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5" r:id="rId4"/>
  </p:sldMasterIdLst>
  <p:notesMasterIdLst>
    <p:notesMasterId r:id="rId10"/>
  </p:notesMasterIdLst>
  <p:handoutMasterIdLst>
    <p:handoutMasterId r:id="rId11"/>
  </p:handoutMasterIdLst>
  <p:sldIdLst>
    <p:sldId id="309" r:id="rId5"/>
    <p:sldId id="307" r:id="rId6"/>
    <p:sldId id="311" r:id="rId7"/>
    <p:sldId id="308" r:id="rId8"/>
    <p:sldId id="310" r:id="rId9"/>
  </p:sldIdLst>
  <p:sldSz cx="9144000" cy="6858000" type="screen4x3"/>
  <p:notesSz cx="6805613" cy="9944100"/>
  <p:defaultTextStyle>
    <a:defPPr>
      <a:defRPr lang="en-US"/>
    </a:defPPr>
    <a:lvl1pPr marL="0" algn="l" defTabSz="457032" rtl="0" eaLnBrk="1" latinLnBrk="0" hangingPunct="1">
      <a:defRPr sz="1800" kern="1200">
        <a:solidFill>
          <a:schemeClr val="tx1"/>
        </a:solidFill>
        <a:latin typeface="+mn-lt"/>
        <a:ea typeface="+mn-ea"/>
        <a:cs typeface="+mn-cs"/>
      </a:defRPr>
    </a:lvl1pPr>
    <a:lvl2pPr marL="457032" algn="l" defTabSz="457032" rtl="0" eaLnBrk="1" latinLnBrk="0" hangingPunct="1">
      <a:defRPr sz="1800" kern="1200">
        <a:solidFill>
          <a:schemeClr val="tx1"/>
        </a:solidFill>
        <a:latin typeface="+mn-lt"/>
        <a:ea typeface="+mn-ea"/>
        <a:cs typeface="+mn-cs"/>
      </a:defRPr>
    </a:lvl2pPr>
    <a:lvl3pPr marL="914062" algn="l" defTabSz="457032" rtl="0" eaLnBrk="1" latinLnBrk="0" hangingPunct="1">
      <a:defRPr sz="1800" kern="1200">
        <a:solidFill>
          <a:schemeClr val="tx1"/>
        </a:solidFill>
        <a:latin typeface="+mn-lt"/>
        <a:ea typeface="+mn-ea"/>
        <a:cs typeface="+mn-cs"/>
      </a:defRPr>
    </a:lvl3pPr>
    <a:lvl4pPr marL="1371093" algn="l" defTabSz="457032" rtl="0" eaLnBrk="1" latinLnBrk="0" hangingPunct="1">
      <a:defRPr sz="1800" kern="1200">
        <a:solidFill>
          <a:schemeClr val="tx1"/>
        </a:solidFill>
        <a:latin typeface="+mn-lt"/>
        <a:ea typeface="+mn-ea"/>
        <a:cs typeface="+mn-cs"/>
      </a:defRPr>
    </a:lvl4pPr>
    <a:lvl5pPr marL="1828125" algn="l" defTabSz="457032" rtl="0" eaLnBrk="1" latinLnBrk="0" hangingPunct="1">
      <a:defRPr sz="1800" kern="1200">
        <a:solidFill>
          <a:schemeClr val="tx1"/>
        </a:solidFill>
        <a:latin typeface="+mn-lt"/>
        <a:ea typeface="+mn-ea"/>
        <a:cs typeface="+mn-cs"/>
      </a:defRPr>
    </a:lvl5pPr>
    <a:lvl6pPr marL="2285156" algn="l" defTabSz="457032" rtl="0" eaLnBrk="1" latinLnBrk="0" hangingPunct="1">
      <a:defRPr sz="1800" kern="1200">
        <a:solidFill>
          <a:schemeClr val="tx1"/>
        </a:solidFill>
        <a:latin typeface="+mn-lt"/>
        <a:ea typeface="+mn-ea"/>
        <a:cs typeface="+mn-cs"/>
      </a:defRPr>
    </a:lvl6pPr>
    <a:lvl7pPr marL="2742187" algn="l" defTabSz="457032" rtl="0" eaLnBrk="1" latinLnBrk="0" hangingPunct="1">
      <a:defRPr sz="1800" kern="1200">
        <a:solidFill>
          <a:schemeClr val="tx1"/>
        </a:solidFill>
        <a:latin typeface="+mn-lt"/>
        <a:ea typeface="+mn-ea"/>
        <a:cs typeface="+mn-cs"/>
      </a:defRPr>
    </a:lvl7pPr>
    <a:lvl8pPr marL="3199218" algn="l" defTabSz="457032" rtl="0" eaLnBrk="1" latinLnBrk="0" hangingPunct="1">
      <a:defRPr sz="1800" kern="1200">
        <a:solidFill>
          <a:schemeClr val="tx1"/>
        </a:solidFill>
        <a:latin typeface="+mn-lt"/>
        <a:ea typeface="+mn-ea"/>
        <a:cs typeface="+mn-cs"/>
      </a:defRPr>
    </a:lvl8pPr>
    <a:lvl9pPr marL="3656249" algn="l" defTabSz="45703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968">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EB23A"/>
    <a:srgbClr val="11589C"/>
    <a:srgbClr val="6EB2DC"/>
    <a:srgbClr val="0C7DC4"/>
    <a:srgbClr val="99C6E2"/>
    <a:srgbClr val="5BAC37"/>
    <a:srgbClr val="65C03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81" autoAdjust="0"/>
    <p:restoredTop sz="94598" autoAdjust="0"/>
  </p:normalViewPr>
  <p:slideViewPr>
    <p:cSldViewPr snapToGrid="0" snapToObjects="1">
      <p:cViewPr>
        <p:scale>
          <a:sx n="77" d="100"/>
          <a:sy n="77" d="100"/>
        </p:scale>
        <p:origin x="-228" y="54"/>
      </p:cViewPr>
      <p:guideLst>
        <p:guide orient="horz" pos="1968"/>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720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4939" y="0"/>
            <a:ext cx="2949099" cy="497205"/>
          </a:xfrm>
          <a:prstGeom prst="rect">
            <a:avLst/>
          </a:prstGeom>
        </p:spPr>
        <p:txBody>
          <a:bodyPr vert="horz" lIns="91440" tIns="45720" rIns="91440" bIns="45720" rtlCol="0"/>
          <a:lstStyle>
            <a:lvl1pPr algn="r">
              <a:defRPr sz="1200"/>
            </a:lvl1pPr>
          </a:lstStyle>
          <a:p>
            <a:fld id="{EBD797DD-D94F-3A4E-AD96-9FF738E5F8F4}" type="datetimeFigureOut">
              <a:rPr lang="en-US" smtClean="0"/>
              <a:pPr/>
              <a:t>10/12/2016</a:t>
            </a:fld>
            <a:endParaRPr lang="en-US"/>
          </a:p>
        </p:txBody>
      </p:sp>
      <p:sp>
        <p:nvSpPr>
          <p:cNvPr id="4" name="Footer Placeholder 3"/>
          <p:cNvSpPr>
            <a:spLocks noGrp="1"/>
          </p:cNvSpPr>
          <p:nvPr>
            <p:ph type="ftr" sz="quarter" idx="2"/>
          </p:nvPr>
        </p:nvSpPr>
        <p:spPr>
          <a:xfrm>
            <a:off x="0" y="9445169"/>
            <a:ext cx="2949099" cy="49720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4939" y="9445169"/>
            <a:ext cx="2949099" cy="497205"/>
          </a:xfrm>
          <a:prstGeom prst="rect">
            <a:avLst/>
          </a:prstGeom>
        </p:spPr>
        <p:txBody>
          <a:bodyPr vert="horz" lIns="91440" tIns="45720" rIns="91440" bIns="45720" rtlCol="0" anchor="b"/>
          <a:lstStyle>
            <a:lvl1pPr algn="r">
              <a:defRPr sz="1200"/>
            </a:lvl1pPr>
          </a:lstStyle>
          <a:p>
            <a:fld id="{44F88825-2F45-4F48-B721-0174C76BF9D8}" type="slidenum">
              <a:rPr lang="en-US" smtClean="0"/>
              <a:pPr/>
              <a:t>‹#›</a:t>
            </a:fld>
            <a:endParaRPr lang="en-US"/>
          </a:p>
        </p:txBody>
      </p:sp>
    </p:spTree>
    <p:extLst>
      <p:ext uri="{BB962C8B-B14F-4D97-AF65-F5344CB8AC3E}">
        <p14:creationId xmlns:p14="http://schemas.microsoft.com/office/powerpoint/2010/main" val="10106411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720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4939" y="0"/>
            <a:ext cx="2949099" cy="497205"/>
          </a:xfrm>
          <a:prstGeom prst="rect">
            <a:avLst/>
          </a:prstGeom>
        </p:spPr>
        <p:txBody>
          <a:bodyPr vert="horz" lIns="91440" tIns="45720" rIns="91440" bIns="45720" rtlCol="0"/>
          <a:lstStyle>
            <a:lvl1pPr algn="r">
              <a:defRPr sz="1200"/>
            </a:lvl1pPr>
          </a:lstStyle>
          <a:p>
            <a:fld id="{06A56658-E65F-2944-9391-7995E1F309C6}" type="datetimeFigureOut">
              <a:rPr lang="en-US" smtClean="0"/>
              <a:pPr/>
              <a:t>10/12/2016</a:t>
            </a:fld>
            <a:endParaRPr lang="en-US"/>
          </a:p>
        </p:txBody>
      </p:sp>
      <p:sp>
        <p:nvSpPr>
          <p:cNvPr id="4" name="Slide Image Placeholder 3"/>
          <p:cNvSpPr>
            <a:spLocks noGrp="1" noRot="1" noChangeAspect="1"/>
          </p:cNvSpPr>
          <p:nvPr>
            <p:ph type="sldImg" idx="2"/>
          </p:nvPr>
        </p:nvSpPr>
        <p:spPr>
          <a:xfrm>
            <a:off x="917575" y="746125"/>
            <a:ext cx="4972050" cy="37290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0562" y="4723448"/>
            <a:ext cx="5444490" cy="4474845"/>
          </a:xfrm>
          <a:prstGeom prst="rect">
            <a:avLst/>
          </a:prstGeom>
        </p:spPr>
        <p:txBody>
          <a:bodyPr vert="horz" lIns="91440" tIns="45720" rIns="91440" bIns="45720" rtlCol="0"/>
          <a:lstStyle/>
          <a:p>
            <a:pPr lvl="0"/>
            <a:r>
              <a:rPr lang="sv-SE"/>
              <a:t>Click to edit Master text styles</a:t>
            </a:r>
          </a:p>
          <a:p>
            <a:pPr lvl="1"/>
            <a:r>
              <a:rPr lang="sv-SE"/>
              <a:t>Second level</a:t>
            </a:r>
          </a:p>
          <a:p>
            <a:pPr lvl="2"/>
            <a:r>
              <a:rPr lang="sv-SE"/>
              <a:t>Third level</a:t>
            </a:r>
          </a:p>
          <a:p>
            <a:pPr lvl="3"/>
            <a:r>
              <a:rPr lang="sv-SE"/>
              <a:t>Fourth level</a:t>
            </a:r>
          </a:p>
          <a:p>
            <a:pPr lvl="4"/>
            <a:r>
              <a:rPr lang="sv-SE"/>
              <a:t>Fifth level</a:t>
            </a:r>
            <a:endParaRPr lang="en-US"/>
          </a:p>
        </p:txBody>
      </p:sp>
      <p:sp>
        <p:nvSpPr>
          <p:cNvPr id="6" name="Footer Placeholder 5"/>
          <p:cNvSpPr>
            <a:spLocks noGrp="1"/>
          </p:cNvSpPr>
          <p:nvPr>
            <p:ph type="ftr" sz="quarter" idx="4"/>
          </p:nvPr>
        </p:nvSpPr>
        <p:spPr>
          <a:xfrm>
            <a:off x="0" y="9445169"/>
            <a:ext cx="2949099" cy="49720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4939" y="9445169"/>
            <a:ext cx="2949099" cy="497205"/>
          </a:xfrm>
          <a:prstGeom prst="rect">
            <a:avLst/>
          </a:prstGeom>
        </p:spPr>
        <p:txBody>
          <a:bodyPr vert="horz" lIns="91440" tIns="45720" rIns="91440" bIns="45720" rtlCol="0" anchor="b"/>
          <a:lstStyle>
            <a:lvl1pPr algn="r">
              <a:defRPr sz="1200"/>
            </a:lvl1pPr>
          </a:lstStyle>
          <a:p>
            <a:fld id="{737B5447-898D-C04A-AFAB-D152A41E19D0}" type="slidenum">
              <a:rPr lang="en-US" smtClean="0"/>
              <a:pPr/>
              <a:t>‹#›</a:t>
            </a:fld>
            <a:endParaRPr lang="en-US"/>
          </a:p>
        </p:txBody>
      </p:sp>
    </p:spTree>
    <p:extLst>
      <p:ext uri="{BB962C8B-B14F-4D97-AF65-F5344CB8AC3E}">
        <p14:creationId xmlns:p14="http://schemas.microsoft.com/office/powerpoint/2010/main" val="395330013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tart">
    <p:bg>
      <p:bgPr>
        <a:solidFill>
          <a:srgbClr val="0C7DC4"/>
        </a:solidFill>
        <a:effectLst/>
      </p:bgPr>
    </p:bg>
    <p:spTree>
      <p:nvGrpSpPr>
        <p:cNvPr id="1" name=""/>
        <p:cNvGrpSpPr/>
        <p:nvPr/>
      </p:nvGrpSpPr>
      <p:grpSpPr>
        <a:xfrm>
          <a:off x="0" y="0"/>
          <a:ext cx="0" cy="0"/>
          <a:chOff x="0" y="0"/>
          <a:chExt cx="0" cy="0"/>
        </a:xfrm>
      </p:grpSpPr>
      <p:pic>
        <p:nvPicPr>
          <p:cNvPr id="5" name="Picture 4" descr="logo_taglin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44843" y="2124242"/>
            <a:ext cx="5334000" cy="2082800"/>
          </a:xfrm>
          <a:prstGeom prst="rect">
            <a:avLst/>
          </a:prstGeom>
        </p:spPr>
      </p:pic>
    </p:spTree>
    <p:extLst>
      <p:ext uri="{BB962C8B-B14F-4D97-AF65-F5344CB8AC3E}">
        <p14:creationId xmlns:p14="http://schemas.microsoft.com/office/powerpoint/2010/main" val="216947135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tartsida - rubrik">
    <p:bg>
      <p:bgPr>
        <a:solidFill>
          <a:srgbClr val="0C7DC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2308005"/>
            <a:ext cx="9144000" cy="1422903"/>
          </a:xfrm>
        </p:spPr>
        <p:txBody>
          <a:bodyPr anchor="ctr">
            <a:noAutofit/>
          </a:bodyPr>
          <a:lstStyle>
            <a:lvl1pPr marL="0" marR="0" indent="0" algn="ctr" defTabSz="457032" rtl="0" eaLnBrk="1" fontAlgn="auto" latinLnBrk="0" hangingPunct="1">
              <a:lnSpc>
                <a:spcPts val="8300"/>
              </a:lnSpc>
              <a:spcBef>
                <a:spcPts val="0"/>
              </a:spcBef>
              <a:spcAft>
                <a:spcPts val="0"/>
              </a:spcAft>
              <a:buClrTx/>
              <a:buSzTx/>
              <a:buFontTx/>
              <a:buNone/>
              <a:tabLst/>
              <a:defRPr sz="8000" strike="noStrike" kern="1100" cap="none" spc="0">
                <a:solidFill>
                  <a:schemeClr val="bg2"/>
                </a:solidFill>
              </a:defRPr>
            </a:lvl1pPr>
          </a:lstStyle>
          <a:p>
            <a:pPr lvl="0"/>
            <a:r>
              <a:rPr lang="en-US" dirty="0"/>
              <a:t>R</a:t>
            </a:r>
            <a:r>
              <a:rPr lang="sv-SE" dirty="0" err="1"/>
              <a:t>ubrik</a:t>
            </a:r>
            <a:r>
              <a:rPr lang="sv-SE" dirty="0"/>
              <a:t> till presentation</a:t>
            </a:r>
            <a:endParaRPr lang="en-US" dirty="0"/>
          </a:p>
        </p:txBody>
      </p:sp>
      <p:sp>
        <p:nvSpPr>
          <p:cNvPr id="8" name="Text Placeholder 7"/>
          <p:cNvSpPr>
            <a:spLocks noGrp="1"/>
          </p:cNvSpPr>
          <p:nvPr>
            <p:ph type="body" sz="quarter" idx="10" hasCustomPrompt="1"/>
          </p:nvPr>
        </p:nvSpPr>
        <p:spPr>
          <a:xfrm>
            <a:off x="1855002" y="3977497"/>
            <a:ext cx="5726054" cy="657919"/>
          </a:xfrm>
        </p:spPr>
        <p:txBody>
          <a:bodyPr anchor="ctr">
            <a:normAutofit/>
          </a:bodyPr>
          <a:lstStyle>
            <a:lvl1pPr marL="0" indent="0" algn="ctr">
              <a:buFontTx/>
              <a:buNone/>
              <a:defRPr sz="2000" b="0" i="0" spc="50">
                <a:solidFill>
                  <a:srgbClr val="11589C"/>
                </a:solidFill>
                <a:latin typeface="Lato"/>
                <a:cs typeface="DINPro-Medium"/>
              </a:defRPr>
            </a:lvl1pPr>
          </a:lstStyle>
          <a:p>
            <a:pPr lvl="0"/>
            <a:r>
              <a:rPr lang="sv-SE" dirty="0"/>
              <a:t>Namnet på föredragshållaren</a:t>
            </a:r>
            <a:endParaRPr lang="en-US" dirty="0"/>
          </a:p>
        </p:txBody>
      </p:sp>
    </p:spTree>
    <p:extLst>
      <p:ext uri="{BB962C8B-B14F-4D97-AF65-F5344CB8AC3E}">
        <p14:creationId xmlns:p14="http://schemas.microsoft.com/office/powerpoint/2010/main" val="32766451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tart impac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758" y="2392245"/>
            <a:ext cx="8229600" cy="2500396"/>
          </a:xfrm>
        </p:spPr>
        <p:txBody>
          <a:bodyPr lIns="0" tIns="0" rIns="0" bIns="0" anchor="t" anchorCtr="0">
            <a:noAutofit/>
          </a:bodyPr>
          <a:lstStyle>
            <a:lvl1pPr>
              <a:lnSpc>
                <a:spcPct val="100000"/>
              </a:lnSpc>
              <a:defRPr sz="4200" b="0" i="0" spc="100">
                <a:solidFill>
                  <a:schemeClr val="tx1"/>
                </a:solidFill>
                <a:latin typeface="Lato Light"/>
                <a:cs typeface="DINPro-Medium"/>
              </a:defRPr>
            </a:lvl1pPr>
          </a:lstStyle>
          <a:p>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a:t>
            </a:r>
          </a:p>
        </p:txBody>
      </p:sp>
      <p:sp>
        <p:nvSpPr>
          <p:cNvPr id="4" name="Text Placeholder 3"/>
          <p:cNvSpPr>
            <a:spLocks noGrp="1"/>
          </p:cNvSpPr>
          <p:nvPr>
            <p:ph type="body" sz="quarter" idx="10" hasCustomPrompt="1"/>
          </p:nvPr>
        </p:nvSpPr>
        <p:spPr>
          <a:xfrm>
            <a:off x="457758" y="1397104"/>
            <a:ext cx="8229599" cy="923330"/>
          </a:xfrm>
        </p:spPr>
        <p:txBody>
          <a:bodyPr wrap="square" lIns="0" tIns="0" rIns="0" bIns="0">
            <a:spAutoFit/>
          </a:bodyPr>
          <a:lstStyle>
            <a:lvl1pPr marL="0" indent="0">
              <a:buFontTx/>
              <a:buNone/>
              <a:defRPr sz="6000" b="0" i="0" cap="all" spc="0">
                <a:solidFill>
                  <a:srgbClr val="0C7DC4"/>
                </a:solidFill>
                <a:latin typeface="Lato Black"/>
                <a:cs typeface="DINPro-Medium"/>
              </a:defRPr>
            </a:lvl1pPr>
          </a:lstStyle>
          <a:p>
            <a:pPr lvl="0"/>
            <a:r>
              <a:rPr lang="sv-SE" dirty="0"/>
              <a:t>Rubrik</a:t>
            </a:r>
            <a:endParaRPr lang="en-US" dirty="0"/>
          </a:p>
        </p:txBody>
      </p:sp>
      <p:pic>
        <p:nvPicPr>
          <p:cNvPr id="5" name="Picture 4" descr="150_75_bl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59546" y="6026412"/>
            <a:ext cx="627812" cy="318091"/>
          </a:xfrm>
          <a:prstGeom prst="rect">
            <a:avLst/>
          </a:prstGeom>
        </p:spPr>
      </p:pic>
      <p:sp>
        <p:nvSpPr>
          <p:cNvPr id="3" name="Rectangle 2"/>
          <p:cNvSpPr/>
          <p:nvPr userDrawn="1"/>
        </p:nvSpPr>
        <p:spPr>
          <a:xfrm>
            <a:off x="0" y="6677689"/>
            <a:ext cx="9144000" cy="180312"/>
          </a:xfrm>
          <a:prstGeom prst="rect">
            <a:avLst/>
          </a:prstGeom>
          <a:solidFill>
            <a:srgbClr val="99C6E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userDrawn="1"/>
        </p:nvSpPr>
        <p:spPr>
          <a:xfrm>
            <a:off x="0" y="6497377"/>
            <a:ext cx="9144000" cy="180312"/>
          </a:xfrm>
          <a:prstGeom prst="rect">
            <a:avLst/>
          </a:prstGeom>
          <a:solidFill>
            <a:srgbClr val="6EB2D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24054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tandardsida">
    <p:spTree>
      <p:nvGrpSpPr>
        <p:cNvPr id="1" name=""/>
        <p:cNvGrpSpPr/>
        <p:nvPr/>
      </p:nvGrpSpPr>
      <p:grpSpPr>
        <a:xfrm>
          <a:off x="0" y="0"/>
          <a:ext cx="0" cy="0"/>
          <a:chOff x="0" y="0"/>
          <a:chExt cx="0" cy="0"/>
        </a:xfrm>
      </p:grpSpPr>
      <p:sp>
        <p:nvSpPr>
          <p:cNvPr id="8" name="Text Placeholder 3"/>
          <p:cNvSpPr>
            <a:spLocks noGrp="1"/>
          </p:cNvSpPr>
          <p:nvPr>
            <p:ph type="body" sz="quarter" idx="11" hasCustomPrompt="1"/>
          </p:nvPr>
        </p:nvSpPr>
        <p:spPr>
          <a:xfrm>
            <a:off x="457758" y="473774"/>
            <a:ext cx="8229599" cy="599309"/>
          </a:xfrm>
        </p:spPr>
        <p:txBody>
          <a:bodyPr wrap="square" lIns="0" tIns="0" rIns="0" bIns="0">
            <a:spAutoFit/>
          </a:bodyPr>
          <a:lstStyle>
            <a:lvl1pPr marL="0" indent="0">
              <a:lnSpc>
                <a:spcPts val="4600"/>
              </a:lnSpc>
              <a:spcBef>
                <a:spcPts val="0"/>
              </a:spcBef>
              <a:buFontTx/>
              <a:buNone/>
              <a:defRPr sz="4200" b="0" i="0" cap="all" spc="100">
                <a:solidFill>
                  <a:srgbClr val="0C7DC4"/>
                </a:solidFill>
                <a:latin typeface="Lato Black"/>
                <a:cs typeface="DINPro-Medium"/>
              </a:defRPr>
            </a:lvl1pPr>
          </a:lstStyle>
          <a:p>
            <a:pPr lvl="0"/>
            <a:r>
              <a:rPr lang="sv-SE" dirty="0"/>
              <a:t>Rubrik standardsida</a:t>
            </a:r>
            <a:endParaRPr lang="en-US" dirty="0"/>
          </a:p>
        </p:txBody>
      </p:sp>
      <p:sp>
        <p:nvSpPr>
          <p:cNvPr id="10" name="Text Placeholder 2"/>
          <p:cNvSpPr>
            <a:spLocks noGrp="1"/>
          </p:cNvSpPr>
          <p:nvPr>
            <p:ph idx="1" hasCustomPrompt="1"/>
          </p:nvPr>
        </p:nvSpPr>
        <p:spPr>
          <a:xfrm>
            <a:off x="457200" y="1600204"/>
            <a:ext cx="8229600" cy="4525963"/>
          </a:xfrm>
          <a:prstGeom prst="rect">
            <a:avLst/>
          </a:prstGeom>
        </p:spPr>
        <p:txBody>
          <a:bodyPr vert="horz" lIns="0" tIns="0" rIns="0" bIns="0" rtlCol="0">
            <a:normAutofit/>
          </a:bodyPr>
          <a:lstStyle>
            <a:lvl1pPr marL="342900" indent="-342900" algn="l">
              <a:lnSpc>
                <a:spcPct val="100000"/>
              </a:lnSpc>
              <a:spcBef>
                <a:spcPts val="0"/>
              </a:spcBef>
              <a:spcAft>
                <a:spcPts val="1500"/>
              </a:spcAft>
              <a:buClr>
                <a:srgbClr val="11589C"/>
              </a:buClr>
              <a:buFont typeface="Arial"/>
              <a:buChar char="•"/>
              <a:defRPr sz="2400" b="1" i="0" spc="0" baseline="0">
                <a:latin typeface="Lato"/>
              </a:defRPr>
            </a:lvl1pPr>
            <a:lvl2pPr>
              <a:defRPr>
                <a:latin typeface="DINPro-Light"/>
              </a:defRPr>
            </a:lvl2pPr>
            <a:lvl3pPr>
              <a:defRPr>
                <a:latin typeface="DINPro-Light"/>
              </a:defRPr>
            </a:lvl3pPr>
            <a:lvl4pPr>
              <a:defRPr>
                <a:latin typeface="DINPro-Light"/>
              </a:defRPr>
            </a:lvl4pPr>
            <a:lvl5pPr>
              <a:defRPr>
                <a:latin typeface="DINPro-Light"/>
              </a:defRPr>
            </a:lvl5pPr>
          </a:lstStyle>
          <a:p>
            <a:pPr lvl="0"/>
            <a:r>
              <a:rPr lang="sv-SE" dirty="0"/>
              <a:t>Dolores </a:t>
            </a:r>
            <a:r>
              <a:rPr lang="sv-SE" dirty="0" err="1"/>
              <a:t>ipsum</a:t>
            </a:r>
            <a:endParaRPr lang="sv-SE" dirty="0"/>
          </a:p>
          <a:p>
            <a:pPr lvl="0"/>
            <a:r>
              <a:rPr lang="sv-SE" dirty="0"/>
              <a:t>Dolores </a:t>
            </a:r>
            <a:r>
              <a:rPr lang="sv-SE" dirty="0" err="1"/>
              <a:t>ipsum</a:t>
            </a:r>
            <a:endParaRPr lang="sv-SE" dirty="0"/>
          </a:p>
        </p:txBody>
      </p:sp>
      <p:pic>
        <p:nvPicPr>
          <p:cNvPr id="4" name="Picture 3" descr="150_75_bl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59546" y="6026412"/>
            <a:ext cx="627812" cy="318091"/>
          </a:xfrm>
          <a:prstGeom prst="rect">
            <a:avLst/>
          </a:prstGeom>
        </p:spPr>
      </p:pic>
      <p:sp>
        <p:nvSpPr>
          <p:cNvPr id="5" name="Rectangle 4"/>
          <p:cNvSpPr/>
          <p:nvPr userDrawn="1"/>
        </p:nvSpPr>
        <p:spPr>
          <a:xfrm>
            <a:off x="0" y="6677689"/>
            <a:ext cx="9144000" cy="180312"/>
          </a:xfrm>
          <a:prstGeom prst="rect">
            <a:avLst/>
          </a:prstGeom>
          <a:solidFill>
            <a:srgbClr val="99C6E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userDrawn="1"/>
        </p:nvSpPr>
        <p:spPr>
          <a:xfrm>
            <a:off x="0" y="6497377"/>
            <a:ext cx="9144000" cy="180312"/>
          </a:xfrm>
          <a:prstGeom prst="rect">
            <a:avLst/>
          </a:prstGeom>
          <a:solidFill>
            <a:srgbClr val="6EB2D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178058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bild (höjdare)">
    <p:spTree>
      <p:nvGrpSpPr>
        <p:cNvPr id="1" name=""/>
        <p:cNvGrpSpPr/>
        <p:nvPr/>
      </p:nvGrpSpPr>
      <p:grpSpPr>
        <a:xfrm>
          <a:off x="0" y="0"/>
          <a:ext cx="0" cy="0"/>
          <a:chOff x="0" y="0"/>
          <a:chExt cx="0" cy="0"/>
        </a:xfrm>
      </p:grpSpPr>
      <p:sp>
        <p:nvSpPr>
          <p:cNvPr id="20" name="Picture Placeholder 19"/>
          <p:cNvSpPr>
            <a:spLocks noGrp="1"/>
          </p:cNvSpPr>
          <p:nvPr>
            <p:ph type="pic" sz="quarter" idx="12"/>
          </p:nvPr>
        </p:nvSpPr>
        <p:spPr>
          <a:xfrm>
            <a:off x="0" y="0"/>
            <a:ext cx="3466686" cy="6497377"/>
          </a:xfrm>
        </p:spPr>
        <p:txBody>
          <a:bodyPr/>
          <a:lstStyle/>
          <a:p>
            <a:r>
              <a:rPr lang="sv-SE"/>
              <a:t>Drag picture to placeholder or click icon to add</a:t>
            </a:r>
            <a:endParaRPr lang="en-US" dirty="0"/>
          </a:p>
        </p:txBody>
      </p:sp>
      <p:sp>
        <p:nvSpPr>
          <p:cNvPr id="9" name="Text Placeholder 3"/>
          <p:cNvSpPr>
            <a:spLocks noGrp="1"/>
          </p:cNvSpPr>
          <p:nvPr>
            <p:ph type="body" sz="quarter" idx="10" hasCustomPrompt="1"/>
          </p:nvPr>
        </p:nvSpPr>
        <p:spPr>
          <a:xfrm>
            <a:off x="4027011" y="563029"/>
            <a:ext cx="4814144" cy="948978"/>
          </a:xfrm>
        </p:spPr>
        <p:txBody>
          <a:bodyPr wrap="square" lIns="0" tIns="0" rIns="0" bIns="0">
            <a:spAutoFit/>
          </a:bodyPr>
          <a:lstStyle>
            <a:lvl1pPr marL="0" indent="0">
              <a:spcBef>
                <a:spcPts val="200"/>
              </a:spcBef>
              <a:buFontTx/>
              <a:buNone/>
              <a:defRPr sz="3000" b="0" i="0" cap="all" spc="100" baseline="0">
                <a:solidFill>
                  <a:srgbClr val="0C7DC4"/>
                </a:solidFill>
                <a:latin typeface="Lato Black"/>
                <a:cs typeface="DINPro-Medium"/>
              </a:defRPr>
            </a:lvl1pPr>
          </a:lstStyle>
          <a:p>
            <a:pPr lvl="0"/>
            <a:r>
              <a:rPr lang="en-US" dirty="0"/>
              <a:t>L</a:t>
            </a:r>
            <a:r>
              <a:rPr lang="sv-SE" dirty="0" err="1"/>
              <a:t>ite</a:t>
            </a:r>
            <a:r>
              <a:rPr lang="sv-SE" dirty="0"/>
              <a:t> mindre rubrik</a:t>
            </a:r>
          </a:p>
          <a:p>
            <a:pPr lvl="0"/>
            <a:r>
              <a:rPr lang="en-US" dirty="0"/>
              <a:t>F</a:t>
            </a:r>
            <a:r>
              <a:rPr lang="sv-SE" dirty="0"/>
              <a:t>år löpa på två rader</a:t>
            </a:r>
            <a:endParaRPr lang="en-US" dirty="0"/>
          </a:p>
        </p:txBody>
      </p:sp>
      <p:sp>
        <p:nvSpPr>
          <p:cNvPr id="5" name="Text Placeholder 2"/>
          <p:cNvSpPr>
            <a:spLocks noGrp="1"/>
          </p:cNvSpPr>
          <p:nvPr>
            <p:ph idx="1" hasCustomPrompt="1"/>
          </p:nvPr>
        </p:nvSpPr>
        <p:spPr>
          <a:xfrm>
            <a:off x="4027011" y="1785138"/>
            <a:ext cx="4814144" cy="4525963"/>
          </a:xfrm>
          <a:prstGeom prst="rect">
            <a:avLst/>
          </a:prstGeom>
        </p:spPr>
        <p:txBody>
          <a:bodyPr vert="horz" lIns="0" tIns="0" rIns="0" bIns="0" rtlCol="0">
            <a:normAutofit/>
          </a:bodyPr>
          <a:lstStyle>
            <a:lvl1pPr indent="0" algn="l">
              <a:lnSpc>
                <a:spcPct val="100000"/>
              </a:lnSpc>
              <a:spcBef>
                <a:spcPts val="0"/>
              </a:spcBef>
              <a:spcAft>
                <a:spcPts val="1500"/>
              </a:spcAft>
              <a:defRPr sz="2400" b="1" i="0" spc="0" baseline="0">
                <a:latin typeface="Lato"/>
              </a:defRPr>
            </a:lvl1pPr>
            <a:lvl2pPr>
              <a:defRPr>
                <a:latin typeface="DINPro-Light"/>
              </a:defRPr>
            </a:lvl2pPr>
            <a:lvl3pPr>
              <a:defRPr>
                <a:latin typeface="DINPro-Light"/>
              </a:defRPr>
            </a:lvl3pPr>
            <a:lvl4pPr>
              <a:defRPr>
                <a:latin typeface="DINPro-Light"/>
              </a:defRPr>
            </a:lvl4pPr>
            <a:lvl5pPr>
              <a:defRPr>
                <a:latin typeface="DINPro-Light"/>
              </a:defRPr>
            </a:lvl5pPr>
          </a:lstStyle>
          <a:p>
            <a:pPr lvl="0"/>
            <a:r>
              <a:rPr lang="sv-SE" dirty="0"/>
              <a:t>Dolores </a:t>
            </a:r>
            <a:r>
              <a:rPr lang="sv-SE" dirty="0" err="1"/>
              <a:t>ipsum</a:t>
            </a:r>
            <a:endParaRPr lang="sv-SE" dirty="0"/>
          </a:p>
          <a:p>
            <a:pPr lvl="0"/>
            <a:r>
              <a:rPr lang="sv-SE" dirty="0"/>
              <a:t>Dolores </a:t>
            </a:r>
            <a:r>
              <a:rPr lang="sv-SE" dirty="0" err="1"/>
              <a:t>ipsum</a:t>
            </a:r>
            <a:endParaRPr lang="sv-SE" dirty="0"/>
          </a:p>
        </p:txBody>
      </p:sp>
      <p:pic>
        <p:nvPicPr>
          <p:cNvPr id="6" name="Picture 5" descr="150_75_bl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59546" y="6026412"/>
            <a:ext cx="627812" cy="318091"/>
          </a:xfrm>
          <a:prstGeom prst="rect">
            <a:avLst/>
          </a:prstGeom>
        </p:spPr>
      </p:pic>
      <p:sp>
        <p:nvSpPr>
          <p:cNvPr id="7" name="Rectangle 6"/>
          <p:cNvSpPr/>
          <p:nvPr userDrawn="1"/>
        </p:nvSpPr>
        <p:spPr>
          <a:xfrm>
            <a:off x="0" y="6677689"/>
            <a:ext cx="9144000" cy="180312"/>
          </a:xfrm>
          <a:prstGeom prst="rect">
            <a:avLst/>
          </a:prstGeom>
          <a:solidFill>
            <a:srgbClr val="99C6E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6497377"/>
            <a:ext cx="9144000" cy="180312"/>
          </a:xfrm>
          <a:prstGeom prst="rect">
            <a:avLst/>
          </a:prstGeom>
          <a:solidFill>
            <a:srgbClr val="6EB2D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6419830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Rubrik bild (höjdare)">
    <p:spTree>
      <p:nvGrpSpPr>
        <p:cNvPr id="1" name=""/>
        <p:cNvGrpSpPr/>
        <p:nvPr/>
      </p:nvGrpSpPr>
      <p:grpSpPr>
        <a:xfrm>
          <a:off x="0" y="0"/>
          <a:ext cx="0" cy="0"/>
          <a:chOff x="0" y="0"/>
          <a:chExt cx="0" cy="0"/>
        </a:xfrm>
      </p:grpSpPr>
      <p:sp>
        <p:nvSpPr>
          <p:cNvPr id="12" name="Text Placeholder 11"/>
          <p:cNvSpPr>
            <a:spLocks noGrp="1"/>
          </p:cNvSpPr>
          <p:nvPr>
            <p:ph type="body" sz="quarter" idx="11" hasCustomPrompt="1"/>
          </p:nvPr>
        </p:nvSpPr>
        <p:spPr>
          <a:xfrm>
            <a:off x="3960150" y="725104"/>
            <a:ext cx="4726650" cy="4518526"/>
          </a:xfrm>
        </p:spPr>
        <p:txBody>
          <a:bodyPr lIns="0" tIns="0" rIns="0" bIns="0" anchor="ctr">
            <a:noAutofit/>
          </a:bodyPr>
          <a:lstStyle>
            <a:lvl1pPr marL="0" indent="0">
              <a:lnSpc>
                <a:spcPct val="90000"/>
              </a:lnSpc>
              <a:buFontTx/>
              <a:buNone/>
              <a:defRPr sz="5100" b="0" i="0" kern="1200" spc="50" baseline="0">
                <a:solidFill>
                  <a:srgbClr val="0C7DC4"/>
                </a:solidFill>
                <a:latin typeface="Lato Black"/>
                <a:cs typeface="DINPro-Medium"/>
              </a:defRPr>
            </a:lvl1pPr>
            <a:lvl2pPr marL="457031" indent="0">
              <a:buFontTx/>
              <a:buNone/>
              <a:defRPr/>
            </a:lvl2pPr>
            <a:lvl3pPr marL="914062" indent="0">
              <a:buFontTx/>
              <a:buNone/>
              <a:defRPr/>
            </a:lvl3pPr>
            <a:lvl4pPr marL="1371093" indent="0">
              <a:buFontTx/>
              <a:buNone/>
              <a:defRPr/>
            </a:lvl4pPr>
            <a:lvl5pPr marL="1828125" indent="0">
              <a:buFontTx/>
              <a:buNone/>
              <a:defRPr/>
            </a:lvl5pPr>
          </a:lstStyle>
          <a:p>
            <a:pPr lvl="0"/>
            <a:r>
              <a:rPr lang="sv-SE" dirty="0"/>
              <a:t>”Ett perfekt utrymme för ett citat eller något annat man vill dra lite större på”</a:t>
            </a:r>
            <a:endParaRPr lang="en-US" dirty="0"/>
          </a:p>
        </p:txBody>
      </p:sp>
      <p:sp>
        <p:nvSpPr>
          <p:cNvPr id="20" name="Picture Placeholder 19"/>
          <p:cNvSpPr>
            <a:spLocks noGrp="1"/>
          </p:cNvSpPr>
          <p:nvPr>
            <p:ph type="pic" sz="quarter" idx="12"/>
          </p:nvPr>
        </p:nvSpPr>
        <p:spPr>
          <a:xfrm>
            <a:off x="0" y="0"/>
            <a:ext cx="3466686" cy="6497377"/>
          </a:xfrm>
        </p:spPr>
        <p:txBody>
          <a:bodyPr/>
          <a:lstStyle/>
          <a:p>
            <a:r>
              <a:rPr lang="sv-SE"/>
              <a:t>Drag picture to placeholder or click icon to add</a:t>
            </a:r>
            <a:endParaRPr lang="en-US" dirty="0"/>
          </a:p>
        </p:txBody>
      </p:sp>
      <p:pic>
        <p:nvPicPr>
          <p:cNvPr id="4" name="Picture 3" descr="150_75_bl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59546" y="6026412"/>
            <a:ext cx="627812" cy="318091"/>
          </a:xfrm>
          <a:prstGeom prst="rect">
            <a:avLst/>
          </a:prstGeom>
        </p:spPr>
      </p:pic>
      <p:sp>
        <p:nvSpPr>
          <p:cNvPr id="5" name="Rectangle 4"/>
          <p:cNvSpPr/>
          <p:nvPr userDrawn="1"/>
        </p:nvSpPr>
        <p:spPr>
          <a:xfrm>
            <a:off x="0" y="6677689"/>
            <a:ext cx="9144000" cy="180312"/>
          </a:xfrm>
          <a:prstGeom prst="rect">
            <a:avLst/>
          </a:prstGeom>
          <a:solidFill>
            <a:srgbClr val="99C6E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userDrawn="1"/>
        </p:nvSpPr>
        <p:spPr>
          <a:xfrm>
            <a:off x="0" y="6497377"/>
            <a:ext cx="9144000" cy="180312"/>
          </a:xfrm>
          <a:prstGeom prst="rect">
            <a:avLst/>
          </a:prstGeom>
          <a:solidFill>
            <a:srgbClr val="6EB2D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6716599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ista (steg för steg)">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57200" y="1597612"/>
            <a:ext cx="8686800" cy="3599475"/>
          </a:xfrm>
        </p:spPr>
        <p:txBody>
          <a:bodyPr>
            <a:noAutofit/>
          </a:bodyPr>
          <a:lstStyle>
            <a:lvl1pPr marL="342900" indent="-342900">
              <a:lnSpc>
                <a:spcPts val="3600"/>
              </a:lnSpc>
              <a:spcBef>
                <a:spcPts val="0"/>
              </a:spcBef>
              <a:spcAft>
                <a:spcPts val="1200"/>
              </a:spcAft>
              <a:buClr>
                <a:srgbClr val="0C7DC4"/>
              </a:buClr>
              <a:buFont typeface="Arial"/>
              <a:buChar char="•"/>
              <a:defRPr sz="2800" kern="1200" spc="50" baseline="0">
                <a:latin typeface="Lato"/>
              </a:defRPr>
            </a:lvl1pPr>
          </a:lstStyle>
          <a:p>
            <a:pPr lvl="0"/>
            <a:r>
              <a:rPr lang="sv-SE" dirty="0"/>
              <a:t>Dolores </a:t>
            </a:r>
            <a:r>
              <a:rPr lang="sv-SE" dirty="0" err="1"/>
              <a:t>ipsum</a:t>
            </a:r>
            <a:endParaRPr lang="sv-SE" dirty="0"/>
          </a:p>
          <a:p>
            <a:pPr lvl="0"/>
            <a:r>
              <a:rPr lang="sv-SE" dirty="0"/>
              <a:t>Dolores </a:t>
            </a:r>
            <a:r>
              <a:rPr lang="sv-SE" dirty="0" err="1"/>
              <a:t>ipsum</a:t>
            </a:r>
            <a:endParaRPr lang="sv-SE" dirty="0"/>
          </a:p>
          <a:p>
            <a:pPr lvl="0"/>
            <a:r>
              <a:rPr lang="sv-SE" dirty="0"/>
              <a:t>Dolores </a:t>
            </a:r>
            <a:r>
              <a:rPr lang="sv-SE" dirty="0" err="1"/>
              <a:t>ipsum</a:t>
            </a:r>
            <a:endParaRPr lang="sv-SE" dirty="0"/>
          </a:p>
          <a:p>
            <a:pPr lvl="0"/>
            <a:endParaRPr lang="sv-SE" dirty="0"/>
          </a:p>
        </p:txBody>
      </p:sp>
      <p:sp>
        <p:nvSpPr>
          <p:cNvPr id="7" name="Text Placeholder 3"/>
          <p:cNvSpPr>
            <a:spLocks noGrp="1"/>
          </p:cNvSpPr>
          <p:nvPr>
            <p:ph type="body" sz="quarter" idx="11" hasCustomPrompt="1"/>
          </p:nvPr>
        </p:nvSpPr>
        <p:spPr>
          <a:xfrm>
            <a:off x="457758" y="473774"/>
            <a:ext cx="8229599" cy="769441"/>
          </a:xfrm>
        </p:spPr>
        <p:txBody>
          <a:bodyPr wrap="square" lIns="0" tIns="0" rIns="0" bIns="0">
            <a:spAutoFit/>
          </a:bodyPr>
          <a:lstStyle>
            <a:lvl1pPr marL="0" indent="0">
              <a:buFontTx/>
              <a:buNone/>
              <a:defRPr sz="5000" b="0" i="0" cap="all" spc="100">
                <a:solidFill>
                  <a:srgbClr val="0C7DC4"/>
                </a:solidFill>
                <a:latin typeface="Lato Black"/>
                <a:cs typeface="DINPro-Medium"/>
              </a:defRPr>
            </a:lvl1pPr>
          </a:lstStyle>
          <a:p>
            <a:pPr lvl="0"/>
            <a:r>
              <a:rPr lang="en-US" dirty="0"/>
              <a:t>R</a:t>
            </a:r>
            <a:r>
              <a:rPr lang="sv-SE" dirty="0" err="1"/>
              <a:t>ubrik</a:t>
            </a:r>
            <a:r>
              <a:rPr lang="sv-SE" dirty="0"/>
              <a:t> punktlista</a:t>
            </a:r>
            <a:endParaRPr lang="en-US" dirty="0"/>
          </a:p>
        </p:txBody>
      </p:sp>
      <p:pic>
        <p:nvPicPr>
          <p:cNvPr id="5" name="Picture 4" descr="150_75_bl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59546" y="6026412"/>
            <a:ext cx="627812" cy="318091"/>
          </a:xfrm>
          <a:prstGeom prst="rect">
            <a:avLst/>
          </a:prstGeom>
        </p:spPr>
      </p:pic>
      <p:sp>
        <p:nvSpPr>
          <p:cNvPr id="6" name="Rectangle 5"/>
          <p:cNvSpPr/>
          <p:nvPr userDrawn="1"/>
        </p:nvSpPr>
        <p:spPr>
          <a:xfrm>
            <a:off x="0" y="6677689"/>
            <a:ext cx="9144000" cy="180312"/>
          </a:xfrm>
          <a:prstGeom prst="rect">
            <a:avLst/>
          </a:prstGeom>
          <a:solidFill>
            <a:srgbClr val="99C6E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6497377"/>
            <a:ext cx="9144000" cy="180312"/>
          </a:xfrm>
          <a:prstGeom prst="rect">
            <a:avLst/>
          </a:prstGeom>
          <a:solidFill>
            <a:srgbClr val="6EB2D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8859263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1" presetClass="entr" presetSubtype="0" fill="hold" nodeType="clickEffect">
                  <p:stCondLst>
                    <p:cond delay="0"/>
                  </p:stCondLst>
                  <p:childTnLst>
                    <p:set>
                      <p:cBhvr>
                        <p:cTn dur="1" fill="hold">
                          <p:stCondLst>
                            <p:cond delay="0"/>
                          </p:stCondLst>
                        </p:cTn>
                        <p:tgtEl>
                          <p:spTgt spid="4"/>
                        </p:tgtEl>
                        <p:attrNameLst>
                          <p:attrName>style.visibility</p:attrName>
                        </p:attrNameLst>
                      </p:cBhvr>
                      <p:to>
                        <p:strVal val="visible"/>
                      </p:to>
                    </p:se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Diapositive de tit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8" name="Espace réservé du texte 3"/>
          <p:cNvSpPr>
            <a:spLocks noGrp="1"/>
          </p:cNvSpPr>
          <p:nvPr>
            <p:ph type="body" sz="half" idx="10"/>
          </p:nvPr>
        </p:nvSpPr>
        <p:spPr>
          <a:xfrm>
            <a:off x="1129118" y="5859270"/>
            <a:ext cx="6235080" cy="294928"/>
          </a:xfrm>
        </p:spPr>
        <p:txBody>
          <a:bodyPr>
            <a:noAutofit/>
          </a:bodyPr>
          <a:lstStyle>
            <a:lvl1pPr marL="0" indent="0">
              <a:buNone/>
              <a:defRPr sz="2100" b="1" baseline="0">
                <a:solidFill>
                  <a:schemeClr val="bg1"/>
                </a:solidFill>
                <a:latin typeface="Calibri" pitchFamily="34" charset="0"/>
              </a:defRPr>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fr-FR" dirty="0" smtClean="0"/>
              <a:t>Cliquez pour modifier les styles du texte du masque</a:t>
            </a:r>
          </a:p>
        </p:txBody>
      </p:sp>
      <p:sp>
        <p:nvSpPr>
          <p:cNvPr id="9" name="Titre 1"/>
          <p:cNvSpPr>
            <a:spLocks noGrp="1"/>
          </p:cNvSpPr>
          <p:nvPr>
            <p:ph type="ctrTitle"/>
          </p:nvPr>
        </p:nvSpPr>
        <p:spPr>
          <a:xfrm>
            <a:off x="395536" y="1412776"/>
            <a:ext cx="5830416" cy="1872208"/>
          </a:xfrm>
        </p:spPr>
        <p:txBody>
          <a:bodyPr>
            <a:noAutofit/>
          </a:bodyPr>
          <a:lstStyle>
            <a:lvl1pPr algn="l">
              <a:defRPr sz="3700" b="0">
                <a:solidFill>
                  <a:schemeClr val="tx1"/>
                </a:solidFill>
                <a:latin typeface="Calibri" pitchFamily="34" charset="0"/>
              </a:defRPr>
            </a:lvl1pPr>
          </a:lstStyle>
          <a:p>
            <a:r>
              <a:rPr lang="fr-FR" dirty="0" smtClean="0"/>
              <a:t>Cliquez pour modifier le style du titre</a:t>
            </a:r>
            <a:endParaRPr lang="fr-FR" dirty="0"/>
          </a:p>
        </p:txBody>
      </p:sp>
      <p:sp>
        <p:nvSpPr>
          <p:cNvPr id="10" name="Sous-titre 2"/>
          <p:cNvSpPr>
            <a:spLocks noGrp="1"/>
          </p:cNvSpPr>
          <p:nvPr>
            <p:ph type="subTitle" idx="1"/>
          </p:nvPr>
        </p:nvSpPr>
        <p:spPr>
          <a:xfrm>
            <a:off x="395536" y="3501008"/>
            <a:ext cx="4968552" cy="1152128"/>
          </a:xfrm>
        </p:spPr>
        <p:txBody>
          <a:bodyPr>
            <a:normAutofit/>
          </a:bodyPr>
          <a:lstStyle>
            <a:lvl1pPr marL="0" indent="0" algn="l">
              <a:buNone/>
              <a:defRPr sz="2500" b="0">
                <a:solidFill>
                  <a:schemeClr val="tx1"/>
                </a:solidFill>
                <a:latin typeface="Calibri" pitchFamily="34" charset="0"/>
              </a:defRPr>
            </a:lvl1pPr>
            <a:lvl2pPr marL="457177" indent="0" algn="ctr">
              <a:buNone/>
              <a:defRPr>
                <a:solidFill>
                  <a:schemeClr val="tx1">
                    <a:tint val="75000"/>
                  </a:schemeClr>
                </a:solidFill>
              </a:defRPr>
            </a:lvl2pPr>
            <a:lvl3pPr marL="914353" indent="0" algn="ctr">
              <a:buNone/>
              <a:defRPr>
                <a:solidFill>
                  <a:schemeClr val="tx1">
                    <a:tint val="75000"/>
                  </a:schemeClr>
                </a:solidFill>
              </a:defRPr>
            </a:lvl3pPr>
            <a:lvl4pPr marL="1371530" indent="0" algn="ctr">
              <a:buNone/>
              <a:defRPr>
                <a:solidFill>
                  <a:schemeClr val="tx1">
                    <a:tint val="75000"/>
                  </a:schemeClr>
                </a:solidFill>
              </a:defRPr>
            </a:lvl4pPr>
            <a:lvl5pPr marL="1828706" indent="0" algn="ctr">
              <a:buNone/>
              <a:defRPr>
                <a:solidFill>
                  <a:schemeClr val="tx1">
                    <a:tint val="75000"/>
                  </a:schemeClr>
                </a:solidFill>
              </a:defRPr>
            </a:lvl5pPr>
            <a:lvl6pPr marL="2285883" indent="0" algn="ctr">
              <a:buNone/>
              <a:defRPr>
                <a:solidFill>
                  <a:schemeClr val="tx1">
                    <a:tint val="75000"/>
                  </a:schemeClr>
                </a:solidFill>
              </a:defRPr>
            </a:lvl6pPr>
            <a:lvl7pPr marL="2743060" indent="0" algn="ctr">
              <a:buNone/>
              <a:defRPr>
                <a:solidFill>
                  <a:schemeClr val="tx1">
                    <a:tint val="75000"/>
                  </a:schemeClr>
                </a:solidFill>
              </a:defRPr>
            </a:lvl7pPr>
            <a:lvl8pPr marL="3200236" indent="0" algn="ctr">
              <a:buNone/>
              <a:defRPr>
                <a:solidFill>
                  <a:schemeClr val="tx1">
                    <a:tint val="75000"/>
                  </a:schemeClr>
                </a:solidFill>
              </a:defRPr>
            </a:lvl8pPr>
            <a:lvl9pPr marL="3657413" indent="0" algn="ctr">
              <a:buNone/>
              <a:defRPr>
                <a:solidFill>
                  <a:schemeClr val="tx1">
                    <a:tint val="75000"/>
                  </a:schemeClr>
                </a:solidFill>
              </a:defRPr>
            </a:lvl9pPr>
          </a:lstStyle>
          <a:p>
            <a:r>
              <a:rPr lang="fr-FR" dirty="0" smtClean="0"/>
              <a:t>Cliquez pour modifier le style des sous-titres du masque</a:t>
            </a:r>
            <a:endParaRPr lang="fr-FR"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15308"/>
            <a:ext cx="8229600" cy="1143000"/>
          </a:xfrm>
          <a:prstGeom prst="rect">
            <a:avLst/>
          </a:prstGeom>
        </p:spPr>
        <p:txBody>
          <a:bodyPr vert="horz" wrap="square" lIns="0" tIns="0" rIns="0" bIns="0" rtlCol="0" anchor="ctr" anchorCtr="0">
            <a:normAutofit/>
          </a:bodyPr>
          <a:lstStyle/>
          <a:p>
            <a:r>
              <a:rPr lang="sv-SE" dirty="0" err="1"/>
              <a:t>Click</a:t>
            </a:r>
            <a:r>
              <a:rPr lang="sv-SE" dirty="0"/>
              <a:t> </a:t>
            </a:r>
            <a:r>
              <a:rPr lang="sv-SE" dirty="0" err="1"/>
              <a:t>to</a:t>
            </a:r>
            <a:r>
              <a:rPr lang="sv-SE" dirty="0"/>
              <a:t> </a:t>
            </a:r>
            <a:r>
              <a:rPr lang="sv-SE" dirty="0" err="1"/>
              <a:t>edit</a:t>
            </a:r>
            <a:r>
              <a:rPr lang="sv-SE" dirty="0"/>
              <a:t> Master </a:t>
            </a:r>
            <a:r>
              <a:rPr lang="sv-SE" dirty="0" err="1"/>
              <a:t>title</a:t>
            </a:r>
            <a:r>
              <a:rPr lang="sv-SE" dirty="0"/>
              <a:t> style</a:t>
            </a:r>
            <a:endParaRPr lang="en-US" dirty="0"/>
          </a:p>
        </p:txBody>
      </p:sp>
      <p:sp>
        <p:nvSpPr>
          <p:cNvPr id="3" name="Text Placeholder 2"/>
          <p:cNvSpPr>
            <a:spLocks noGrp="1"/>
          </p:cNvSpPr>
          <p:nvPr>
            <p:ph type="body" idx="1"/>
          </p:nvPr>
        </p:nvSpPr>
        <p:spPr>
          <a:xfrm>
            <a:off x="457200" y="1540873"/>
            <a:ext cx="8229600" cy="4167449"/>
          </a:xfrm>
          <a:prstGeom prst="rect">
            <a:avLst/>
          </a:prstGeom>
        </p:spPr>
        <p:txBody>
          <a:bodyPr vert="horz" lIns="0" tIns="0" rIns="0" bIns="0" rtlCol="0">
            <a:normAutofit/>
          </a:bodyPr>
          <a:lstStyle/>
          <a:p>
            <a:pPr lvl="0"/>
            <a:r>
              <a:rPr lang="sv-SE" dirty="0" err="1"/>
              <a:t>Click</a:t>
            </a:r>
            <a:r>
              <a:rPr lang="sv-SE" dirty="0"/>
              <a:t> </a:t>
            </a:r>
            <a:r>
              <a:rPr lang="sv-SE" dirty="0" err="1"/>
              <a:t>to</a:t>
            </a:r>
            <a:r>
              <a:rPr lang="sv-SE" dirty="0"/>
              <a:t> </a:t>
            </a:r>
            <a:r>
              <a:rPr lang="sv-SE" dirty="0" err="1"/>
              <a:t>edit</a:t>
            </a:r>
            <a:r>
              <a:rPr lang="sv-SE" dirty="0"/>
              <a:t> Master text </a:t>
            </a:r>
            <a:r>
              <a:rPr lang="sv-SE" dirty="0" err="1"/>
              <a:t>styles</a:t>
            </a:r>
            <a:endParaRPr lang="sv-SE" dirty="0"/>
          </a:p>
          <a:p>
            <a:pPr lvl="1"/>
            <a:r>
              <a:rPr lang="sv-SE" dirty="0"/>
              <a:t>Second </a:t>
            </a:r>
            <a:r>
              <a:rPr lang="sv-SE" dirty="0" err="1"/>
              <a:t>level</a:t>
            </a:r>
            <a:endParaRPr lang="sv-SE" dirty="0"/>
          </a:p>
          <a:p>
            <a:pPr lvl="2"/>
            <a:r>
              <a:rPr lang="sv-SE" dirty="0" err="1"/>
              <a:t>Third</a:t>
            </a:r>
            <a:r>
              <a:rPr lang="sv-SE" dirty="0"/>
              <a:t> </a:t>
            </a:r>
            <a:r>
              <a:rPr lang="sv-SE" dirty="0" err="1"/>
              <a:t>level</a:t>
            </a:r>
            <a:endParaRPr lang="sv-SE" dirty="0"/>
          </a:p>
          <a:p>
            <a:pPr lvl="3"/>
            <a:r>
              <a:rPr lang="sv-SE" dirty="0" err="1"/>
              <a:t>Fourth</a:t>
            </a:r>
            <a:r>
              <a:rPr lang="sv-SE" dirty="0"/>
              <a:t> </a:t>
            </a:r>
            <a:r>
              <a:rPr lang="sv-SE" dirty="0" err="1"/>
              <a:t>level</a:t>
            </a:r>
            <a:endParaRPr lang="sv-SE" dirty="0"/>
          </a:p>
          <a:p>
            <a:pPr lvl="4"/>
            <a:r>
              <a:rPr lang="sv-SE" dirty="0" err="1"/>
              <a:t>Fifth</a:t>
            </a:r>
            <a:r>
              <a:rPr lang="sv-SE" dirty="0"/>
              <a:t> </a:t>
            </a:r>
            <a:r>
              <a:rPr lang="sv-SE" dirty="0" err="1"/>
              <a:t>level</a:t>
            </a:r>
            <a:endParaRPr lang="en-US" dirty="0"/>
          </a:p>
        </p:txBody>
      </p:sp>
    </p:spTree>
    <p:extLst>
      <p:ext uri="{BB962C8B-B14F-4D97-AF65-F5344CB8AC3E}">
        <p14:creationId xmlns:p14="http://schemas.microsoft.com/office/powerpoint/2010/main" val="1981776333"/>
      </p:ext>
    </p:extLst>
  </p:cSld>
  <p:clrMap bg1="lt1" tx1="dk1" bg2="lt2" tx2="dk2" accent1="accent1" accent2="accent2" accent3="accent3" accent4="accent4" accent5="accent5" accent6="accent6" hlink="hlink" folHlink="folHlink"/>
  <p:sldLayoutIdLst>
    <p:sldLayoutId id="2147483677" r:id="rId1"/>
    <p:sldLayoutId id="2147483676" r:id="rId2"/>
    <p:sldLayoutId id="2147483678" r:id="rId3"/>
    <p:sldLayoutId id="2147483680" r:id="rId4"/>
    <p:sldLayoutId id="2147483679" r:id="rId5"/>
    <p:sldLayoutId id="2147483681" r:id="rId6"/>
    <p:sldLayoutId id="2147483683" r:id="rId7"/>
    <p:sldLayoutId id="2147483684" r:id="rId8"/>
  </p:sldLayoutIdLst>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xStyles>
    <p:titleStyle>
      <a:lvl1pPr algn="l" defTabSz="457032" rtl="0" eaLnBrk="1" latinLnBrk="0" hangingPunct="1">
        <a:spcBef>
          <a:spcPct val="0"/>
        </a:spcBef>
        <a:buNone/>
        <a:defRPr sz="4400" b="0" i="0" kern="1200">
          <a:solidFill>
            <a:srgbClr val="0C7DC4"/>
          </a:solidFill>
          <a:latin typeface="Lato Black"/>
          <a:ea typeface="+mj-ea"/>
          <a:cs typeface="DINPro-Medium"/>
        </a:defRPr>
      </a:lvl1pPr>
    </p:titleStyle>
    <p:bodyStyle>
      <a:lvl1pPr marL="0" indent="0" algn="l" defTabSz="457032" rtl="0" eaLnBrk="1" latinLnBrk="0" hangingPunct="1">
        <a:spcBef>
          <a:spcPct val="20000"/>
        </a:spcBef>
        <a:buClr>
          <a:schemeClr val="bg1"/>
        </a:buClr>
        <a:buFont typeface="Arial"/>
        <a:buNone/>
        <a:defRPr sz="3200" b="0" i="0" kern="1200" spc="0">
          <a:solidFill>
            <a:schemeClr val="tx1"/>
          </a:solidFill>
          <a:latin typeface="Lato"/>
          <a:ea typeface="+mn-ea"/>
          <a:cs typeface="DINPro-Medium"/>
        </a:defRPr>
      </a:lvl1pPr>
      <a:lvl2pPr marL="457031" indent="0" algn="l" defTabSz="457032" rtl="0" eaLnBrk="1" latinLnBrk="0" hangingPunct="1">
        <a:spcBef>
          <a:spcPct val="20000"/>
        </a:spcBef>
        <a:buClr>
          <a:schemeClr val="bg1"/>
        </a:buClr>
        <a:buFont typeface="Arial"/>
        <a:buNone/>
        <a:defRPr sz="2800" b="0" i="0" kern="1200" spc="0">
          <a:solidFill>
            <a:schemeClr val="tx1"/>
          </a:solidFill>
          <a:latin typeface="Lato"/>
          <a:ea typeface="+mn-ea"/>
          <a:cs typeface="DINPro-Medium"/>
        </a:defRPr>
      </a:lvl2pPr>
      <a:lvl3pPr marL="914061" indent="0" algn="l" defTabSz="457032" rtl="0" eaLnBrk="1" latinLnBrk="0" hangingPunct="1">
        <a:spcBef>
          <a:spcPct val="20000"/>
        </a:spcBef>
        <a:buClr>
          <a:schemeClr val="bg1"/>
        </a:buClr>
        <a:buFont typeface="Arial"/>
        <a:buNone/>
        <a:defRPr sz="2400" b="0" i="0" kern="1200" spc="0">
          <a:solidFill>
            <a:schemeClr val="tx1"/>
          </a:solidFill>
          <a:latin typeface="Lato"/>
          <a:ea typeface="+mn-ea"/>
          <a:cs typeface="DINPro-Medium"/>
        </a:defRPr>
      </a:lvl3pPr>
      <a:lvl4pPr marL="1371093" indent="0" algn="l" defTabSz="457032" rtl="0" eaLnBrk="1" latinLnBrk="0" hangingPunct="1">
        <a:spcBef>
          <a:spcPct val="20000"/>
        </a:spcBef>
        <a:buClr>
          <a:schemeClr val="bg1"/>
        </a:buClr>
        <a:buFont typeface="Arial"/>
        <a:buNone/>
        <a:defRPr sz="2000" b="0" i="0" kern="1200" spc="0">
          <a:solidFill>
            <a:schemeClr val="tx1"/>
          </a:solidFill>
          <a:latin typeface="Lato"/>
          <a:ea typeface="+mn-ea"/>
          <a:cs typeface="DINPro-Medium"/>
        </a:defRPr>
      </a:lvl4pPr>
      <a:lvl5pPr marL="1828125" indent="0" algn="l" defTabSz="457032" rtl="0" eaLnBrk="1" latinLnBrk="0" hangingPunct="1">
        <a:spcBef>
          <a:spcPct val="20000"/>
        </a:spcBef>
        <a:buClr>
          <a:schemeClr val="bg1"/>
        </a:buClr>
        <a:buFont typeface="Arial"/>
        <a:buNone/>
        <a:defRPr sz="2000" b="0" i="0" kern="1200" spc="0">
          <a:solidFill>
            <a:schemeClr val="tx1"/>
          </a:solidFill>
          <a:latin typeface="Lato"/>
          <a:ea typeface="+mn-ea"/>
          <a:cs typeface="DINPro-Medium"/>
        </a:defRPr>
      </a:lvl5pPr>
      <a:lvl6pPr marL="2513671" indent="-228516" algn="l" defTabSz="457032" rtl="0" eaLnBrk="1" latinLnBrk="0" hangingPunct="1">
        <a:spcBef>
          <a:spcPct val="20000"/>
        </a:spcBef>
        <a:buFont typeface="Arial"/>
        <a:buChar char="•"/>
        <a:defRPr sz="2000" kern="1200">
          <a:solidFill>
            <a:schemeClr val="tx1"/>
          </a:solidFill>
          <a:latin typeface="+mn-lt"/>
          <a:ea typeface="+mn-ea"/>
          <a:cs typeface="+mn-cs"/>
        </a:defRPr>
      </a:lvl6pPr>
      <a:lvl7pPr marL="2970703" indent="-228516" algn="l" defTabSz="457032" rtl="0" eaLnBrk="1" latinLnBrk="0" hangingPunct="1">
        <a:spcBef>
          <a:spcPct val="20000"/>
        </a:spcBef>
        <a:buFont typeface="Arial"/>
        <a:buChar char="•"/>
        <a:defRPr sz="2000" kern="1200">
          <a:solidFill>
            <a:schemeClr val="tx1"/>
          </a:solidFill>
          <a:latin typeface="+mn-lt"/>
          <a:ea typeface="+mn-ea"/>
          <a:cs typeface="+mn-cs"/>
        </a:defRPr>
      </a:lvl7pPr>
      <a:lvl8pPr marL="3427734" indent="-228516" algn="l" defTabSz="457032" rtl="0" eaLnBrk="1" latinLnBrk="0" hangingPunct="1">
        <a:spcBef>
          <a:spcPct val="20000"/>
        </a:spcBef>
        <a:buFont typeface="Arial"/>
        <a:buChar char="•"/>
        <a:defRPr sz="2000" kern="1200">
          <a:solidFill>
            <a:schemeClr val="tx1"/>
          </a:solidFill>
          <a:latin typeface="+mn-lt"/>
          <a:ea typeface="+mn-ea"/>
          <a:cs typeface="+mn-cs"/>
        </a:defRPr>
      </a:lvl8pPr>
      <a:lvl9pPr marL="3884765" indent="-228516" algn="l" defTabSz="45703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032" rtl="0" eaLnBrk="1" latinLnBrk="0" hangingPunct="1">
        <a:defRPr sz="1800" kern="1200">
          <a:solidFill>
            <a:schemeClr val="tx1"/>
          </a:solidFill>
          <a:latin typeface="+mn-lt"/>
          <a:ea typeface="+mn-ea"/>
          <a:cs typeface="+mn-cs"/>
        </a:defRPr>
      </a:lvl1pPr>
      <a:lvl2pPr marL="457032" algn="l" defTabSz="457032" rtl="0" eaLnBrk="1" latinLnBrk="0" hangingPunct="1">
        <a:defRPr sz="1800" kern="1200">
          <a:solidFill>
            <a:schemeClr val="tx1"/>
          </a:solidFill>
          <a:latin typeface="+mn-lt"/>
          <a:ea typeface="+mn-ea"/>
          <a:cs typeface="+mn-cs"/>
        </a:defRPr>
      </a:lvl2pPr>
      <a:lvl3pPr marL="914062" algn="l" defTabSz="457032" rtl="0" eaLnBrk="1" latinLnBrk="0" hangingPunct="1">
        <a:defRPr sz="1800" kern="1200">
          <a:solidFill>
            <a:schemeClr val="tx1"/>
          </a:solidFill>
          <a:latin typeface="+mn-lt"/>
          <a:ea typeface="+mn-ea"/>
          <a:cs typeface="+mn-cs"/>
        </a:defRPr>
      </a:lvl3pPr>
      <a:lvl4pPr marL="1371093" algn="l" defTabSz="457032" rtl="0" eaLnBrk="1" latinLnBrk="0" hangingPunct="1">
        <a:defRPr sz="1800" kern="1200">
          <a:solidFill>
            <a:schemeClr val="tx1"/>
          </a:solidFill>
          <a:latin typeface="+mn-lt"/>
          <a:ea typeface="+mn-ea"/>
          <a:cs typeface="+mn-cs"/>
        </a:defRPr>
      </a:lvl4pPr>
      <a:lvl5pPr marL="1828125" algn="l" defTabSz="457032" rtl="0" eaLnBrk="1" latinLnBrk="0" hangingPunct="1">
        <a:defRPr sz="1800" kern="1200">
          <a:solidFill>
            <a:schemeClr val="tx1"/>
          </a:solidFill>
          <a:latin typeface="+mn-lt"/>
          <a:ea typeface="+mn-ea"/>
          <a:cs typeface="+mn-cs"/>
        </a:defRPr>
      </a:lvl5pPr>
      <a:lvl6pPr marL="2285156" algn="l" defTabSz="457032" rtl="0" eaLnBrk="1" latinLnBrk="0" hangingPunct="1">
        <a:defRPr sz="1800" kern="1200">
          <a:solidFill>
            <a:schemeClr val="tx1"/>
          </a:solidFill>
          <a:latin typeface="+mn-lt"/>
          <a:ea typeface="+mn-ea"/>
          <a:cs typeface="+mn-cs"/>
        </a:defRPr>
      </a:lvl6pPr>
      <a:lvl7pPr marL="2742187" algn="l" defTabSz="457032" rtl="0" eaLnBrk="1" latinLnBrk="0" hangingPunct="1">
        <a:defRPr sz="1800" kern="1200">
          <a:solidFill>
            <a:schemeClr val="tx1"/>
          </a:solidFill>
          <a:latin typeface="+mn-lt"/>
          <a:ea typeface="+mn-ea"/>
          <a:cs typeface="+mn-cs"/>
        </a:defRPr>
      </a:lvl7pPr>
      <a:lvl8pPr marL="3199218" algn="l" defTabSz="457032" rtl="0" eaLnBrk="1" latinLnBrk="0" hangingPunct="1">
        <a:defRPr sz="1800" kern="1200">
          <a:solidFill>
            <a:schemeClr val="tx1"/>
          </a:solidFill>
          <a:latin typeface="+mn-lt"/>
          <a:ea typeface="+mn-ea"/>
          <a:cs typeface="+mn-cs"/>
        </a:defRPr>
      </a:lvl8pPr>
      <a:lvl9pPr marL="3656249" algn="l" defTabSz="45703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texte 10"/>
          <p:cNvSpPr>
            <a:spLocks noGrp="1"/>
          </p:cNvSpPr>
          <p:nvPr>
            <p:ph type="body" sz="half" idx="10"/>
          </p:nvPr>
        </p:nvSpPr>
        <p:spPr>
          <a:xfrm>
            <a:off x="1129118" y="5859270"/>
            <a:ext cx="6235080" cy="607568"/>
          </a:xfrm>
        </p:spPr>
        <p:txBody>
          <a:bodyPr/>
          <a:lstStyle/>
          <a:p>
            <a:r>
              <a:rPr lang="fr-FR" sz="2800" b="0" dirty="0" smtClean="0">
                <a:solidFill>
                  <a:schemeClr val="tx1">
                    <a:lumMod val="75000"/>
                  </a:schemeClr>
                </a:solidFill>
              </a:rPr>
              <a:t>14 October 2016</a:t>
            </a:r>
            <a:endParaRPr lang="fr-FR" sz="2800" b="0" dirty="0">
              <a:solidFill>
                <a:schemeClr val="tx1">
                  <a:lumMod val="75000"/>
                </a:schemeClr>
              </a:solidFill>
            </a:endParaRPr>
          </a:p>
        </p:txBody>
      </p:sp>
      <p:sp>
        <p:nvSpPr>
          <p:cNvPr id="9" name="Titre 8"/>
          <p:cNvSpPr>
            <a:spLocks noGrp="1"/>
          </p:cNvSpPr>
          <p:nvPr>
            <p:ph type="ctrTitle"/>
          </p:nvPr>
        </p:nvSpPr>
        <p:spPr>
          <a:xfrm>
            <a:off x="251012" y="1412776"/>
            <a:ext cx="5974940" cy="1267671"/>
          </a:xfrm>
        </p:spPr>
        <p:txBody>
          <a:bodyPr/>
          <a:lstStyle/>
          <a:p>
            <a:r>
              <a:rPr lang="fr-FR" sz="3800" dirty="0" smtClean="0">
                <a:solidFill>
                  <a:schemeClr val="tx1">
                    <a:lumMod val="75000"/>
                  </a:schemeClr>
                </a:solidFill>
              </a:rPr>
              <a:t>Civil Dialogue Group (spirits)</a:t>
            </a:r>
            <a:endParaRPr lang="fr-FR" sz="3800" dirty="0">
              <a:solidFill>
                <a:schemeClr val="tx1">
                  <a:lumMod val="75000"/>
                </a:schemeClr>
              </a:solidFill>
            </a:endParaRPr>
          </a:p>
        </p:txBody>
      </p:sp>
      <p:sp>
        <p:nvSpPr>
          <p:cNvPr id="10" name="Sous-titre 9"/>
          <p:cNvSpPr>
            <a:spLocks noGrp="1"/>
          </p:cNvSpPr>
          <p:nvPr>
            <p:ph type="subTitle" idx="1"/>
          </p:nvPr>
        </p:nvSpPr>
        <p:spPr>
          <a:xfrm>
            <a:off x="251012" y="3003176"/>
            <a:ext cx="5974940" cy="1649960"/>
          </a:xfrm>
        </p:spPr>
        <p:txBody>
          <a:bodyPr>
            <a:normAutofit fontScale="92500" lnSpcReduction="20000"/>
          </a:bodyPr>
          <a:lstStyle/>
          <a:p>
            <a:r>
              <a:rPr lang="en-GB" sz="3400" dirty="0" smtClean="0">
                <a:solidFill>
                  <a:schemeClr val="tx1">
                    <a:lumMod val="75000"/>
                  </a:schemeClr>
                </a:solidFill>
              </a:rPr>
              <a:t>Sweden: monopoly price policy </a:t>
            </a:r>
          </a:p>
          <a:p>
            <a:r>
              <a:rPr lang="en-GB" sz="3400" dirty="0" smtClean="0">
                <a:solidFill>
                  <a:schemeClr val="tx1">
                    <a:lumMod val="75000"/>
                  </a:schemeClr>
                </a:solidFill>
              </a:rPr>
              <a:t>Sweden and other Nordic monopolies: are they extending their remit?</a:t>
            </a:r>
            <a:endParaRPr lang="en-GB" sz="3400" dirty="0">
              <a:solidFill>
                <a:schemeClr val="tx1">
                  <a:lumMod val="75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457758" y="473774"/>
            <a:ext cx="8229599" cy="1179810"/>
          </a:xfrm>
        </p:spPr>
        <p:txBody>
          <a:bodyPr/>
          <a:lstStyle/>
          <a:p>
            <a:r>
              <a:rPr lang="en-US" sz="2400" dirty="0"/>
              <a:t>New pricing model at the Swedish monopoly </a:t>
            </a:r>
          </a:p>
          <a:p>
            <a:endParaRPr lang="sv-SE" sz="2400" dirty="0"/>
          </a:p>
        </p:txBody>
      </p:sp>
      <p:sp>
        <p:nvSpPr>
          <p:cNvPr id="3" name="Content Placeholder 2"/>
          <p:cNvSpPr>
            <a:spLocks noGrp="1"/>
          </p:cNvSpPr>
          <p:nvPr>
            <p:ph idx="1"/>
          </p:nvPr>
        </p:nvSpPr>
        <p:spPr>
          <a:xfrm>
            <a:off x="511025" y="1209033"/>
            <a:ext cx="3590014" cy="4525963"/>
          </a:xfrm>
        </p:spPr>
        <p:txBody>
          <a:bodyPr>
            <a:normAutofit fontScale="55000" lnSpcReduction="20000"/>
          </a:bodyPr>
          <a:lstStyle/>
          <a:p>
            <a:pPr marL="357188" lvl="1" indent="-357188"/>
            <a:r>
              <a:rPr lang="en-US" dirty="0"/>
              <a:t>•	</a:t>
            </a:r>
            <a:r>
              <a:rPr lang="en-US" sz="2500" b="1" dirty="0"/>
              <a:t>A new pricing model that increases spirits vs beer with 110% and wine vs beer with 69% will be implemented from the 1 of March in 2017.</a:t>
            </a:r>
            <a:br>
              <a:rPr lang="en-US" sz="2500" b="1" dirty="0"/>
            </a:br>
            <a:endParaRPr lang="en-US" sz="2500" b="1" dirty="0"/>
          </a:p>
          <a:p>
            <a:pPr marL="357188" lvl="1" indent="-357188"/>
            <a:r>
              <a:rPr lang="en-US" sz="2500" b="1" dirty="0"/>
              <a:t>•	The cost is divided between:</a:t>
            </a:r>
          </a:p>
          <a:p>
            <a:pPr marL="914230" lvl="2" indent="-457200">
              <a:buFont typeface="Wingdings" panose="05000000000000000000" pitchFamily="2" charset="2"/>
              <a:buChar char="Ø"/>
            </a:pPr>
            <a:r>
              <a:rPr lang="en-US" sz="2500" b="1" dirty="0"/>
              <a:t>a fixed cost to cover monopoly over head = category neutral</a:t>
            </a:r>
          </a:p>
          <a:p>
            <a:pPr marL="914230" lvl="2" indent="-457200">
              <a:buFont typeface="Wingdings" panose="05000000000000000000" pitchFamily="2" charset="2"/>
              <a:buChar char="Ø"/>
            </a:pPr>
            <a:r>
              <a:rPr lang="en-US" sz="2500" b="1" dirty="0"/>
              <a:t>a variable cost to cover monopoly stores = category specific</a:t>
            </a:r>
            <a:br>
              <a:rPr lang="en-US" sz="2500" b="1" dirty="0"/>
            </a:br>
            <a:endParaRPr lang="en-US" sz="2500" b="1" dirty="0"/>
          </a:p>
          <a:p>
            <a:pPr marL="357188" lvl="1" indent="-357188"/>
            <a:r>
              <a:rPr lang="en-US" sz="2500" b="1" dirty="0"/>
              <a:t>•	Our main objectives:</a:t>
            </a:r>
          </a:p>
          <a:p>
            <a:pPr marL="914230" lvl="2" indent="-457200">
              <a:buFont typeface="Wingdings" panose="05000000000000000000" pitchFamily="2" charset="2"/>
              <a:buChar char="Ø"/>
            </a:pPr>
            <a:r>
              <a:rPr lang="en-US" sz="2500" b="1" dirty="0"/>
              <a:t>a poorly done study to validate the conclusions on cost drivers per category. At least 27% of the costs cannot be directed per category, but has to be neutral.</a:t>
            </a:r>
          </a:p>
          <a:p>
            <a:pPr marL="914230" lvl="2" indent="-457200">
              <a:buFont typeface="Wingdings" panose="05000000000000000000" pitchFamily="2" charset="2"/>
              <a:buChar char="Ø"/>
            </a:pPr>
            <a:r>
              <a:rPr lang="en-US" sz="2500" b="1" dirty="0"/>
              <a:t>an unjustified price difference between categories is discrimination and must be especially taken into concern in regards to a monopoly</a:t>
            </a:r>
          </a:p>
          <a:p>
            <a:pPr marL="357188" lvl="1" indent="-357188"/>
            <a:endParaRPr lang="sv-SE" dirty="0"/>
          </a:p>
        </p:txBody>
      </p:sp>
      <p:sp>
        <p:nvSpPr>
          <p:cNvPr id="5" name="Content Placeholder 2"/>
          <p:cNvSpPr txBox="1">
            <a:spLocks/>
          </p:cNvSpPr>
          <p:nvPr/>
        </p:nvSpPr>
        <p:spPr>
          <a:xfrm>
            <a:off x="4847641" y="1601528"/>
            <a:ext cx="3590014" cy="4525963"/>
          </a:xfrm>
          <a:prstGeom prst="rect">
            <a:avLst/>
          </a:prstGeom>
        </p:spPr>
        <p:txBody>
          <a:bodyPr vert="horz" lIns="0" tIns="0" rIns="0" bIns="0" rtlCol="0">
            <a:normAutofit/>
          </a:bodyPr>
          <a:lstStyle>
            <a:lvl1pPr marL="342900" indent="-342900" algn="l" defTabSz="457032" rtl="0" eaLnBrk="1" latinLnBrk="0" hangingPunct="1">
              <a:lnSpc>
                <a:spcPct val="100000"/>
              </a:lnSpc>
              <a:spcBef>
                <a:spcPts val="0"/>
              </a:spcBef>
              <a:spcAft>
                <a:spcPts val="1500"/>
              </a:spcAft>
              <a:buClr>
                <a:srgbClr val="11589C"/>
              </a:buClr>
              <a:buFont typeface="Arial"/>
              <a:buChar char="•"/>
              <a:defRPr sz="2400" b="1" i="0" kern="1200" spc="0" baseline="0">
                <a:solidFill>
                  <a:schemeClr val="tx1"/>
                </a:solidFill>
                <a:latin typeface="Lato"/>
                <a:ea typeface="+mn-ea"/>
                <a:cs typeface="DINPro-Medium"/>
              </a:defRPr>
            </a:lvl1pPr>
            <a:lvl2pPr marL="457031" indent="0" algn="l" defTabSz="457032" rtl="0" eaLnBrk="1" latinLnBrk="0" hangingPunct="1">
              <a:spcBef>
                <a:spcPct val="20000"/>
              </a:spcBef>
              <a:buClr>
                <a:schemeClr val="bg1"/>
              </a:buClr>
              <a:buFont typeface="Arial"/>
              <a:buNone/>
              <a:defRPr sz="2800" b="0" i="0" kern="1200" spc="0">
                <a:solidFill>
                  <a:schemeClr val="tx1"/>
                </a:solidFill>
                <a:latin typeface="DINPro-Light"/>
                <a:ea typeface="+mn-ea"/>
                <a:cs typeface="DINPro-Medium"/>
              </a:defRPr>
            </a:lvl2pPr>
            <a:lvl3pPr marL="914061" indent="0" algn="l" defTabSz="457032" rtl="0" eaLnBrk="1" latinLnBrk="0" hangingPunct="1">
              <a:spcBef>
                <a:spcPct val="20000"/>
              </a:spcBef>
              <a:buClr>
                <a:schemeClr val="bg1"/>
              </a:buClr>
              <a:buFont typeface="Arial"/>
              <a:buNone/>
              <a:defRPr sz="2400" b="0" i="0" kern="1200" spc="0">
                <a:solidFill>
                  <a:schemeClr val="tx1"/>
                </a:solidFill>
                <a:latin typeface="DINPro-Light"/>
                <a:ea typeface="+mn-ea"/>
                <a:cs typeface="DINPro-Medium"/>
              </a:defRPr>
            </a:lvl3pPr>
            <a:lvl4pPr marL="1371093" indent="0" algn="l" defTabSz="457032" rtl="0" eaLnBrk="1" latinLnBrk="0" hangingPunct="1">
              <a:spcBef>
                <a:spcPct val="20000"/>
              </a:spcBef>
              <a:buClr>
                <a:schemeClr val="bg1"/>
              </a:buClr>
              <a:buFont typeface="Arial"/>
              <a:buNone/>
              <a:defRPr sz="2000" b="0" i="0" kern="1200" spc="0">
                <a:solidFill>
                  <a:schemeClr val="tx1"/>
                </a:solidFill>
                <a:latin typeface="DINPro-Light"/>
                <a:ea typeface="+mn-ea"/>
                <a:cs typeface="DINPro-Medium"/>
              </a:defRPr>
            </a:lvl4pPr>
            <a:lvl5pPr marL="1828125" indent="0" algn="l" defTabSz="457032" rtl="0" eaLnBrk="1" latinLnBrk="0" hangingPunct="1">
              <a:spcBef>
                <a:spcPct val="20000"/>
              </a:spcBef>
              <a:buClr>
                <a:schemeClr val="bg1"/>
              </a:buClr>
              <a:buFont typeface="Arial"/>
              <a:buNone/>
              <a:defRPr sz="2000" b="0" i="0" kern="1200" spc="0">
                <a:solidFill>
                  <a:schemeClr val="tx1"/>
                </a:solidFill>
                <a:latin typeface="DINPro-Light"/>
                <a:ea typeface="+mn-ea"/>
                <a:cs typeface="DINPro-Medium"/>
              </a:defRPr>
            </a:lvl5pPr>
            <a:lvl6pPr marL="2513671" indent="-228516" algn="l" defTabSz="457032" rtl="0" eaLnBrk="1" latinLnBrk="0" hangingPunct="1">
              <a:spcBef>
                <a:spcPct val="20000"/>
              </a:spcBef>
              <a:buFont typeface="Arial"/>
              <a:buChar char="•"/>
              <a:defRPr sz="2000" kern="1200">
                <a:solidFill>
                  <a:schemeClr val="tx1"/>
                </a:solidFill>
                <a:latin typeface="+mn-lt"/>
                <a:ea typeface="+mn-ea"/>
                <a:cs typeface="+mn-cs"/>
              </a:defRPr>
            </a:lvl6pPr>
            <a:lvl7pPr marL="2970703" indent="-228516" algn="l" defTabSz="457032" rtl="0" eaLnBrk="1" latinLnBrk="0" hangingPunct="1">
              <a:spcBef>
                <a:spcPct val="20000"/>
              </a:spcBef>
              <a:buFont typeface="Arial"/>
              <a:buChar char="•"/>
              <a:defRPr sz="2000" kern="1200">
                <a:solidFill>
                  <a:schemeClr val="tx1"/>
                </a:solidFill>
                <a:latin typeface="+mn-lt"/>
                <a:ea typeface="+mn-ea"/>
                <a:cs typeface="+mn-cs"/>
              </a:defRPr>
            </a:lvl7pPr>
            <a:lvl8pPr marL="3427734" indent="-228516" algn="l" defTabSz="457032" rtl="0" eaLnBrk="1" latinLnBrk="0" hangingPunct="1">
              <a:spcBef>
                <a:spcPct val="20000"/>
              </a:spcBef>
              <a:buFont typeface="Arial"/>
              <a:buChar char="•"/>
              <a:defRPr sz="2000" kern="1200">
                <a:solidFill>
                  <a:schemeClr val="tx1"/>
                </a:solidFill>
                <a:latin typeface="+mn-lt"/>
                <a:ea typeface="+mn-ea"/>
                <a:cs typeface="+mn-cs"/>
              </a:defRPr>
            </a:lvl8pPr>
            <a:lvl9pPr marL="3884765" indent="-228516" algn="l" defTabSz="457032" rtl="0" eaLnBrk="1" latinLnBrk="0" hangingPunct="1">
              <a:spcBef>
                <a:spcPct val="20000"/>
              </a:spcBef>
              <a:buFont typeface="Arial"/>
              <a:buChar char="•"/>
              <a:defRPr sz="2000" kern="1200">
                <a:solidFill>
                  <a:schemeClr val="tx1"/>
                </a:solidFill>
                <a:latin typeface="+mn-lt"/>
                <a:ea typeface="+mn-ea"/>
                <a:cs typeface="+mn-cs"/>
              </a:defRPr>
            </a:lvl9pPr>
          </a:lstStyle>
          <a:p>
            <a:pPr marL="357188" lvl="1" indent="-357188"/>
            <a:endParaRPr lang="sv-SE" dirty="0"/>
          </a:p>
        </p:txBody>
      </p:sp>
      <p:pic>
        <p:nvPicPr>
          <p:cNvPr id="20" name="Picture 19"/>
          <p:cNvPicPr>
            <a:picLocks noChangeAspect="1"/>
          </p:cNvPicPr>
          <p:nvPr/>
        </p:nvPicPr>
        <p:blipFill>
          <a:blip r:embed="rId2"/>
          <a:stretch>
            <a:fillRect/>
          </a:stretch>
        </p:blipFill>
        <p:spPr>
          <a:xfrm>
            <a:off x="4568100" y="3445720"/>
            <a:ext cx="4704386" cy="2759411"/>
          </a:xfrm>
          <a:prstGeom prst="rect">
            <a:avLst/>
          </a:prstGeom>
        </p:spPr>
      </p:pic>
      <p:sp>
        <p:nvSpPr>
          <p:cNvPr id="21" name="Rectangular Callout 20"/>
          <p:cNvSpPr/>
          <p:nvPr/>
        </p:nvSpPr>
        <p:spPr>
          <a:xfrm rot="16200000">
            <a:off x="4575872" y="4310634"/>
            <a:ext cx="1129683" cy="788482"/>
          </a:xfrm>
          <a:prstGeom prst="wedgeRectCallout">
            <a:avLst>
              <a:gd name="adj1" fmla="val -20833"/>
              <a:gd name="adj2" fmla="val 75221"/>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
        <p:nvSpPr>
          <p:cNvPr id="22" name="TextBox 21"/>
          <p:cNvSpPr txBox="1"/>
          <p:nvPr/>
        </p:nvSpPr>
        <p:spPr>
          <a:xfrm>
            <a:off x="4766489" y="4217746"/>
            <a:ext cx="938254" cy="1231106"/>
          </a:xfrm>
          <a:prstGeom prst="rect">
            <a:avLst/>
          </a:prstGeom>
          <a:noFill/>
        </p:spPr>
        <p:txBody>
          <a:bodyPr wrap="square" rtlCol="0">
            <a:spAutoFit/>
          </a:bodyPr>
          <a:lstStyle/>
          <a:p>
            <a:r>
              <a:rPr lang="en-US" sz="800" dirty="0"/>
              <a:t>Other includes;</a:t>
            </a:r>
          </a:p>
          <a:p>
            <a:r>
              <a:rPr lang="en-US" sz="800" dirty="0"/>
              <a:t>- Testing</a:t>
            </a:r>
          </a:p>
          <a:p>
            <a:r>
              <a:rPr lang="en-US" sz="800" dirty="0"/>
              <a:t>- Administration</a:t>
            </a:r>
          </a:p>
          <a:p>
            <a:r>
              <a:rPr lang="en-US" sz="800" dirty="0"/>
              <a:t>- Available for customer</a:t>
            </a:r>
          </a:p>
          <a:p>
            <a:r>
              <a:rPr lang="en-US" sz="800" dirty="0"/>
              <a:t>- Store meetings</a:t>
            </a:r>
          </a:p>
          <a:p>
            <a:r>
              <a:rPr lang="en-US" sz="800" dirty="0"/>
              <a:t>- Advertising</a:t>
            </a:r>
          </a:p>
          <a:p>
            <a:endParaRPr lang="sv-SE" dirty="0"/>
          </a:p>
        </p:txBody>
      </p:sp>
      <p:pic>
        <p:nvPicPr>
          <p:cNvPr id="28" name="Picture 27"/>
          <p:cNvPicPr>
            <a:picLocks noChangeAspect="1"/>
          </p:cNvPicPr>
          <p:nvPr/>
        </p:nvPicPr>
        <p:blipFill>
          <a:blip r:embed="rId3"/>
          <a:stretch>
            <a:fillRect/>
          </a:stretch>
        </p:blipFill>
        <p:spPr>
          <a:xfrm>
            <a:off x="4766489" y="1203993"/>
            <a:ext cx="3705560" cy="2179761"/>
          </a:xfrm>
          <a:prstGeom prst="rect">
            <a:avLst/>
          </a:prstGeom>
        </p:spPr>
      </p:pic>
    </p:spTree>
    <p:extLst>
      <p:ext uri="{BB962C8B-B14F-4D97-AF65-F5344CB8AC3E}">
        <p14:creationId xmlns:p14="http://schemas.microsoft.com/office/powerpoint/2010/main" val="386171753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457758" y="473774"/>
            <a:ext cx="8229599" cy="547522"/>
          </a:xfrm>
        </p:spPr>
        <p:txBody>
          <a:bodyPr/>
          <a:lstStyle/>
          <a:p>
            <a:r>
              <a:rPr lang="en-US" sz="3600" dirty="0" smtClean="0"/>
              <a:t>REQUEST TO COMMISSION</a:t>
            </a:r>
            <a:endParaRPr lang="en-US" sz="3600" dirty="0"/>
          </a:p>
        </p:txBody>
      </p:sp>
      <p:sp>
        <p:nvSpPr>
          <p:cNvPr id="3" name="Content Placeholder 2"/>
          <p:cNvSpPr>
            <a:spLocks noGrp="1"/>
          </p:cNvSpPr>
          <p:nvPr>
            <p:ph idx="1"/>
          </p:nvPr>
        </p:nvSpPr>
        <p:spPr>
          <a:xfrm>
            <a:off x="457200" y="1600204"/>
            <a:ext cx="8229600" cy="4525963"/>
          </a:xfrm>
        </p:spPr>
        <p:txBody>
          <a:bodyPr>
            <a:normAutofit/>
          </a:bodyPr>
          <a:lstStyle/>
          <a:p>
            <a:pPr>
              <a:spcAft>
                <a:spcPts val="2400"/>
              </a:spcAft>
            </a:pPr>
            <a:r>
              <a:rPr lang="en-US" sz="2000" b="0" dirty="0" smtClean="0">
                <a:latin typeface="Calibri" pitchFamily="34" charset="0"/>
              </a:rPr>
              <a:t>The proposed changes in the monopoly’s pricing structure will discriminate against spirits (and wine), mainly imported, and favour beer (mainly domestically produced).</a:t>
            </a:r>
          </a:p>
          <a:p>
            <a:pPr>
              <a:spcAft>
                <a:spcPts val="2400"/>
              </a:spcAft>
            </a:pPr>
            <a:r>
              <a:rPr lang="en-US" sz="2000" b="0" dirty="0" smtClean="0">
                <a:latin typeface="Calibri" pitchFamily="34" charset="0"/>
              </a:rPr>
              <a:t>The monopoly has said its research shows why the existing price structure is inappropriate.  But it has refused to share its research.  Industry received no prior warning of the change.</a:t>
            </a:r>
          </a:p>
          <a:p>
            <a:pPr>
              <a:spcAft>
                <a:spcPts val="2400"/>
              </a:spcAft>
            </a:pPr>
            <a:r>
              <a:rPr lang="en-US" sz="2000" b="0" dirty="0" smtClean="0">
                <a:latin typeface="Calibri" pitchFamily="34" charset="0"/>
              </a:rPr>
              <a:t>The monopoly controls only 45% of the Swedish spirits market. Changes that push up the price of spirits are entirely unwelcome. </a:t>
            </a:r>
          </a:p>
          <a:p>
            <a:pPr>
              <a:spcAft>
                <a:spcPts val="2400"/>
              </a:spcAft>
            </a:pPr>
            <a:r>
              <a:rPr lang="en-US" sz="2000" b="0" dirty="0" smtClean="0">
                <a:latin typeface="Calibri" pitchFamily="34" charset="0"/>
              </a:rPr>
              <a:t>Can the Commission persuade the monopoly to be more transparent and to share its data, not least to ensure that any changes are fair and do not discriminate in favour of local products?</a:t>
            </a:r>
            <a:endParaRPr lang="en-US" sz="2000" b="0" dirty="0">
              <a:latin typeface="Calibri" pitchFamily="34" charset="0"/>
            </a:endParaRPr>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457759" y="473774"/>
            <a:ext cx="8229042" cy="1107996"/>
          </a:xfrm>
        </p:spPr>
        <p:txBody>
          <a:bodyPr/>
          <a:lstStyle/>
          <a:p>
            <a:pPr>
              <a:lnSpc>
                <a:spcPct val="100000"/>
              </a:lnSpc>
            </a:pPr>
            <a:r>
              <a:rPr lang="en-US" sz="2400" dirty="0"/>
              <a:t>The EU legal </a:t>
            </a:r>
            <a:r>
              <a:rPr lang="en-US" sz="2400" dirty="0" smtClean="0"/>
              <a:t>framework </a:t>
            </a:r>
            <a:r>
              <a:rPr lang="en-US" sz="2400" dirty="0"/>
              <a:t>and the objective of the monopoly </a:t>
            </a:r>
          </a:p>
          <a:p>
            <a:pPr>
              <a:lnSpc>
                <a:spcPct val="100000"/>
              </a:lnSpc>
            </a:pPr>
            <a:endParaRPr lang="sv-SE" sz="2400" dirty="0"/>
          </a:p>
        </p:txBody>
      </p:sp>
      <p:sp>
        <p:nvSpPr>
          <p:cNvPr id="3" name="Content Placeholder 2"/>
          <p:cNvSpPr>
            <a:spLocks noGrp="1"/>
          </p:cNvSpPr>
          <p:nvPr>
            <p:ph idx="1"/>
          </p:nvPr>
        </p:nvSpPr>
        <p:spPr/>
        <p:txBody>
          <a:bodyPr>
            <a:normAutofit lnSpcReduction="10000"/>
          </a:bodyPr>
          <a:lstStyle/>
          <a:p>
            <a:r>
              <a:rPr lang="en-US" sz="1800" b="0" dirty="0">
                <a:latin typeface="+mn-lt"/>
                <a:cs typeface="Lato Bold"/>
              </a:rPr>
              <a:t>The Swedish alcohol monopoly exists to protect public health in relation to alcohol consumption</a:t>
            </a:r>
            <a:br>
              <a:rPr lang="en-US" sz="1800" b="0" dirty="0">
                <a:latin typeface="+mn-lt"/>
                <a:cs typeface="Lato Bold"/>
              </a:rPr>
            </a:br>
            <a:endParaRPr lang="en-US" sz="1800" b="0" dirty="0">
              <a:latin typeface="+mn-lt"/>
              <a:cs typeface="Lato Bold"/>
            </a:endParaRPr>
          </a:p>
          <a:p>
            <a:r>
              <a:rPr lang="en-US" sz="1800" b="0" dirty="0">
                <a:latin typeface="+mn-lt"/>
                <a:cs typeface="Lato Bold"/>
              </a:rPr>
              <a:t>The monopoly is regulated by a national frame work but also by the EU. </a:t>
            </a:r>
            <a:r>
              <a:rPr lang="en-US" sz="1800" b="0" dirty="0" smtClean="0">
                <a:latin typeface="+mn-lt"/>
                <a:cs typeface="Lato Bold"/>
              </a:rPr>
              <a:t> Guiding </a:t>
            </a:r>
            <a:r>
              <a:rPr lang="en-US" sz="1800" b="0" dirty="0">
                <a:latin typeface="+mn-lt"/>
                <a:cs typeface="Lato Bold"/>
              </a:rPr>
              <a:t>principles are the requirement for non-discrimination and transparency</a:t>
            </a:r>
            <a:br>
              <a:rPr lang="en-US" sz="1800" b="0" dirty="0">
                <a:latin typeface="+mn-lt"/>
                <a:cs typeface="Lato Bold"/>
              </a:rPr>
            </a:br>
            <a:endParaRPr lang="en-US" sz="1800" b="0" dirty="0">
              <a:latin typeface="+mn-lt"/>
              <a:cs typeface="Lato Bold"/>
            </a:endParaRPr>
          </a:p>
          <a:p>
            <a:r>
              <a:rPr lang="en-US" sz="1800" b="0" dirty="0">
                <a:latin typeface="+mn-lt"/>
                <a:cs typeface="Lato Bold"/>
              </a:rPr>
              <a:t>Lately the monopoly has introduced several initiatives that are based on other grounds than health, for example environment. </a:t>
            </a:r>
            <a:r>
              <a:rPr lang="en-US" sz="1800" b="0" dirty="0" smtClean="0">
                <a:latin typeface="+mn-lt"/>
                <a:cs typeface="Lato Bold"/>
              </a:rPr>
              <a:t> A </a:t>
            </a:r>
            <a:r>
              <a:rPr lang="en-US" sz="1800" b="0" dirty="0">
                <a:latin typeface="+mn-lt"/>
                <a:cs typeface="Lato Bold"/>
              </a:rPr>
              <a:t>packaging fee was suggested for bottles exceeding certain limits. </a:t>
            </a:r>
            <a:br>
              <a:rPr lang="en-US" sz="1800" b="0" dirty="0">
                <a:latin typeface="+mn-lt"/>
                <a:cs typeface="Lato Bold"/>
              </a:rPr>
            </a:br>
            <a:endParaRPr lang="en-US" sz="1800" b="0" dirty="0">
              <a:latin typeface="+mn-lt"/>
              <a:cs typeface="Lato Bold"/>
            </a:endParaRPr>
          </a:p>
          <a:p>
            <a:r>
              <a:rPr lang="en-US" sz="1800" b="0" dirty="0">
                <a:latin typeface="+mn-lt"/>
                <a:cs typeface="Lato Bold"/>
              </a:rPr>
              <a:t>There is a concern in the European spirits industry that the Swedish monopoly are exceeding </a:t>
            </a:r>
            <a:r>
              <a:rPr lang="en-US" sz="1800" b="0" dirty="0" smtClean="0">
                <a:latin typeface="+mn-lt"/>
                <a:cs typeface="Lato Bold"/>
              </a:rPr>
              <a:t>its  </a:t>
            </a:r>
            <a:r>
              <a:rPr lang="en-US" sz="1800" b="0" dirty="0">
                <a:latin typeface="+mn-lt"/>
                <a:cs typeface="Lato Bold"/>
              </a:rPr>
              <a:t>basic purpose. </a:t>
            </a:r>
            <a:r>
              <a:rPr lang="en-US" sz="1800" b="0" dirty="0" smtClean="0">
                <a:latin typeface="+mn-lt"/>
                <a:cs typeface="Lato Bold"/>
              </a:rPr>
              <a:t> A </a:t>
            </a:r>
            <a:r>
              <a:rPr lang="en-US" sz="1800" b="0" dirty="0">
                <a:latin typeface="+mn-lt"/>
                <a:cs typeface="Lato Bold"/>
              </a:rPr>
              <a:t>risk of discrimination and barriers of trade  that goes beyond the public health objective. </a:t>
            </a:r>
            <a:r>
              <a:rPr lang="en-US" sz="1800" b="0" dirty="0" smtClean="0">
                <a:latin typeface="+mn-lt"/>
                <a:cs typeface="Lato Bold"/>
              </a:rPr>
              <a:t> It </a:t>
            </a:r>
            <a:r>
              <a:rPr lang="en-US" sz="1800" b="0" dirty="0">
                <a:latin typeface="+mn-lt"/>
                <a:cs typeface="Lato Bold"/>
              </a:rPr>
              <a:t>is also worrisome that the monopoly is not on the list for notification.</a:t>
            </a:r>
          </a:p>
          <a:p>
            <a:endParaRPr lang="sv-SE" sz="1600" dirty="0"/>
          </a:p>
        </p:txBody>
      </p:sp>
    </p:spTree>
    <p:extLst>
      <p:ext uri="{BB962C8B-B14F-4D97-AF65-F5344CB8AC3E}">
        <p14:creationId xmlns:p14="http://schemas.microsoft.com/office/powerpoint/2010/main" val="286956816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457758" y="473774"/>
            <a:ext cx="8229599" cy="524182"/>
          </a:xfrm>
        </p:spPr>
        <p:txBody>
          <a:bodyPr/>
          <a:lstStyle/>
          <a:p>
            <a:r>
              <a:rPr lang="en-US" sz="2800" dirty="0" smtClean="0"/>
              <a:t>Request to commission</a:t>
            </a:r>
            <a:endParaRPr lang="en-US" sz="2800" dirty="0"/>
          </a:p>
        </p:txBody>
      </p:sp>
      <p:sp>
        <p:nvSpPr>
          <p:cNvPr id="3" name="Content Placeholder 2"/>
          <p:cNvSpPr>
            <a:spLocks noGrp="1"/>
          </p:cNvSpPr>
          <p:nvPr>
            <p:ph idx="1"/>
          </p:nvPr>
        </p:nvSpPr>
        <p:spPr>
          <a:xfrm>
            <a:off x="457199" y="1550893"/>
            <a:ext cx="8230157" cy="4392707"/>
          </a:xfrm>
        </p:spPr>
        <p:txBody>
          <a:bodyPr>
            <a:normAutofit fontScale="92500" lnSpcReduction="10000"/>
          </a:bodyPr>
          <a:lstStyle/>
          <a:p>
            <a:r>
              <a:rPr lang="en-US" sz="2000" b="0" dirty="0" smtClean="0">
                <a:latin typeface="Calibri" pitchFamily="34" charset="0"/>
              </a:rPr>
              <a:t>Sweden maintains that the monopoly does not need to notify measures it introduces.  The monopoly’s proposed bottle tax, however, is a notifiable measure. </a:t>
            </a:r>
          </a:p>
          <a:p>
            <a:r>
              <a:rPr lang="en-US" sz="2000" b="0" dirty="0" smtClean="0">
                <a:latin typeface="Calibri" pitchFamily="34" charset="0"/>
              </a:rPr>
              <a:t>If enacted, the monopoly would have to notify the bottle tax via WTO.   So why should it not also be notified within the EU?</a:t>
            </a:r>
          </a:p>
          <a:p>
            <a:r>
              <a:rPr lang="en-US" sz="2000" b="0" dirty="0" smtClean="0">
                <a:latin typeface="Calibri" pitchFamily="34" charset="0"/>
              </a:rPr>
              <a:t>If the monopoly refuses to notify, it should not be permitted to enact measures which, in any other Member State, and at WTO-level, would be notifiable.</a:t>
            </a:r>
          </a:p>
          <a:p>
            <a:r>
              <a:rPr lang="en-US" sz="2000" b="0" dirty="0" smtClean="0">
                <a:latin typeface="Calibri" pitchFamily="34" charset="0"/>
              </a:rPr>
              <a:t> In any event, if the Swedish and other EU retail monopolies are permitted only on public health grounds, they should not enact environmental measures.  The latter should be prepared only by national Environment Ministries.</a:t>
            </a:r>
          </a:p>
          <a:p>
            <a:r>
              <a:rPr lang="en-US" sz="2000" b="0" dirty="0" smtClean="0">
                <a:latin typeface="Calibri" pitchFamily="34" charset="0"/>
              </a:rPr>
              <a:t>Can the Commission please look at the Nordic monopolies to ensure they operate only within their public health remit?</a:t>
            </a:r>
          </a:p>
          <a:p>
            <a:endParaRPr lang="en-US" sz="2000" b="0" dirty="0">
              <a:latin typeface="Calibri" pitchFamily="34" charset="0"/>
            </a:endParaRPr>
          </a:p>
        </p:txBody>
      </p:sp>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theme/theme1.xml><?xml version="1.0" encoding="utf-8"?>
<a:theme xmlns:a="http://schemas.openxmlformats.org/drawingml/2006/main" name="Default Theme">
  <a:themeElements>
    <a:clrScheme name="Custom 6">
      <a:dk1>
        <a:srgbClr val="404040"/>
      </a:dk1>
      <a:lt1>
        <a:srgbClr val="00853E"/>
      </a:lt1>
      <a:dk2>
        <a:srgbClr val="FFFFFF"/>
      </a:dk2>
      <a:lt2>
        <a:srgbClr val="FFFFFF"/>
      </a:lt2>
      <a:accent1>
        <a:srgbClr val="40BFB3"/>
      </a:accent1>
      <a:accent2>
        <a:srgbClr val="77298A"/>
      </a:accent2>
      <a:accent3>
        <a:srgbClr val="FDB925"/>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F0A455F90A072C4EA27DE723D27B0A82" ma:contentTypeVersion="0" ma:contentTypeDescription="Skapa ett nytt dokument." ma:contentTypeScope="" ma:versionID="a6ca4408dee1563a628381ae9e3aa038">
  <xsd:schema xmlns:xsd="http://www.w3.org/2001/XMLSchema" xmlns:xs="http://www.w3.org/2001/XMLSchema" xmlns:p="http://schemas.microsoft.com/office/2006/metadata/properties" targetNamespace="http://schemas.microsoft.com/office/2006/metadata/properties" ma:root="true" ma:fieldsID="6a221bd858915b6237e5cdb5495da74d">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index="4"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0E89D06-771F-4E61-BE40-3367938EB847}">
  <ds:schemaRefs>
    <ds:schemaRef ds:uri="http://purl.org/dc/elements/1.1/"/>
    <ds:schemaRef ds:uri="http://schemas.openxmlformats.org/package/2006/metadata/core-properties"/>
    <ds:schemaRef ds:uri="http://www.w3.org/XML/1998/namespace"/>
    <ds:schemaRef ds:uri="http://purl.org/dc/terms/"/>
    <ds:schemaRef ds:uri="http://schemas.microsoft.com/office/2006/documentManagement/types"/>
    <ds:schemaRef ds:uri="http://schemas.microsoft.com/office/infopath/2007/PartnerControl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5609D281-A03A-48E4-AB1E-A4536FFFE882}">
  <ds:schemaRefs>
    <ds:schemaRef ds:uri="http://schemas.microsoft.com/sharepoint/v3/contenttype/forms"/>
  </ds:schemaRefs>
</ds:datastoreItem>
</file>

<file path=customXml/itemProps3.xml><?xml version="1.0" encoding="utf-8"?>
<ds:datastoreItem xmlns:ds="http://schemas.openxmlformats.org/officeDocument/2006/customXml" ds:itemID="{7002A85B-1B91-4B81-9DDF-58EB439DDEF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2711</TotalTime>
  <Words>343</Words>
  <Application>Microsoft Office PowerPoint</Application>
  <PresentationFormat>On-screen Show (4:3)</PresentationFormat>
  <Paragraphs>34</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Default Theme</vt:lpstr>
      <vt:lpstr>Civil Dialogue Group (spirits)</vt:lpstr>
      <vt:lpstr>PowerPoint Presentation</vt:lpstr>
      <vt:lpstr>PowerPoint Presentation</vt:lpstr>
      <vt:lpstr>PowerPoint Presentation</vt:lpstr>
      <vt:lpstr>PowerPoint Presentation</vt:lpstr>
    </vt:vector>
  </TitlesOfParts>
  <Company>ab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 rker</dc:creator>
  <cp:lastModifiedBy>BUTTINI-PROVENZANO Roberta (AGRI)</cp:lastModifiedBy>
  <cp:revision>132</cp:revision>
  <cp:lastPrinted>2016-10-12T06:39:07Z</cp:lastPrinted>
  <dcterms:created xsi:type="dcterms:W3CDTF">2012-12-20T10:58:25Z</dcterms:created>
  <dcterms:modified xsi:type="dcterms:W3CDTF">2016-10-12T06:40:05Z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0x010100F0A455F90A072C4EA27DE723D27B0A82</vt:lpwstr>
  </property>
</Properties>
</file>