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</p:sldMasterIdLst>
  <p:notesMasterIdLst>
    <p:notesMasterId r:id="rId7"/>
  </p:notesMasterIdLst>
  <p:handoutMasterIdLst>
    <p:handoutMasterId r:id="rId8"/>
  </p:handoutMasterIdLst>
  <p:sldIdLst>
    <p:sldId id="256" r:id="rId2"/>
    <p:sldId id="267" r:id="rId3"/>
    <p:sldId id="268" r:id="rId4"/>
    <p:sldId id="279" r:id="rId5"/>
    <p:sldId id="278" r:id="rId6"/>
  </p:sldIdLst>
  <p:sldSz cx="13004800" cy="9753600"/>
  <p:notesSz cx="6754813" cy="9866313"/>
  <p:defaultTextStyle>
    <a:defPPr>
      <a:defRPr lang="fr-FR"/>
    </a:defPPr>
    <a:lvl1pPr marL="0" algn="l" defTabSz="130046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102" y="1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1770" y="-78"/>
      </p:cViewPr>
      <p:guideLst>
        <p:guide orient="horz" pos="3108"/>
        <p:guide pos="2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7086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26164" y="0"/>
            <a:ext cx="2927086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E78EE-48FC-48C6-9C72-7FD2C8C39DBF}" type="datetime1">
              <a:rPr lang="en-GB" smtClean="0"/>
              <a:pPr/>
              <a:t>12/10/2016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27086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26164" y="9371285"/>
            <a:ext cx="2927086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D307B-C696-4153-9A3D-93D2CF55A8C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4405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7086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26164" y="0"/>
            <a:ext cx="2927086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2A1D6-18C6-47D2-A021-C74BDE1CF2FE}" type="datetime1">
              <a:rPr lang="en-GB" smtClean="0"/>
              <a:pPr/>
              <a:t>12/10/2016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5482" y="4686499"/>
            <a:ext cx="540385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27086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26164" y="9371285"/>
            <a:ext cx="2927086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E7062-8DE4-425E-A077-C421BADD9080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95040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3004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50230" algn="l" defTabSz="13004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300460" algn="l" defTabSz="13004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50690" algn="l" defTabSz="13004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600919" algn="l" defTabSz="13004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51149" algn="l" defTabSz="13004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901379" algn="l" defTabSz="13004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51609" algn="l" defTabSz="13004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201839" algn="l" defTabSz="13004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3"/>
          <p:cNvSpPr>
            <a:spLocks noGrp="1"/>
          </p:cNvSpPr>
          <p:nvPr>
            <p:ph type="body" sz="half" idx="10"/>
          </p:nvPr>
        </p:nvSpPr>
        <p:spPr>
          <a:xfrm>
            <a:off x="1605856" y="8333184"/>
            <a:ext cx="8867669" cy="419453"/>
          </a:xfrm>
        </p:spPr>
        <p:txBody>
          <a:bodyPr>
            <a:noAutofit/>
          </a:bodyPr>
          <a:lstStyle>
            <a:lvl1pPr marL="0" indent="0">
              <a:buNone/>
              <a:defRPr sz="3000" b="1" baseline="0">
                <a:solidFill>
                  <a:schemeClr val="bg1"/>
                </a:solidFill>
                <a:latin typeface="Calibri" pitchFamily="34" charset="0"/>
              </a:defRPr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9" name="Titre 1"/>
          <p:cNvSpPr>
            <a:spLocks noGrp="1"/>
          </p:cNvSpPr>
          <p:nvPr>
            <p:ph type="ctrTitle"/>
          </p:nvPr>
        </p:nvSpPr>
        <p:spPr>
          <a:xfrm>
            <a:off x="562540" y="2009281"/>
            <a:ext cx="8292147" cy="2662696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0" name="Sous-titre 2"/>
          <p:cNvSpPr>
            <a:spLocks noGrp="1"/>
          </p:cNvSpPr>
          <p:nvPr>
            <p:ph type="subTitle" idx="1"/>
          </p:nvPr>
        </p:nvSpPr>
        <p:spPr>
          <a:xfrm>
            <a:off x="562540" y="4979211"/>
            <a:ext cx="7066385" cy="1638582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0DF1EF1-A19C-4D94-8F8D-3B3F4D7E6689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7D60253-FA3D-404D-820F-CC64D03B51F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55306" y="880640"/>
            <a:ext cx="9626670" cy="1433759"/>
          </a:xfrm>
        </p:spPr>
        <p:txBody>
          <a:bodyPr>
            <a:noAutofit/>
          </a:bodyPr>
          <a:lstStyle>
            <a:lvl1pPr algn="l">
              <a:defRPr sz="3600" b="1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CLIQUER POUR MODIFIER LE STYLE DU TITRE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3BE05-CAB8-486D-85B6-BEF8B5C29004}" type="datetime1">
              <a:rPr lang="en-GB" smtClean="0"/>
              <a:pPr/>
              <a:t>12/10/2016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0253-FA3D-404D-820F-CC64D03B51F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81831" y="2933760"/>
            <a:ext cx="3994044" cy="1433759"/>
          </a:xfrm>
        </p:spPr>
        <p:txBody>
          <a:bodyPr anchor="t"/>
          <a:lstStyle>
            <a:lvl1pPr algn="l">
              <a:defRPr sz="3200" b="1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580697" y="2930985"/>
            <a:ext cx="6963974" cy="5781781"/>
          </a:xfrm>
        </p:spPr>
        <p:txBody>
          <a:bodyPr/>
          <a:lstStyle>
            <a:lvl1pPr>
              <a:buClr>
                <a:schemeClr val="bg1"/>
              </a:buClr>
              <a:buSzPct val="100000"/>
              <a:buFont typeface="Trebuchet MS" pitchFamily="34" charset="0"/>
              <a:buChar char="●"/>
              <a:defRPr sz="3200" b="1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100000"/>
              <a:buFont typeface="Arial" pitchFamily="34" charset="0"/>
              <a:buChar char="►"/>
              <a:defRPr sz="2600" baseline="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SzPct val="100000"/>
              <a:buFont typeface="Trebuchet MS" pitchFamily="34" charset="0"/>
              <a:buChar char="●"/>
              <a:defRPr sz="20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20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20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81831" y="4569567"/>
            <a:ext cx="3994044" cy="4143199"/>
          </a:xfrm>
          <a:noFill/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2600" baseline="0">
                <a:solidFill>
                  <a:schemeClr val="bg1"/>
                </a:solidFill>
                <a:latin typeface="Calibri" pitchFamily="34" charset="0"/>
              </a:defRPr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alibri" pitchFamily="34" charset="0"/>
              </a:defRPr>
            </a:lvl1pPr>
          </a:lstStyle>
          <a:p>
            <a:fld id="{E226521D-D9C9-4029-A9E5-E7609554EBC6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alibri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0253-FA3D-404D-820F-CC64D03B51F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  <a:ln>
            <a:solidFill>
              <a:schemeClr val="tx2"/>
            </a:solidFill>
          </a:ln>
        </p:spPr>
        <p:txBody>
          <a:bodyPr anchor="ctr"/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650230" indent="0">
              <a:buNone/>
              <a:defRPr sz="4000"/>
            </a:lvl2pPr>
            <a:lvl3pPr marL="1300460" indent="0">
              <a:buNone/>
              <a:defRPr sz="3400"/>
            </a:lvl3pPr>
            <a:lvl4pPr marL="1950690" indent="0">
              <a:buNone/>
              <a:defRPr sz="2800"/>
            </a:lvl4pPr>
            <a:lvl5pPr marL="2600919" indent="0">
              <a:buNone/>
              <a:defRPr sz="2800"/>
            </a:lvl5pPr>
            <a:lvl6pPr marL="3251149" indent="0">
              <a:buNone/>
              <a:defRPr sz="2800"/>
            </a:lvl6pPr>
            <a:lvl7pPr marL="3901379" indent="0">
              <a:buNone/>
              <a:defRPr sz="2800"/>
            </a:lvl7pPr>
            <a:lvl8pPr marL="4551609" indent="0">
              <a:buNone/>
              <a:defRPr sz="2800"/>
            </a:lvl8pPr>
            <a:lvl9pPr marL="5201839" indent="0">
              <a:buNone/>
              <a:defRPr sz="2800"/>
            </a:lvl9pPr>
          </a:lstStyle>
          <a:p>
            <a:r>
              <a:rPr lang="fr-FR" dirty="0" smtClean="0"/>
              <a:t>Cliquez sur l'icône pour ajouter une image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 anchor="ctr">
            <a:normAutofit/>
          </a:bodyPr>
          <a:lstStyle>
            <a:lvl1pPr marL="0" indent="0">
              <a:buNone/>
              <a:defRPr sz="2600">
                <a:solidFill>
                  <a:schemeClr val="bg1"/>
                </a:solidFill>
              </a:defRPr>
            </a:lvl1pPr>
            <a:lvl2pPr marL="650230" indent="0">
              <a:buNone/>
              <a:defRPr sz="1700"/>
            </a:lvl2pPr>
            <a:lvl3pPr marL="1300460" indent="0">
              <a:buNone/>
              <a:defRPr sz="1400"/>
            </a:lvl3pPr>
            <a:lvl4pPr marL="1950690" indent="0">
              <a:buNone/>
              <a:defRPr sz="1300"/>
            </a:lvl4pPr>
            <a:lvl5pPr marL="2600919" indent="0">
              <a:buNone/>
              <a:defRPr sz="1300"/>
            </a:lvl5pPr>
            <a:lvl6pPr marL="3251149" indent="0">
              <a:buNone/>
              <a:defRPr sz="1300"/>
            </a:lvl6pPr>
            <a:lvl7pPr marL="3901379" indent="0">
              <a:buNone/>
              <a:defRPr sz="1300"/>
            </a:lvl7pPr>
            <a:lvl8pPr marL="4551609" indent="0">
              <a:buNone/>
              <a:defRPr sz="1300"/>
            </a:lvl8pPr>
            <a:lvl9pPr marL="5201839" indent="0">
              <a:buNone/>
              <a:defRPr sz="13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0C38-E37A-49BD-8EE5-09B5B61B670B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0253-FA3D-404D-820F-CC64D03B51F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80000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29D7F5B2-D5B0-47BB-8A75-CBF907A37EF6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F7D60253-FA3D-404D-820F-CC64D03B51F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758187" y="9040143"/>
            <a:ext cx="4118187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ctrTitle"/>
          </p:nvPr>
        </p:nvSpPr>
        <p:spPr>
          <a:xfrm>
            <a:off x="562540" y="2009281"/>
            <a:ext cx="8292147" cy="2662696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5" name="Sous-titre 2"/>
          <p:cNvSpPr>
            <a:spLocks noGrp="1"/>
          </p:cNvSpPr>
          <p:nvPr>
            <p:ph type="subTitle" idx="1"/>
          </p:nvPr>
        </p:nvSpPr>
        <p:spPr>
          <a:xfrm>
            <a:off x="562540" y="4979211"/>
            <a:ext cx="7066385" cy="1638582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2540" y="2009281"/>
            <a:ext cx="8292147" cy="2662696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62540" y="4979211"/>
            <a:ext cx="7066385" cy="1638582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80000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ABF9F8D7-AA1C-4D51-97C7-C18535B06724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F7D60253-FA3D-404D-820F-CC64D03B51F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758187" y="9040143"/>
            <a:ext cx="4118187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2540" y="2009281"/>
            <a:ext cx="8292147" cy="2662696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62540" y="4979211"/>
            <a:ext cx="7066385" cy="1638582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80000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2769FB5A-CDAD-4C71-81CA-EC36676CB18F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F7D60253-FA3D-404D-820F-CC64D03B51F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758187" y="9040143"/>
            <a:ext cx="4118187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2540" y="2009281"/>
            <a:ext cx="8292147" cy="2662696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62540" y="4979211"/>
            <a:ext cx="7066385" cy="1638582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  <a:latin typeface="Calibri" pitchFamily="34" charset="0"/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80000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6B0F5C90-D7B4-4423-AA72-8CAEC6F89505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F7D60253-FA3D-404D-820F-CC64D03B51F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758187" y="9040143"/>
            <a:ext cx="4118187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2540" y="2009281"/>
            <a:ext cx="8292147" cy="2662696"/>
          </a:xfrm>
        </p:spPr>
        <p:txBody>
          <a:bodyPr>
            <a:noAutofit/>
          </a:bodyPr>
          <a:lstStyle>
            <a:lvl1pPr algn="l">
              <a:defRPr sz="5200" b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62540" y="4979211"/>
            <a:ext cx="7066385" cy="1638582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/>
                </a:solidFill>
              </a:defRPr>
            </a:lvl1pPr>
            <a:lvl2pPr marL="650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1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6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280000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9C8B294D-5887-4601-B8C4-E91D0BDEE253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F7D60253-FA3D-404D-820F-CC64D03B51F2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758187" y="9040143"/>
            <a:ext cx="4118187" cy="519289"/>
          </a:xfrm>
          <a:prstGeom prst="rect">
            <a:avLst/>
          </a:prstGeom>
        </p:spPr>
        <p:txBody>
          <a:bodyPr vert="horz" lIns="130046" tIns="65023" rIns="130046" bIns="65023" rtlCol="0"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55306" y="882756"/>
            <a:ext cx="9626670" cy="1433759"/>
          </a:xfrm>
        </p:spPr>
        <p:txBody>
          <a:bodyPr>
            <a:no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CLIQUER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81831" y="2930985"/>
            <a:ext cx="11162840" cy="5781781"/>
          </a:xfrm>
          <a:noFill/>
          <a:ln>
            <a:noFill/>
          </a:ln>
        </p:spPr>
        <p:txBody>
          <a:bodyPr/>
          <a:lstStyle>
            <a:lvl1pPr algn="l">
              <a:buClr>
                <a:schemeClr val="bg1"/>
              </a:buClr>
              <a:buSzPct val="100000"/>
              <a:buFont typeface="Trebuchet MS" pitchFamily="34" charset="0"/>
              <a:buChar char="●"/>
              <a:defRPr sz="3200" b="1" baseline="0">
                <a:solidFill>
                  <a:schemeClr val="bg1"/>
                </a:solidFill>
                <a:latin typeface="Calibri" pitchFamily="34" charset="0"/>
              </a:defRPr>
            </a:lvl1pPr>
            <a:lvl2pPr marL="1023984" algn="l">
              <a:buClr>
                <a:schemeClr val="tx2"/>
              </a:buClr>
              <a:buSzPct val="100000"/>
              <a:buFont typeface="Arial" pitchFamily="34" charset="0"/>
              <a:buChar char="►"/>
              <a:defRPr sz="2600" baseline="0">
                <a:solidFill>
                  <a:schemeClr val="accent3"/>
                </a:solidFill>
                <a:latin typeface="Calibri" pitchFamily="34" charset="0"/>
              </a:defRPr>
            </a:lvl2pPr>
            <a:lvl3pPr algn="l">
              <a:buClrTx/>
              <a:buSzPct val="100000"/>
              <a:buFont typeface="Trebuchet MS" pitchFamily="34" charset="0"/>
              <a:buChar char="●"/>
              <a:defRPr sz="20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>
                <a:solidFill>
                  <a:schemeClr val="bg1"/>
                </a:solidFill>
                <a:latin typeface="Calibri" pitchFamily="34" charset="0"/>
              </a:defRPr>
            </a:lvl4pPr>
            <a:lvl5pPr>
              <a:buClr>
                <a:schemeClr val="accent3"/>
              </a:buClr>
              <a:defRPr sz="2000" baseline="0">
                <a:solidFill>
                  <a:schemeClr val="accent3"/>
                </a:solidFill>
                <a:latin typeface="Calibri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666800" y="9040143"/>
            <a:ext cx="3034453" cy="519289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83B79FF-66E4-475D-AF17-64BECAC868A9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951587" y="9040143"/>
            <a:ext cx="4118187" cy="519289"/>
          </a:xfrm>
          <a:noFill/>
          <a:ln>
            <a:noFill/>
          </a:ln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</p:spPr>
        <p:txBody>
          <a:bodyPr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F7D60253-FA3D-404D-820F-CC64D03B51F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81831" y="2930984"/>
            <a:ext cx="5427200" cy="5822457"/>
          </a:xfrm>
          <a:noFill/>
          <a:ln>
            <a:noFill/>
          </a:ln>
        </p:spPr>
        <p:txBody>
          <a:bodyPr/>
          <a:lstStyle>
            <a:lvl1pPr>
              <a:buClr>
                <a:schemeClr val="bg1"/>
              </a:buClr>
              <a:buSzPct val="100000"/>
              <a:buFont typeface="Trebuchet MS" pitchFamily="34" charset="0"/>
              <a:buChar char="●"/>
              <a:defRPr sz="3200" b="1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100000"/>
              <a:buFont typeface="Arial" pitchFamily="34" charset="0"/>
              <a:buChar char="►"/>
              <a:defRPr sz="260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Clr>
                <a:schemeClr val="accent4"/>
              </a:buClr>
              <a:buSzPct val="100000"/>
              <a:buFont typeface="Trebuchet MS" pitchFamily="34" charset="0"/>
              <a:buChar char="●"/>
              <a:defRPr sz="200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20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20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116868" y="2930984"/>
            <a:ext cx="5427803" cy="5822457"/>
          </a:xfrm>
          <a:noFill/>
          <a:ln>
            <a:noFill/>
          </a:ln>
        </p:spPr>
        <p:txBody>
          <a:bodyPr/>
          <a:lstStyle>
            <a:lvl1pPr>
              <a:buClr>
                <a:schemeClr val="bg1"/>
              </a:buClr>
              <a:buSzPct val="100000"/>
              <a:buFont typeface="Trebuchet MS" pitchFamily="34" charset="0"/>
              <a:buChar char="●"/>
              <a:defRPr sz="3200" b="1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100000"/>
              <a:buFont typeface="Arial" pitchFamily="34" charset="0"/>
              <a:buChar char="►"/>
              <a:defRPr sz="2600" baseline="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SzPct val="100000"/>
              <a:buFont typeface="Trebuchet MS" pitchFamily="34" charset="0"/>
              <a:buChar char="●"/>
              <a:defRPr sz="20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20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20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6789-BD3A-42A6-BF7C-30967BF5DBB8}" type="datetime1">
              <a:rPr lang="en-GB" smtClean="0"/>
              <a:pPr/>
              <a:t>12/10/2016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0253-FA3D-404D-820F-CC64D03B51F2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256000" y="882756"/>
            <a:ext cx="9626670" cy="1433759"/>
          </a:xfrm>
        </p:spPr>
        <p:txBody>
          <a:bodyPr>
            <a:no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CLIQUER POUR MODIFIER LE STYLE DU TITRE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81831" y="2930984"/>
            <a:ext cx="5427200" cy="909884"/>
          </a:xfrm>
          <a:noFill/>
          <a:ln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  <a:latin typeface="Calibri" pitchFamily="34" charset="0"/>
              </a:defRPr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381831" y="3955097"/>
            <a:ext cx="5427200" cy="5018158"/>
          </a:xfrm>
        </p:spPr>
        <p:txBody>
          <a:bodyPr/>
          <a:lstStyle>
            <a:lvl1pPr>
              <a:buClr>
                <a:schemeClr val="bg1"/>
              </a:buClr>
              <a:buSzPct val="100000"/>
              <a:buFont typeface="Trebuchet MS" pitchFamily="34" charset="0"/>
              <a:buChar char="●"/>
              <a:defRPr sz="3200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100000"/>
              <a:buFont typeface="Arial" pitchFamily="34" charset="0"/>
              <a:buChar char="►"/>
              <a:defRPr sz="2600" baseline="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Clr>
                <a:schemeClr val="accent4"/>
              </a:buClr>
              <a:buSzPct val="100000"/>
              <a:buFont typeface="Trebuchet MS" pitchFamily="34" charset="0"/>
              <a:buChar char="●"/>
              <a:defRPr sz="20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20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20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7116868" y="2930984"/>
            <a:ext cx="5427803" cy="909884"/>
          </a:xfrm>
        </p:spPr>
        <p:txBody>
          <a:bodyPr anchor="t">
            <a:noAutofit/>
          </a:bodyPr>
          <a:lstStyle>
            <a:lvl1pPr marL="0" indent="0">
              <a:buNone/>
              <a:defRPr sz="3200" b="1" baseline="0">
                <a:solidFill>
                  <a:schemeClr val="bg1"/>
                </a:solidFill>
                <a:latin typeface="Calibri" pitchFamily="34" charset="0"/>
              </a:defRPr>
            </a:lvl1pPr>
            <a:lvl2pPr marL="650230" indent="0">
              <a:buNone/>
              <a:defRPr sz="2800" b="1"/>
            </a:lvl2pPr>
            <a:lvl3pPr marL="1300460" indent="0">
              <a:buNone/>
              <a:defRPr sz="2600" b="1"/>
            </a:lvl3pPr>
            <a:lvl4pPr marL="1950690" indent="0">
              <a:buNone/>
              <a:defRPr sz="2300" b="1"/>
            </a:lvl4pPr>
            <a:lvl5pPr marL="2600919" indent="0">
              <a:buNone/>
              <a:defRPr sz="2300" b="1"/>
            </a:lvl5pPr>
            <a:lvl6pPr marL="3251149" indent="0">
              <a:buNone/>
              <a:defRPr sz="2300" b="1"/>
            </a:lvl6pPr>
            <a:lvl7pPr marL="3901379" indent="0">
              <a:buNone/>
              <a:defRPr sz="2300" b="1"/>
            </a:lvl7pPr>
            <a:lvl8pPr marL="4551609" indent="0">
              <a:buNone/>
              <a:defRPr sz="2300" b="1"/>
            </a:lvl8pPr>
            <a:lvl9pPr marL="5201839" indent="0">
              <a:buNone/>
              <a:defRPr sz="2300" b="1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03766-3241-4584-B410-789B8075FE30}" type="datetime1">
              <a:rPr lang="en-GB" smtClean="0"/>
              <a:pPr/>
              <a:t>12/10/2016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0253-FA3D-404D-820F-CC64D03B51F2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4"/>
          </p:nvPr>
        </p:nvSpPr>
        <p:spPr>
          <a:xfrm>
            <a:off x="7116868" y="3955097"/>
            <a:ext cx="5427803" cy="5018158"/>
          </a:xfrm>
        </p:spPr>
        <p:txBody>
          <a:bodyPr/>
          <a:lstStyle>
            <a:lvl1pPr>
              <a:buClr>
                <a:schemeClr val="bg1"/>
              </a:buClr>
              <a:buSzPct val="100000"/>
              <a:buFont typeface="Trebuchet MS" pitchFamily="34" charset="0"/>
              <a:buChar char="●"/>
              <a:defRPr sz="3200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buClr>
                <a:schemeClr val="tx2"/>
              </a:buClr>
              <a:buSzPct val="100000"/>
              <a:buFont typeface="Arial" pitchFamily="34" charset="0"/>
              <a:buChar char="►"/>
              <a:defRPr sz="2600" baseline="0">
                <a:solidFill>
                  <a:schemeClr val="accent3"/>
                </a:solidFill>
                <a:latin typeface="Calibri" pitchFamily="34" charset="0"/>
              </a:defRPr>
            </a:lvl2pPr>
            <a:lvl3pPr>
              <a:buSzPct val="100000"/>
              <a:buFont typeface="Trebuchet MS" pitchFamily="34" charset="0"/>
              <a:buChar char="●"/>
              <a:defRPr sz="2000" baseline="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chemeClr val="bg1"/>
              </a:buClr>
              <a:buFont typeface="Calibri" pitchFamily="34" charset="0"/>
              <a:buChar char="&gt;"/>
              <a:defRPr sz="2000" baseline="0">
                <a:solidFill>
                  <a:schemeClr val="bg1"/>
                </a:solidFill>
                <a:latin typeface="Calibri" pitchFamily="34" charset="0"/>
              </a:defRPr>
            </a:lvl4pPr>
            <a:lvl5pPr>
              <a:defRPr sz="2000" baseline="0">
                <a:solidFill>
                  <a:schemeClr val="accent3"/>
                </a:solidFill>
                <a:latin typeface="Calibri" pitchFamily="34" charset="0"/>
              </a:defRPr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256000" y="882756"/>
            <a:ext cx="9626670" cy="1433759"/>
          </a:xfrm>
        </p:spPr>
        <p:txBody>
          <a:bodyPr>
            <a:no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CLIQUER POUR MODIFIER LE STYLE DU TITRE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55600" y="880640"/>
            <a:ext cx="9626400" cy="1433600"/>
          </a:xfrm>
          <a:prstGeom prst="rect">
            <a:avLst/>
          </a:prstGeom>
        </p:spPr>
        <p:txBody>
          <a:bodyPr vert="horz" lIns="130046" tIns="65023" rIns="130046" bIns="65023" rtlCol="0" anchor="ctr">
            <a:noAutofit/>
          </a:bodyPr>
          <a:lstStyle/>
          <a:p>
            <a:r>
              <a:rPr lang="fr-FR" dirty="0" smtClean="0"/>
              <a:t>CLIQUER MODIFIER LE STYLE DU POUR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5856" y="2933760"/>
            <a:ext cx="10657184" cy="5780480"/>
          </a:xfrm>
          <a:prstGeom prst="rect">
            <a:avLst/>
          </a:prstGeom>
        </p:spPr>
        <p:txBody>
          <a:bodyPr vert="horz" lIns="130046" tIns="65023" rIns="130046" bIns="65023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667747" y="9040143"/>
            <a:ext cx="3034453" cy="519289"/>
          </a:xfrm>
          <a:prstGeom prst="rect">
            <a:avLst/>
          </a:prstGeom>
          <a:noFill/>
          <a:ln>
            <a:noFill/>
          </a:ln>
        </p:spPr>
        <p:txBody>
          <a:bodyPr vert="horz" lIns="130046" tIns="65023" rIns="130046" bIns="65023" rtlCol="0" anchor="ctr"/>
          <a:lstStyle>
            <a:lvl1pPr algn="l">
              <a:defRPr sz="14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A7D440B1-9C7B-4712-B1E7-E2FB6E0CF661}" type="datetime1">
              <a:rPr lang="en-GB" smtClean="0"/>
              <a:pPr/>
              <a:t>12/10/2016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911358" y="9040143"/>
            <a:ext cx="4118187" cy="519289"/>
          </a:xfrm>
          <a:prstGeom prst="rect">
            <a:avLst/>
          </a:prstGeom>
          <a:noFill/>
          <a:ln>
            <a:noFill/>
          </a:ln>
        </p:spPr>
        <p:txBody>
          <a:bodyPr vert="horz" lIns="130046" tIns="65023" rIns="130046" bIns="65023" rtlCol="0" anchor="ctr"/>
          <a:lstStyle>
            <a:lvl1pPr algn="l">
              <a:defRPr sz="14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238704" y="9040143"/>
            <a:ext cx="3034453" cy="519289"/>
          </a:xfrm>
          <a:prstGeom prst="rect">
            <a:avLst/>
          </a:prstGeom>
          <a:noFill/>
          <a:ln>
            <a:noFill/>
          </a:ln>
        </p:spPr>
        <p:txBody>
          <a:bodyPr vert="horz" lIns="130046" tIns="65023" rIns="130046" bIns="65023" rtlCol="0" anchor="ctr"/>
          <a:lstStyle>
            <a:lvl1pPr algn="l">
              <a:defRPr sz="1400" baseline="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EDCD14AE-3D69-4E16-8848-4A8689C12FA6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1300460" rtl="0" eaLnBrk="1" latinLnBrk="0" hangingPunct="1">
        <a:spcBef>
          <a:spcPct val="0"/>
        </a:spcBef>
        <a:buNone/>
        <a:defRPr sz="3600" b="1" kern="1200" baseline="0">
          <a:solidFill>
            <a:schemeClr val="tx1"/>
          </a:solidFill>
          <a:latin typeface="Calibri" pitchFamily="34" charset="0"/>
          <a:ea typeface="+mj-ea"/>
          <a:cs typeface="+mj-cs"/>
        </a:defRPr>
      </a:lvl1pPr>
    </p:titleStyle>
    <p:bodyStyle>
      <a:lvl1pPr marL="487672" indent="-487672" algn="l" defTabSz="1300460" rtl="0" eaLnBrk="1" latinLnBrk="0" hangingPunct="1">
        <a:spcBef>
          <a:spcPct val="20000"/>
        </a:spcBef>
        <a:buClr>
          <a:schemeClr val="bg1"/>
        </a:buClr>
        <a:buSzPct val="100000"/>
        <a:buFont typeface="Trebuchet MS" pitchFamily="34" charset="0"/>
        <a:buChar char="●"/>
        <a:defRPr sz="3200" b="1" kern="1200" baseline="0">
          <a:solidFill>
            <a:schemeClr val="bg1"/>
          </a:solidFill>
          <a:latin typeface="Calibri" pitchFamily="34" charset="0"/>
          <a:ea typeface="+mn-ea"/>
          <a:cs typeface="+mn-cs"/>
        </a:defRPr>
      </a:lvl1pPr>
      <a:lvl2pPr marL="1056623" indent="-406394" algn="l" defTabSz="1300460" rtl="0" eaLnBrk="1" latinLnBrk="0" hangingPunct="1">
        <a:spcBef>
          <a:spcPct val="20000"/>
        </a:spcBef>
        <a:buClr>
          <a:schemeClr val="tx2"/>
        </a:buClr>
        <a:buSzPct val="100000"/>
        <a:buFont typeface="Arial" pitchFamily="34" charset="0"/>
        <a:buChar char="►"/>
        <a:defRPr sz="2600" kern="1200" baseline="0">
          <a:solidFill>
            <a:schemeClr val="accent3"/>
          </a:solidFill>
          <a:latin typeface="Calibri" pitchFamily="34" charset="0"/>
          <a:ea typeface="+mn-ea"/>
          <a:cs typeface="+mn-cs"/>
        </a:defRPr>
      </a:lvl2pPr>
      <a:lvl3pPr marL="1625575" indent="-325115" algn="l" defTabSz="1300460" rtl="0" eaLnBrk="1" latinLnBrk="0" hangingPunct="1">
        <a:spcBef>
          <a:spcPct val="20000"/>
        </a:spcBef>
        <a:buSzPct val="100000"/>
        <a:buFont typeface="Trebuchet MS" pitchFamily="34" charset="0"/>
        <a:buChar char="●"/>
        <a:defRPr sz="2000" kern="1200" baseline="0">
          <a:solidFill>
            <a:schemeClr val="accent4"/>
          </a:solidFill>
          <a:latin typeface="Calibri" pitchFamily="34" charset="0"/>
          <a:ea typeface="+mn-ea"/>
          <a:cs typeface="+mn-cs"/>
        </a:defRPr>
      </a:lvl3pPr>
      <a:lvl4pPr marL="2275804" indent="-325115" algn="l" defTabSz="1300460" rtl="0" eaLnBrk="1" latinLnBrk="0" hangingPunct="1">
        <a:spcBef>
          <a:spcPct val="20000"/>
        </a:spcBef>
        <a:buClr>
          <a:schemeClr val="bg1"/>
        </a:buClr>
        <a:buFont typeface="Calibri" pitchFamily="34" charset="0"/>
        <a:buChar char="&gt;"/>
        <a:defRPr sz="2000" kern="1200" baseline="0">
          <a:solidFill>
            <a:schemeClr val="bg1"/>
          </a:solidFill>
          <a:latin typeface="Calibri" pitchFamily="34" charset="0"/>
          <a:ea typeface="+mn-ea"/>
          <a:cs typeface="+mn-cs"/>
        </a:defRPr>
      </a:lvl4pPr>
      <a:lvl5pPr marL="2926034" indent="-325115" algn="l" defTabSz="130046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»"/>
        <a:defRPr sz="2000" kern="1200" baseline="0">
          <a:solidFill>
            <a:schemeClr val="accent3"/>
          </a:solidFill>
          <a:latin typeface="Calibri" pitchFamily="34" charset="0"/>
          <a:ea typeface="+mn-ea"/>
          <a:cs typeface="+mn-cs"/>
        </a:defRPr>
      </a:lvl5pPr>
      <a:lvl6pPr marL="357626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49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72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954" indent="-325115" algn="l" defTabSz="13004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half" idx="10"/>
          </p:nvPr>
        </p:nvSpPr>
        <p:spPr>
          <a:xfrm>
            <a:off x="1605856" y="8333184"/>
            <a:ext cx="8867669" cy="864096"/>
          </a:xfrm>
        </p:spPr>
        <p:txBody>
          <a:bodyPr/>
          <a:lstStyle/>
          <a:p>
            <a:r>
              <a:rPr lang="fr-FR" sz="4000" b="0" dirty="0" smtClean="0">
                <a:solidFill>
                  <a:schemeClr val="accent3">
                    <a:lumMod val="50000"/>
                  </a:schemeClr>
                </a:solidFill>
              </a:rPr>
              <a:t>14 October 2016</a:t>
            </a:r>
            <a:endParaRPr lang="fr-FR" sz="4000" b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5400" dirty="0" smtClean="0">
                <a:solidFill>
                  <a:schemeClr val="accent3">
                    <a:lumMod val="50000"/>
                  </a:schemeClr>
                </a:solidFill>
              </a:rPr>
              <a:t>Civil Dialogue Group (spirits)</a:t>
            </a:r>
            <a:endParaRPr lang="fr-FR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800" dirty="0" smtClean="0">
                <a:solidFill>
                  <a:schemeClr val="accent3">
                    <a:lumMod val="50000"/>
                  </a:schemeClr>
                </a:solidFill>
              </a:rPr>
              <a:t>Labelling of </a:t>
            </a:r>
            <a:r>
              <a:rPr lang="fr-FR" sz="4800" dirty="0" err="1" smtClean="0">
                <a:solidFill>
                  <a:schemeClr val="accent3">
                    <a:lumMod val="50000"/>
                  </a:schemeClr>
                </a:solidFill>
              </a:rPr>
              <a:t>Alcoholic</a:t>
            </a:r>
            <a:r>
              <a:rPr lang="fr-FR" sz="4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sz="4800" dirty="0" err="1" smtClean="0">
                <a:solidFill>
                  <a:schemeClr val="accent3">
                    <a:lumMod val="50000"/>
                  </a:schemeClr>
                </a:solidFill>
              </a:rPr>
              <a:t>Beverages</a:t>
            </a:r>
            <a:endParaRPr lang="fr-FR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Forthcoming</a:t>
            </a:r>
            <a:r>
              <a:rPr lang="fr-BE" dirty="0" smtClean="0"/>
              <a:t> report on </a:t>
            </a:r>
            <a:r>
              <a:rPr lang="fr-BE" dirty="0" err="1" smtClean="0"/>
              <a:t>ingredient</a:t>
            </a:r>
            <a:r>
              <a:rPr lang="fr-BE" dirty="0" smtClean="0"/>
              <a:t> and nutrition labelling</a:t>
            </a:r>
            <a:endParaRPr lang="fr-BE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381831" y="3796680"/>
            <a:ext cx="11162840" cy="491608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GB" b="0" dirty="0" smtClean="0"/>
              <a:t>Longstanding issue of interest.  But only since 1979 ……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GB" b="0" dirty="0" smtClean="0"/>
              <a:t>Very grateful for dialogue with DG Santé for many years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GB" b="0" dirty="0" smtClean="0"/>
              <a:t>Long declared industry willingness to provide additional information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GB" b="0" dirty="0" smtClean="0"/>
              <a:t>Most recent submission was in early summer 2016 </a:t>
            </a: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GB" dirty="0" smtClean="0"/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Emphasis on Energy Labelling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b="0" dirty="0" smtClean="0"/>
              <a:t>Industry prepared to provide energy values.  Many companies already doing so.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b="0" dirty="0" smtClean="0"/>
              <a:t>But any EU legislation needs a requirement for information to be meaningful for consumers and to treat all alcohol sectors the same way.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b="0" dirty="0" smtClean="0"/>
              <a:t>Very grateful for recognition that, on this issue, the specificities of the alcohol sector need to be reflected.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b="0" dirty="0" smtClean="0"/>
              <a:t>The law’s requirement for energy per ‘100ml’ does not work well for alcoholic beverages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882650"/>
            <a:ext cx="9626600" cy="1433513"/>
          </a:xfrm>
        </p:spPr>
        <p:txBody>
          <a:bodyPr/>
          <a:lstStyle/>
          <a:p>
            <a:r>
              <a:rPr lang="en-US" dirty="0" smtClean="0"/>
              <a:t>2.b.iii.  Spirit Drink Regulation - possible amendments</a:t>
            </a:r>
            <a:endParaRPr lang="en-GB" dirty="0"/>
          </a:p>
        </p:txBody>
      </p:sp>
      <p:pic>
        <p:nvPicPr>
          <p:cNvPr id="1026" name="Picture 2" descr="S:\Database\COMMUNICATION\COM 2016\Calorie\Calorie Infographi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1680" y="0"/>
            <a:ext cx="3901440" cy="975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45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Preferred alternatives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b="0" dirty="0" smtClean="0"/>
              <a:t>Energy should be provided using measures that consumers understand, i.e. serving sizes.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b="0" dirty="0" smtClean="0"/>
              <a:t>Possible, broadly, to equate 30ml spirits with 100ml wine and 250ml beer.  All contain about the same amount of alcohol.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b="0" dirty="0" smtClean="0"/>
              <a:t>With most spirits comprising only a distillate, only energy should be declared (most contain no carbohydrate, protein, salt, etc.).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b="0" dirty="0" smtClean="0"/>
              <a:t>Preference for information to be given on-line.  Far more scope than a label to provide detailed and meaningful information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ritsEUROPEdef5">
  <a:themeElements>
    <a:clrScheme name="spiritsEUROPEv2">
      <a:dk1>
        <a:srgbClr val="FFFFFF"/>
      </a:dk1>
      <a:lt1>
        <a:srgbClr val="004C99"/>
      </a:lt1>
      <a:dk2>
        <a:srgbClr val="F39900"/>
      </a:dk2>
      <a:lt2>
        <a:srgbClr val="B63D16"/>
      </a:lt2>
      <a:accent1>
        <a:srgbClr val="97BF0C"/>
      </a:accent1>
      <a:accent2>
        <a:srgbClr val="0085CF"/>
      </a:accent2>
      <a:accent3>
        <a:srgbClr val="333333"/>
      </a:accent3>
      <a:accent4>
        <a:srgbClr val="000000"/>
      </a:accent4>
      <a:accent5>
        <a:srgbClr val="AE005F"/>
      </a:accent5>
      <a:accent6>
        <a:srgbClr val="009A49"/>
      </a:accent6>
      <a:hlink>
        <a:srgbClr val="004C99"/>
      </a:hlink>
      <a:folHlink>
        <a:srgbClr val="0085C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spiritsEUROPE-DEFokLast3</Template>
  <TotalTime>624</TotalTime>
  <Words>229</Words>
  <Application>Microsoft Office PowerPoint</Application>
  <PresentationFormat>Custom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spiritsEUROPEdef5</vt:lpstr>
      <vt:lpstr>Civil Dialogue Group (spirits)</vt:lpstr>
      <vt:lpstr>Forthcoming report on ingredient and nutrition labelling</vt:lpstr>
      <vt:lpstr>Current Emphasis on Energy Labelling</vt:lpstr>
      <vt:lpstr>2.b.iii.  Spirit Drink Regulation - possible amendments</vt:lpstr>
      <vt:lpstr>Preferred alternatives</vt:lpstr>
    </vt:vector>
  </TitlesOfParts>
  <Company>acapella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pc-windows</dc:creator>
  <cp:lastModifiedBy>BUTTINI-PROVENZANO Roberta (AGRI)</cp:lastModifiedBy>
  <cp:revision>93</cp:revision>
  <dcterms:created xsi:type="dcterms:W3CDTF">2012-11-19T09:08:25Z</dcterms:created>
  <dcterms:modified xsi:type="dcterms:W3CDTF">2016-10-12T06:43:15Z</dcterms:modified>
</cp:coreProperties>
</file>