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8" r:id="rId3"/>
  </p:sldMasterIdLst>
  <p:notesMasterIdLst>
    <p:notesMasterId r:id="rId22"/>
  </p:notesMasterIdLst>
  <p:handoutMasterIdLst>
    <p:handoutMasterId r:id="rId23"/>
  </p:handoutMasterIdLst>
  <p:sldIdLst>
    <p:sldId id="274" r:id="rId4"/>
    <p:sldId id="271" r:id="rId5"/>
    <p:sldId id="257" r:id="rId6"/>
    <p:sldId id="268" r:id="rId7"/>
    <p:sldId id="278" r:id="rId8"/>
    <p:sldId id="259" r:id="rId9"/>
    <p:sldId id="275" r:id="rId10"/>
    <p:sldId id="276" r:id="rId11"/>
    <p:sldId id="277" r:id="rId12"/>
    <p:sldId id="279" r:id="rId13"/>
    <p:sldId id="280" r:id="rId14"/>
    <p:sldId id="281" r:id="rId15"/>
    <p:sldId id="282" r:id="rId16"/>
    <p:sldId id="283" r:id="rId17"/>
    <p:sldId id="284" r:id="rId18"/>
    <p:sldId id="285" r:id="rId19"/>
    <p:sldId id="269" r:id="rId20"/>
    <p:sldId id="273" r:id="rId21"/>
  </p:sldIdLst>
  <p:sldSz cx="9144000" cy="6858000" type="screen4x3"/>
  <p:notesSz cx="6805613" cy="994410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2D5EC1"/>
    <a:srgbClr val="3166CF"/>
    <a:srgbClr val="3E6FD2"/>
    <a:srgbClr val="BDDEFF"/>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839" autoAdjust="0"/>
  </p:normalViewPr>
  <p:slideViewPr>
    <p:cSldViewPr>
      <p:cViewPr varScale="1">
        <p:scale>
          <a:sx n="60" d="100"/>
          <a:sy n="60" d="100"/>
        </p:scale>
        <p:origin x="-145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1" d="100"/>
          <a:sy n="81" d="100"/>
        </p:scale>
        <p:origin x="-3960" y="-102"/>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1" y="0"/>
            <a:ext cx="2949840"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1" name="Rectangle 3"/>
          <p:cNvSpPr>
            <a:spLocks noGrp="1" noChangeArrowheads="1"/>
          </p:cNvSpPr>
          <p:nvPr>
            <p:ph type="dt" sz="quarter" idx="1"/>
          </p:nvPr>
        </p:nvSpPr>
        <p:spPr bwMode="auto">
          <a:xfrm>
            <a:off x="3854185" y="0"/>
            <a:ext cx="2949840"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7892" name="Rectangle 4"/>
          <p:cNvSpPr>
            <a:spLocks noGrp="1" noChangeArrowheads="1"/>
          </p:cNvSpPr>
          <p:nvPr>
            <p:ph type="ftr" sz="quarter" idx="2"/>
          </p:nvPr>
        </p:nvSpPr>
        <p:spPr bwMode="auto">
          <a:xfrm>
            <a:off x="1" y="9444750"/>
            <a:ext cx="2949840"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3" name="Rectangle 5"/>
          <p:cNvSpPr>
            <a:spLocks noGrp="1" noChangeArrowheads="1"/>
          </p:cNvSpPr>
          <p:nvPr>
            <p:ph type="sldNum" sz="quarter" idx="3"/>
          </p:nvPr>
        </p:nvSpPr>
        <p:spPr bwMode="auto">
          <a:xfrm>
            <a:off x="3854185" y="9444750"/>
            <a:ext cx="2949840"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CF01E649-4CE6-43F7-A1D1-37B4F30AAF8C}" type="slidenum">
              <a:rPr lang="en-GB" altLang="en-US"/>
              <a:pPr/>
              <a:t>‹#›</a:t>
            </a:fld>
            <a:endParaRPr lang="en-GB" altLang="en-US"/>
          </a:p>
        </p:txBody>
      </p:sp>
    </p:spTree>
    <p:extLst>
      <p:ext uri="{BB962C8B-B14F-4D97-AF65-F5344CB8AC3E}">
        <p14:creationId xmlns:p14="http://schemas.microsoft.com/office/powerpoint/2010/main" val="4034594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0"/>
            <a:ext cx="2949840"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6867" name="Rectangle 3"/>
          <p:cNvSpPr>
            <a:spLocks noGrp="1" noChangeArrowheads="1"/>
          </p:cNvSpPr>
          <p:nvPr>
            <p:ph type="dt" idx="1"/>
          </p:nvPr>
        </p:nvSpPr>
        <p:spPr bwMode="auto">
          <a:xfrm>
            <a:off x="3854185" y="0"/>
            <a:ext cx="2949840"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6868"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0244" y="4723171"/>
            <a:ext cx="5445127" cy="4475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36870" name="Rectangle 6"/>
          <p:cNvSpPr>
            <a:spLocks noGrp="1" noChangeArrowheads="1"/>
          </p:cNvSpPr>
          <p:nvPr>
            <p:ph type="ftr" sz="quarter" idx="4"/>
          </p:nvPr>
        </p:nvSpPr>
        <p:spPr bwMode="auto">
          <a:xfrm>
            <a:off x="1" y="9444750"/>
            <a:ext cx="2949840"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6871" name="Rectangle 7"/>
          <p:cNvSpPr>
            <a:spLocks noGrp="1" noChangeArrowheads="1"/>
          </p:cNvSpPr>
          <p:nvPr>
            <p:ph type="sldNum" sz="quarter" idx="5"/>
          </p:nvPr>
        </p:nvSpPr>
        <p:spPr bwMode="auto">
          <a:xfrm>
            <a:off x="3854185" y="9444750"/>
            <a:ext cx="2949840"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CBCE0F64-4E33-44A5-A662-8843EAF99D0C}" type="slidenum">
              <a:rPr lang="en-GB" altLang="en-US"/>
              <a:pPr/>
              <a:t>‹#›</a:t>
            </a:fld>
            <a:endParaRPr lang="en-GB" altLang="en-US"/>
          </a:p>
        </p:txBody>
      </p:sp>
    </p:spTree>
    <p:extLst>
      <p:ext uri="{BB962C8B-B14F-4D97-AF65-F5344CB8AC3E}">
        <p14:creationId xmlns:p14="http://schemas.microsoft.com/office/powerpoint/2010/main" val="65793406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CBCE0F64-4E33-44A5-A662-8843EAF99D0C}" type="slidenum">
              <a:rPr lang="en-GB" altLang="en-US" smtClean="0"/>
              <a:pPr/>
              <a:t>2</a:t>
            </a:fld>
            <a:endParaRPr lang="en-GB" altLang="en-US"/>
          </a:p>
        </p:txBody>
      </p:sp>
    </p:spTree>
    <p:extLst>
      <p:ext uri="{BB962C8B-B14F-4D97-AF65-F5344CB8AC3E}">
        <p14:creationId xmlns:p14="http://schemas.microsoft.com/office/powerpoint/2010/main" val="1145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CE0F64-4E33-44A5-A662-8843EAF99D0C}" type="slidenum">
              <a:rPr lang="en-GB" altLang="en-US" smtClean="0"/>
              <a:pPr/>
              <a:t>3</a:t>
            </a:fld>
            <a:endParaRPr lang="en-GB" altLang="en-US"/>
          </a:p>
        </p:txBody>
      </p:sp>
    </p:spTree>
    <p:extLst>
      <p:ext uri="{BB962C8B-B14F-4D97-AF65-F5344CB8AC3E}">
        <p14:creationId xmlns:p14="http://schemas.microsoft.com/office/powerpoint/2010/main" val="3257870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CE0F64-4E33-44A5-A662-8843EAF99D0C}" type="slidenum">
              <a:rPr lang="en-GB" altLang="en-US" smtClean="0"/>
              <a:pPr/>
              <a:t>4</a:t>
            </a:fld>
            <a:endParaRPr lang="en-GB" altLang="en-US"/>
          </a:p>
        </p:txBody>
      </p:sp>
    </p:spTree>
    <p:extLst>
      <p:ext uri="{BB962C8B-B14F-4D97-AF65-F5344CB8AC3E}">
        <p14:creationId xmlns:p14="http://schemas.microsoft.com/office/powerpoint/2010/main" val="708818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CBCE0F64-4E33-44A5-A662-8843EAF99D0C}" type="slidenum">
              <a:rPr lang="en-GB" altLang="en-US" smtClean="0"/>
              <a:pPr/>
              <a:t>6</a:t>
            </a:fld>
            <a:endParaRPr lang="en-GB" altLang="en-US"/>
          </a:p>
        </p:txBody>
      </p:sp>
    </p:spTree>
    <p:extLst>
      <p:ext uri="{BB962C8B-B14F-4D97-AF65-F5344CB8AC3E}">
        <p14:creationId xmlns:p14="http://schemas.microsoft.com/office/powerpoint/2010/main" val="2008951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CBCE0F64-4E33-44A5-A662-8843EAF99D0C}" type="slidenum">
              <a:rPr lang="en-GB" altLang="en-US" smtClean="0"/>
              <a:pPr/>
              <a:t>7</a:t>
            </a:fld>
            <a:endParaRPr lang="en-GB" altLang="en-US"/>
          </a:p>
        </p:txBody>
      </p:sp>
    </p:spTree>
    <p:extLst>
      <p:ext uri="{BB962C8B-B14F-4D97-AF65-F5344CB8AC3E}">
        <p14:creationId xmlns:p14="http://schemas.microsoft.com/office/powerpoint/2010/main" val="2008951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fr-BE" b="1" dirty="0" smtClean="0"/>
              <a:t>The </a:t>
            </a:r>
            <a:r>
              <a:rPr lang="fr-BE" b="1" dirty="0" err="1" smtClean="0"/>
              <a:t>Commissioner</a:t>
            </a:r>
            <a:r>
              <a:rPr lang="fr-BE" b="1" dirty="0" smtClean="0"/>
              <a:t> :</a:t>
            </a:r>
          </a:p>
          <a:p>
            <a:pPr marL="171450" indent="-171450">
              <a:buFontTx/>
              <a:buChar char="-"/>
            </a:pPr>
            <a:r>
              <a:rPr lang="en-GB" dirty="0" smtClean="0"/>
              <a:t>underlined the need for </a:t>
            </a:r>
            <a:r>
              <a:rPr lang="en-GB" b="1" dirty="0" smtClean="0"/>
              <a:t>regulatory predictability </a:t>
            </a:r>
            <a:r>
              <a:rPr lang="en-GB" dirty="0" smtClean="0"/>
              <a:t>and detailed information-sharing regarding the legislative measures which may have an impact on trade and investments. </a:t>
            </a:r>
          </a:p>
          <a:p>
            <a:pPr marL="171450" marR="0" indent="-171450" algn="l" defTabSz="914400" rtl="0" eaLnBrk="1" fontAlgn="base" latinLnBrk="0" hangingPunct="1">
              <a:lnSpc>
                <a:spcPct val="100000"/>
              </a:lnSpc>
              <a:spcBef>
                <a:spcPct val="30000"/>
              </a:spcBef>
              <a:spcAft>
                <a:spcPct val="0"/>
              </a:spcAft>
              <a:buClrTx/>
              <a:buSzTx/>
              <a:buFontTx/>
              <a:buChar char="-"/>
              <a:tabLst/>
              <a:defRPr/>
            </a:pPr>
            <a:r>
              <a:rPr lang="en-GB" sz="1200" b="0" kern="1200" dirty="0" smtClean="0">
                <a:solidFill>
                  <a:schemeClr val="tx1"/>
                </a:solidFill>
                <a:effectLst/>
                <a:latin typeface="Arial" charset="0"/>
                <a:ea typeface="+mn-ea"/>
                <a:cs typeface="+mn-cs"/>
              </a:rPr>
              <a:t>highlighted that </a:t>
            </a:r>
            <a:r>
              <a:rPr lang="en-GB" sz="1200" b="1" kern="1200" dirty="0" smtClean="0">
                <a:solidFill>
                  <a:schemeClr val="tx1"/>
                </a:solidFill>
                <a:effectLst/>
                <a:latin typeface="Arial" charset="0"/>
                <a:ea typeface="+mn-ea"/>
                <a:cs typeface="+mn-cs"/>
              </a:rPr>
              <a:t>transparency</a:t>
            </a:r>
            <a:r>
              <a:rPr lang="en-GB" sz="1200" kern="1200" dirty="0" smtClean="0">
                <a:solidFill>
                  <a:schemeClr val="tx1"/>
                </a:solidFill>
                <a:effectLst/>
                <a:latin typeface="Arial" charset="0"/>
                <a:ea typeface="+mn-ea"/>
                <a:cs typeface="+mn-cs"/>
              </a:rPr>
              <a:t> of import requirements and of enforcement measures is essential for EU exporters as well as granting sufficient time for producers, certifiers and the administration itself to adapt.;</a:t>
            </a:r>
          </a:p>
          <a:p>
            <a:pPr marL="171450" marR="0" indent="-171450" algn="l" defTabSz="914400" rtl="0" eaLnBrk="1" fontAlgn="base" latinLnBrk="0" hangingPunct="1">
              <a:lnSpc>
                <a:spcPct val="100000"/>
              </a:lnSpc>
              <a:spcBef>
                <a:spcPct val="30000"/>
              </a:spcBef>
              <a:spcAft>
                <a:spcPct val="0"/>
              </a:spcAft>
              <a:buClrTx/>
              <a:buSzTx/>
              <a:buFontTx/>
              <a:buChar char="-"/>
              <a:tabLst/>
              <a:defRPr/>
            </a:pPr>
            <a:r>
              <a:rPr lang="fr-BE" b="0" dirty="0" err="1" smtClean="0"/>
              <a:t>raised</a:t>
            </a:r>
            <a:r>
              <a:rPr lang="fr-BE" b="1" dirty="0" smtClean="0"/>
              <a:t> </a:t>
            </a:r>
            <a:r>
              <a:rPr lang="en-GB" sz="1200" kern="1200" dirty="0" smtClean="0">
                <a:solidFill>
                  <a:schemeClr val="tx1"/>
                </a:solidFill>
                <a:effectLst/>
                <a:latin typeface="Arial" charset="0"/>
                <a:ea typeface="+mn-ea"/>
                <a:cs typeface="+mn-cs"/>
              </a:rPr>
              <a:t>the importance of </a:t>
            </a:r>
            <a:r>
              <a:rPr lang="en-GB" sz="1200" b="1" kern="1200" dirty="0" smtClean="0">
                <a:solidFill>
                  <a:schemeClr val="tx1"/>
                </a:solidFill>
                <a:effectLst/>
                <a:latin typeface="Arial" charset="0"/>
                <a:ea typeface="+mn-ea"/>
                <a:cs typeface="+mn-cs"/>
              </a:rPr>
              <a:t>international standards </a:t>
            </a:r>
            <a:r>
              <a:rPr lang="en-GB" sz="1200" kern="1200" dirty="0" smtClean="0">
                <a:solidFill>
                  <a:schemeClr val="tx1"/>
                </a:solidFill>
                <a:effectLst/>
                <a:latin typeface="Arial" charset="0"/>
                <a:ea typeface="+mn-ea"/>
                <a:cs typeface="+mn-cs"/>
              </a:rPr>
              <a:t>with regards to import rules,</a:t>
            </a:r>
          </a:p>
          <a:p>
            <a:pPr marL="0" marR="0" indent="0" algn="l" defTabSz="914400" rtl="0" eaLnBrk="1" fontAlgn="base" latinLnBrk="0" hangingPunct="1">
              <a:lnSpc>
                <a:spcPct val="100000"/>
              </a:lnSpc>
              <a:spcBef>
                <a:spcPct val="30000"/>
              </a:spcBef>
              <a:spcAft>
                <a:spcPct val="0"/>
              </a:spcAft>
              <a:buClrTx/>
              <a:buSzTx/>
              <a:buFontTx/>
              <a:buNone/>
              <a:tabLst/>
              <a:defRPr/>
            </a:pPr>
            <a:endParaRPr lang="fr-BE" sz="1200" kern="1200" dirty="0" smtClean="0">
              <a:solidFill>
                <a:schemeClr val="tx1"/>
              </a:solidFill>
              <a:effectLst/>
              <a:latin typeface="Arial"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fr-BE" sz="1200" kern="1200" dirty="0" smtClean="0">
                <a:solidFill>
                  <a:schemeClr val="tx1"/>
                </a:solidFill>
                <a:effectLst/>
                <a:latin typeface="Arial" charset="0"/>
                <a:ea typeface="+mn-ea"/>
                <a:cs typeface="+mn-cs"/>
              </a:rPr>
              <a:t>The</a:t>
            </a:r>
            <a:r>
              <a:rPr lang="fr-BE" sz="1200" kern="1200" baseline="0" dirty="0" smtClean="0">
                <a:solidFill>
                  <a:schemeClr val="tx1"/>
                </a:solidFill>
                <a:effectLst/>
                <a:latin typeface="Arial" charset="0"/>
                <a:ea typeface="+mn-ea"/>
                <a:cs typeface="+mn-cs"/>
              </a:rPr>
              <a:t> Commissionner </a:t>
            </a:r>
            <a:r>
              <a:rPr lang="en-GB" sz="1200" kern="1200" dirty="0" smtClean="0">
                <a:solidFill>
                  <a:schemeClr val="tx1"/>
                </a:solidFill>
                <a:effectLst/>
                <a:latin typeface="Arial" charset="0"/>
                <a:ea typeface="+mn-ea"/>
                <a:cs typeface="+mn-cs"/>
              </a:rPr>
              <a:t>discussed strengthening </a:t>
            </a:r>
            <a:r>
              <a:rPr lang="en-GB" sz="1200" b="1" kern="1200" dirty="0" smtClean="0">
                <a:solidFill>
                  <a:schemeClr val="tx1"/>
                </a:solidFill>
                <a:effectLst/>
                <a:latin typeface="Arial" charset="0"/>
                <a:ea typeface="+mn-ea"/>
                <a:cs typeface="+mn-cs"/>
              </a:rPr>
              <a:t>agricultural cooperation </a:t>
            </a:r>
            <a:r>
              <a:rPr lang="en-GB" sz="1200" kern="1200" dirty="0" smtClean="0">
                <a:solidFill>
                  <a:schemeClr val="tx1"/>
                </a:solidFill>
                <a:effectLst/>
                <a:latin typeface="Arial" charset="0"/>
                <a:ea typeface="+mn-ea"/>
                <a:cs typeface="+mn-cs"/>
              </a:rPr>
              <a:t>both with Saudi Arabia and the GCC. In the absence of a relaunch of negotiations of a Free Trade Agreement with the GCC, the approach is to develop a sectoral dialogue in the area of agriculture, food products and trade. </a:t>
            </a:r>
          </a:p>
          <a:p>
            <a:pPr marL="0" marR="0" indent="0" algn="l" defTabSz="914400" rtl="0" eaLnBrk="1" fontAlgn="base" latinLnBrk="0" hangingPunct="1">
              <a:lnSpc>
                <a:spcPct val="100000"/>
              </a:lnSpc>
              <a:spcBef>
                <a:spcPct val="30000"/>
              </a:spcBef>
              <a:spcAft>
                <a:spcPct val="0"/>
              </a:spcAft>
              <a:buClrTx/>
              <a:buSzTx/>
              <a:buFontTx/>
              <a:buNone/>
              <a:tabLst/>
              <a:defRPr/>
            </a:pPr>
            <a:endParaRPr lang="fr-BE"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Finally, the Commissioner raised the EU concern with the Saudi-imposed import </a:t>
            </a:r>
            <a:r>
              <a:rPr lang="en-GB" sz="1200" b="1" kern="1200" dirty="0" smtClean="0">
                <a:solidFill>
                  <a:schemeClr val="tx1"/>
                </a:solidFill>
                <a:effectLst/>
                <a:latin typeface="Arial" charset="0"/>
                <a:ea typeface="+mn-ea"/>
                <a:cs typeface="+mn-cs"/>
              </a:rPr>
              <a:t>ban on bone-in meat</a:t>
            </a:r>
            <a:r>
              <a:rPr lang="en-GB" sz="1200" kern="1200" dirty="0" smtClean="0">
                <a:solidFill>
                  <a:schemeClr val="tx1"/>
                </a:solidFill>
                <a:effectLst/>
                <a:latin typeface="Arial" charset="0"/>
                <a:ea typeface="+mn-ea"/>
                <a:cs typeface="+mn-cs"/>
              </a:rPr>
              <a:t> (beef), based on BSE (mad cow disease), and the requirement of a </a:t>
            </a:r>
            <a:r>
              <a:rPr lang="en-GB" sz="1200" b="1" kern="1200" dirty="0" smtClean="0">
                <a:solidFill>
                  <a:schemeClr val="tx1"/>
                </a:solidFill>
                <a:effectLst/>
                <a:latin typeface="Arial" charset="0"/>
                <a:ea typeface="+mn-ea"/>
                <a:cs typeface="+mn-cs"/>
              </a:rPr>
              <a:t>minimum age limit</a:t>
            </a:r>
            <a:r>
              <a:rPr lang="en-GB" sz="1200" kern="1200" dirty="0" smtClean="0">
                <a:solidFill>
                  <a:schemeClr val="tx1"/>
                </a:solidFill>
                <a:effectLst/>
                <a:latin typeface="Arial" charset="0"/>
                <a:ea typeface="+mn-ea"/>
                <a:cs typeface="+mn-cs"/>
              </a:rPr>
              <a:t> for the bovine animals from where the beef is coming from. He emphasised that these restrictions are not in line with international standards. The response of the Saudi authorities was reassuring indicating that importing requirements would be changed and the ban lifted.</a:t>
            </a:r>
          </a:p>
          <a:p>
            <a:r>
              <a:rPr lang="en-GB" sz="1200" kern="1200" dirty="0" smtClean="0">
                <a:solidFill>
                  <a:schemeClr val="tx1"/>
                </a:solidFill>
                <a:effectLst/>
                <a:latin typeface="Arial" charset="0"/>
                <a:ea typeface="+mn-ea"/>
                <a:cs typeface="+mn-cs"/>
              </a:rPr>
              <a:t>In addition, he insisted on ensuring that </a:t>
            </a:r>
            <a:r>
              <a:rPr lang="en-GB" sz="1200" b="1" kern="1200" dirty="0" smtClean="0">
                <a:solidFill>
                  <a:schemeClr val="tx1"/>
                </a:solidFill>
                <a:effectLst/>
                <a:latin typeface="Arial" charset="0"/>
                <a:ea typeface="+mn-ea"/>
                <a:cs typeface="+mn-cs"/>
              </a:rPr>
              <a:t>pending</a:t>
            </a:r>
            <a:r>
              <a:rPr lang="en-GB" sz="1200" kern="1200" dirty="0" smtClean="0">
                <a:solidFill>
                  <a:schemeClr val="tx1"/>
                </a:solidFill>
                <a:effectLst/>
                <a:latin typeface="Arial" charset="0"/>
                <a:ea typeface="+mn-ea"/>
                <a:cs typeface="+mn-cs"/>
              </a:rPr>
              <a:t> </a:t>
            </a:r>
            <a:r>
              <a:rPr lang="en-GB" sz="1200" b="1" kern="1200" dirty="0" smtClean="0">
                <a:solidFill>
                  <a:schemeClr val="tx1"/>
                </a:solidFill>
                <a:effectLst/>
                <a:latin typeface="Arial" charset="0"/>
                <a:ea typeface="+mn-ea"/>
                <a:cs typeface="+mn-cs"/>
              </a:rPr>
              <a:t>applications</a:t>
            </a:r>
            <a:r>
              <a:rPr lang="en-GB" sz="1200" kern="1200" dirty="0" smtClean="0">
                <a:solidFill>
                  <a:schemeClr val="tx1"/>
                </a:solidFill>
                <a:effectLst/>
                <a:latin typeface="Arial" charset="0"/>
                <a:ea typeface="+mn-ea"/>
                <a:cs typeface="+mn-cs"/>
              </a:rPr>
              <a:t> from EU Member States to authorise market access for meat (beef, sheep &amp; goat, poultry) are processed swiftly and exports are resumed.</a:t>
            </a:r>
          </a:p>
          <a:p>
            <a:pPr marL="0" marR="0" indent="0" algn="l" defTabSz="914400" rtl="0" eaLnBrk="1" fontAlgn="base" latinLnBrk="0" hangingPunct="1">
              <a:lnSpc>
                <a:spcPct val="100000"/>
              </a:lnSpc>
              <a:spcBef>
                <a:spcPct val="30000"/>
              </a:spcBef>
              <a:spcAft>
                <a:spcPct val="0"/>
              </a:spcAft>
              <a:buClrTx/>
              <a:buSzTx/>
              <a:buFontTx/>
              <a:buNone/>
              <a:tabLst/>
              <a:defRPr/>
            </a:pPr>
            <a:endParaRPr lang="fr-BE" sz="1200" kern="1200" dirty="0" smtClean="0">
              <a:solidFill>
                <a:schemeClr val="tx1"/>
              </a:solidFill>
              <a:effectLst/>
              <a:latin typeface="Arial"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fr-BE" sz="1200" b="1" kern="1200" dirty="0" err="1" smtClean="0">
                <a:solidFill>
                  <a:schemeClr val="tx1"/>
                </a:solidFill>
                <a:effectLst/>
                <a:latin typeface="Arial" charset="0"/>
                <a:ea typeface="+mn-ea"/>
                <a:cs typeface="+mn-cs"/>
              </a:rPr>
              <a:t>Defensive</a:t>
            </a:r>
            <a:r>
              <a:rPr lang="fr-BE" sz="1200" b="1" kern="1200" dirty="0" smtClean="0">
                <a:solidFill>
                  <a:schemeClr val="tx1"/>
                </a:solidFill>
                <a:effectLst/>
                <a:latin typeface="Arial" charset="0"/>
                <a:ea typeface="+mn-ea"/>
                <a:cs typeface="+mn-cs"/>
              </a:rPr>
              <a:t>:</a:t>
            </a:r>
          </a:p>
          <a:p>
            <a:pPr marL="171450" marR="0" indent="-171450" algn="l" defTabSz="914400" rtl="0" eaLnBrk="1" fontAlgn="base" latinLnBrk="0" hangingPunct="1">
              <a:lnSpc>
                <a:spcPct val="100000"/>
              </a:lnSpc>
              <a:spcBef>
                <a:spcPct val="30000"/>
              </a:spcBef>
              <a:spcAft>
                <a:spcPct val="0"/>
              </a:spcAft>
              <a:buClrTx/>
              <a:buSzTx/>
              <a:buFontTx/>
              <a:buChar char="-"/>
              <a:tabLst/>
              <a:defRPr/>
            </a:pPr>
            <a:r>
              <a:rPr lang="en-GB" sz="1200" b="1" u="sng" kern="1200" dirty="0" smtClean="0">
                <a:solidFill>
                  <a:schemeClr val="tx1"/>
                </a:solidFill>
                <a:effectLst/>
                <a:latin typeface="Arial" charset="0"/>
                <a:ea typeface="+mn-ea"/>
                <a:cs typeface="+mn-cs"/>
              </a:rPr>
              <a:t>Did you discuss halal </a:t>
            </a:r>
            <a:r>
              <a:rPr lang="en-GB" sz="1200" b="1" u="sng" kern="1200" dirty="0" err="1" smtClean="0">
                <a:solidFill>
                  <a:schemeClr val="tx1"/>
                </a:solidFill>
                <a:effectLst/>
                <a:latin typeface="Arial" charset="0"/>
                <a:ea typeface="+mn-ea"/>
                <a:cs typeface="+mn-cs"/>
              </a:rPr>
              <a:t>issues?</a:t>
            </a:r>
            <a:r>
              <a:rPr lang="en-GB" sz="1200" kern="1200" dirty="0" err="1" smtClean="0">
                <a:solidFill>
                  <a:schemeClr val="tx1"/>
                </a:solidFill>
                <a:effectLst/>
                <a:latin typeface="Arial" charset="0"/>
                <a:ea typeface="+mn-ea"/>
                <a:cs typeface="+mn-cs"/>
              </a:rPr>
              <a:t>Indeed</a:t>
            </a:r>
            <a:r>
              <a:rPr lang="en-GB" sz="1200" kern="1200" dirty="0" smtClean="0">
                <a:solidFill>
                  <a:schemeClr val="tx1"/>
                </a:solidFill>
                <a:effectLst/>
                <a:latin typeface="Arial" charset="0"/>
                <a:ea typeface="+mn-ea"/>
                <a:cs typeface="+mn-cs"/>
              </a:rPr>
              <a:t>, the Commissioner discussed the </a:t>
            </a:r>
            <a:r>
              <a:rPr lang="en-GB" sz="1200" b="1" kern="1200" dirty="0" smtClean="0">
                <a:solidFill>
                  <a:schemeClr val="tx1"/>
                </a:solidFill>
                <a:effectLst/>
                <a:latin typeface="Arial" charset="0"/>
                <a:ea typeface="+mn-ea"/>
                <a:cs typeface="+mn-cs"/>
              </a:rPr>
              <a:t>halal</a:t>
            </a:r>
            <a:r>
              <a:rPr lang="en-GB" sz="1200" kern="1200" dirty="0" smtClean="0">
                <a:solidFill>
                  <a:schemeClr val="tx1"/>
                </a:solidFill>
                <a:effectLst/>
                <a:latin typeface="Arial" charset="0"/>
                <a:ea typeface="+mn-ea"/>
                <a:cs typeface="+mn-cs"/>
              </a:rPr>
              <a:t> certification with the GCC Standardisation Office. He underlined that any requirements and standards in this field should be introduced in a way which avoids disrupting trade. The GSO was ready to act as a one-stop shop for external operators who need clear understanding of halal requirements. GSO proposed to organise a series of workshops for private stakeholders across the EU. </a:t>
            </a:r>
          </a:p>
          <a:p>
            <a:pPr marL="171450" marR="0" indent="-171450" algn="l" defTabSz="914400" rtl="0" eaLnBrk="1" fontAlgn="base" latinLnBrk="0" hangingPunct="1">
              <a:lnSpc>
                <a:spcPct val="100000"/>
              </a:lnSpc>
              <a:spcBef>
                <a:spcPct val="30000"/>
              </a:spcBef>
              <a:spcAft>
                <a:spcPct val="0"/>
              </a:spcAft>
              <a:buClrTx/>
              <a:buSzTx/>
              <a:buFontTx/>
              <a:buChar char="-"/>
              <a:tabLst/>
              <a:defRPr/>
            </a:pPr>
            <a:endParaRPr lang="en-GB" sz="1200" kern="1200" dirty="0" smtClean="0">
              <a:solidFill>
                <a:schemeClr val="tx1"/>
              </a:solidFill>
              <a:effectLst/>
              <a:latin typeface="Arial" charset="0"/>
              <a:ea typeface="+mn-ea"/>
              <a:cs typeface="+mn-cs"/>
            </a:endParaRPr>
          </a:p>
          <a:p>
            <a:pPr marL="171450" marR="0" indent="-171450" algn="l" defTabSz="914400" rtl="0" eaLnBrk="1" fontAlgn="base" latinLnBrk="0" hangingPunct="1">
              <a:lnSpc>
                <a:spcPct val="100000"/>
              </a:lnSpc>
              <a:spcBef>
                <a:spcPct val="30000"/>
              </a:spcBef>
              <a:spcAft>
                <a:spcPct val="0"/>
              </a:spcAft>
              <a:buClrTx/>
              <a:buSzTx/>
              <a:buFontTx/>
              <a:buChar char="-"/>
              <a:tabLst/>
              <a:defRPr/>
            </a:pPr>
            <a:endParaRPr lang="en-GB" sz="1200" kern="1200" dirty="0" smtClean="0">
              <a:solidFill>
                <a:schemeClr val="tx1"/>
              </a:solidFill>
              <a:effectLst/>
              <a:latin typeface="Arial" charset="0"/>
              <a:ea typeface="+mn-ea"/>
              <a:cs typeface="+mn-cs"/>
            </a:endParaRPr>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CBCE0F64-4E33-44A5-A662-8843EAF99D0C}" type="slidenum">
              <a:rPr lang="en-GB" altLang="en-US" smtClean="0"/>
              <a:pPr/>
              <a:t>8</a:t>
            </a:fld>
            <a:endParaRPr lang="en-GB" altLang="en-US"/>
          </a:p>
        </p:txBody>
      </p:sp>
    </p:spTree>
    <p:extLst>
      <p:ext uri="{BB962C8B-B14F-4D97-AF65-F5344CB8AC3E}">
        <p14:creationId xmlns:p14="http://schemas.microsoft.com/office/powerpoint/2010/main" val="2008951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smtClean="0"/>
              <a:t>"Beef/sheep meat package": Commissioner had a number of high-level political meetings which led to significant progress in a number of areas, including the very welcome decision by Iranian authorities to make it easier to export EU beef and sheep meat, by adopting a single health certification system for exports from all EU Member States. Relevant</a:t>
            </a:r>
            <a:r>
              <a:rPr lang="en-GB" baseline="0" dirty="0" smtClean="0"/>
              <a:t> regulatory arrangements are expected to</a:t>
            </a:r>
            <a:r>
              <a:rPr lang="en-GB" dirty="0" smtClean="0"/>
              <a:t> be in place during the first half of 2018, reducing red tape and costs for European exporters.</a:t>
            </a:r>
            <a:endParaRPr lang="en-GB" dirty="0"/>
          </a:p>
        </p:txBody>
      </p:sp>
      <p:sp>
        <p:nvSpPr>
          <p:cNvPr id="4" name="Slide Number Placeholder 3"/>
          <p:cNvSpPr>
            <a:spLocks noGrp="1"/>
          </p:cNvSpPr>
          <p:nvPr>
            <p:ph type="sldNum" sz="quarter" idx="10"/>
          </p:nvPr>
        </p:nvSpPr>
        <p:spPr/>
        <p:txBody>
          <a:bodyPr/>
          <a:lstStyle/>
          <a:p>
            <a:fld id="{CBCE0F64-4E33-44A5-A662-8843EAF99D0C}" type="slidenum">
              <a:rPr lang="en-GB" altLang="en-US" smtClean="0"/>
              <a:pPr/>
              <a:t>9</a:t>
            </a:fld>
            <a:endParaRPr lang="en-GB" altLang="en-US"/>
          </a:p>
        </p:txBody>
      </p:sp>
    </p:spTree>
    <p:extLst>
      <p:ext uri="{BB962C8B-B14F-4D97-AF65-F5344CB8AC3E}">
        <p14:creationId xmlns:p14="http://schemas.microsoft.com/office/powerpoint/2010/main" val="2008951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CE0F64-4E33-44A5-A662-8843EAF99D0C}" type="slidenum">
              <a:rPr lang="en-GB" altLang="en-US" smtClean="0"/>
              <a:pPr/>
              <a:t>17</a:t>
            </a:fld>
            <a:endParaRPr lang="en-GB" altLang="en-US"/>
          </a:p>
        </p:txBody>
      </p:sp>
    </p:spTree>
    <p:extLst>
      <p:ext uri="{BB962C8B-B14F-4D97-AF65-F5344CB8AC3E}">
        <p14:creationId xmlns:p14="http://schemas.microsoft.com/office/powerpoint/2010/main" val="12188780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BCE0F64-4E33-44A5-A662-8843EAF99D0C}" type="slidenum">
              <a:rPr lang="en-GB" altLang="en-US" smtClean="0"/>
              <a:pPr/>
              <a:t>18</a:t>
            </a:fld>
            <a:endParaRPr lang="en-GB" altLang="en-US"/>
          </a:p>
        </p:txBody>
      </p:sp>
    </p:spTree>
    <p:extLst>
      <p:ext uri="{BB962C8B-B14F-4D97-AF65-F5344CB8AC3E}">
        <p14:creationId xmlns:p14="http://schemas.microsoft.com/office/powerpoint/2010/main" val="13402743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17" name="Rectangle 10"/>
          <p:cNvSpPr>
            <a:spLocks noChangeArrowheads="1"/>
          </p:cNvSpPr>
          <p:nvPr/>
        </p:nvSpPr>
        <p:spPr bwMode="auto">
          <a:xfrm>
            <a:off x="-10988" y="98606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sp>
        <p:nvSpPr>
          <p:cNvPr id="5" name="Rectangle 10"/>
          <p:cNvSpPr>
            <a:spLocks noChangeArrowheads="1"/>
          </p:cNvSpPr>
          <p:nvPr/>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en-US" noProof="0" smtClean="0"/>
              <a:t>Click to edit Master title style</a:t>
            </a:r>
            <a:endParaRPr lang="en-GB" noProof="0" dirty="0" smtClean="0"/>
          </a:p>
        </p:txBody>
      </p:sp>
      <p:sp>
        <p:nvSpPr>
          <p:cNvPr id="3077" name="Rectangle 5"/>
          <p:cNvSpPr>
            <a:spLocks noGrp="1" noChangeArrowheads="1"/>
          </p:cNvSpPr>
          <p:nvPr>
            <p:ph type="subTitle" idx="1"/>
          </p:nvPr>
        </p:nvSpPr>
        <p:spPr>
          <a:xfrm>
            <a:off x="6005094" y="4077072"/>
            <a:ext cx="4752528" cy="1152525"/>
          </a:xfrm>
        </p:spPr>
        <p:txBody>
          <a:bodyPr/>
          <a:lstStyle>
            <a:lvl1pPr algn="r">
              <a:defRPr i="1">
                <a:solidFill>
                  <a:schemeClr val="bg1"/>
                </a:solidFill>
              </a:defRPr>
            </a:lvl1pPr>
          </a:lstStyle>
          <a:p>
            <a:pPr lvl="0"/>
            <a:r>
              <a:rPr lang="en-US" noProof="0" smtClean="0"/>
              <a:t>Click to edit Master subtitle style</a:t>
            </a:r>
            <a:endParaRPr lang="en-GB" noProof="0" smtClean="0"/>
          </a:p>
        </p:txBody>
      </p:sp>
      <p:sp>
        <p:nvSpPr>
          <p:cNvPr id="13" name="Rectangle 12"/>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endParaRPr lang="en-GB" altLang="en-US"/>
          </a:p>
        </p:txBody>
      </p:sp>
      <p:sp>
        <p:nvSpPr>
          <p:cNvPr id="14" name="Rectangle 13"/>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endParaRPr lang="en-GB" altLang="en-US"/>
          </a:p>
        </p:txBody>
      </p:sp>
      <p:sp>
        <p:nvSpPr>
          <p:cNvPr id="15" name="Rectangle 14"/>
          <p:cNvSpPr>
            <a:spLocks noGrp="1" noChangeArrowheads="1"/>
          </p:cNvSpPr>
          <p:nvPr>
            <p:ph type="sldNum" sz="quarter" idx="12"/>
          </p:nvPr>
        </p:nvSpPr>
        <p:spPr>
          <a:xfrm>
            <a:off x="6553200" y="6245225"/>
            <a:ext cx="2133600" cy="476250"/>
          </a:xfrm>
        </p:spPr>
        <p:txBody>
          <a:bodyPr/>
          <a:lstStyle>
            <a:lvl1pPr algn="r">
              <a:defRPr sz="1400" b="0"/>
            </a:lvl1pPr>
          </a:lstStyle>
          <a:p>
            <a:fld id="{B36314FA-9D76-4A52-9EEF-7EA2422498B0}" type="slidenum">
              <a:rPr lang="en-GB" altLang="en-US" smtClean="0"/>
              <a:pPr/>
              <a:t>‹#›</a:t>
            </a:fld>
            <a:endParaRPr lang="en-GB" altLang="en-US"/>
          </a:p>
        </p:txBody>
      </p:sp>
    </p:spTree>
    <p:extLst>
      <p:ext uri="{BB962C8B-B14F-4D97-AF65-F5344CB8AC3E}">
        <p14:creationId xmlns:p14="http://schemas.microsoft.com/office/powerpoint/2010/main" val="3971980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ltLang="en-US"/>
          </a:p>
        </p:txBody>
      </p:sp>
      <p:sp>
        <p:nvSpPr>
          <p:cNvPr id="6" name="Rectangle 5"/>
          <p:cNvSpPr>
            <a:spLocks noGrp="1" noChangeArrowheads="1"/>
          </p:cNvSpPr>
          <p:nvPr>
            <p:ph type="ftr" sz="quarter" idx="11"/>
          </p:nvPr>
        </p:nvSpPr>
        <p:spPr>
          <a:ln/>
        </p:spPr>
        <p:txBody>
          <a:bodyPr/>
          <a:lstStyle>
            <a:lvl1pPr>
              <a:defRPr/>
            </a:lvl1pPr>
          </a:lstStyle>
          <a:p>
            <a:endParaRPr lang="en-GB" altLang="en-US"/>
          </a:p>
        </p:txBody>
      </p:sp>
      <p:sp>
        <p:nvSpPr>
          <p:cNvPr id="7" name="Rectangle 6"/>
          <p:cNvSpPr>
            <a:spLocks noGrp="1" noChangeArrowheads="1"/>
          </p:cNvSpPr>
          <p:nvPr>
            <p:ph type="sldNum" sz="quarter" idx="12"/>
          </p:nvPr>
        </p:nvSpPr>
        <p:spPr>
          <a:ln/>
        </p:spPr>
        <p:txBody>
          <a:bodyPr/>
          <a:lstStyle>
            <a:lvl1pPr>
              <a:defRPr/>
            </a:lvl1pPr>
          </a:lstStyle>
          <a:p>
            <a:fld id="{412BBEF4-F272-4BD9-98C1-0FF05E4B2A3A}" type="slidenum">
              <a:rPr lang="en-GB" altLang="en-US" smtClean="0"/>
              <a:pPr/>
              <a:t>‹#›</a:t>
            </a:fld>
            <a:endParaRPr lang="en-GB" altLang="en-US"/>
          </a:p>
        </p:txBody>
      </p:sp>
    </p:spTree>
    <p:extLst>
      <p:ext uri="{BB962C8B-B14F-4D97-AF65-F5344CB8AC3E}">
        <p14:creationId xmlns:p14="http://schemas.microsoft.com/office/powerpoint/2010/main" val="3904231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ltLang="en-US"/>
          </a:p>
        </p:txBody>
      </p:sp>
      <p:sp>
        <p:nvSpPr>
          <p:cNvPr id="6" name="Rectangle 5"/>
          <p:cNvSpPr>
            <a:spLocks noGrp="1" noChangeArrowheads="1"/>
          </p:cNvSpPr>
          <p:nvPr>
            <p:ph type="ftr" sz="quarter" idx="11"/>
          </p:nvPr>
        </p:nvSpPr>
        <p:spPr>
          <a:ln/>
        </p:spPr>
        <p:txBody>
          <a:bodyPr/>
          <a:lstStyle>
            <a:lvl1pPr>
              <a:defRPr/>
            </a:lvl1pPr>
          </a:lstStyle>
          <a:p>
            <a:endParaRPr lang="en-GB" altLang="en-US"/>
          </a:p>
        </p:txBody>
      </p:sp>
      <p:sp>
        <p:nvSpPr>
          <p:cNvPr id="7" name="Rectangle 6"/>
          <p:cNvSpPr>
            <a:spLocks noGrp="1" noChangeArrowheads="1"/>
          </p:cNvSpPr>
          <p:nvPr>
            <p:ph type="sldNum" sz="quarter" idx="12"/>
          </p:nvPr>
        </p:nvSpPr>
        <p:spPr>
          <a:ln/>
        </p:spPr>
        <p:txBody>
          <a:bodyPr/>
          <a:lstStyle>
            <a:lvl1pPr>
              <a:defRPr/>
            </a:lvl1pPr>
          </a:lstStyle>
          <a:p>
            <a:fld id="{8C1FC6E0-DDFB-455B-BCA8-E8AB7037F59B}" type="slidenum">
              <a:rPr lang="en-GB" altLang="en-US" smtClean="0"/>
              <a:pPr/>
              <a:t>‹#›</a:t>
            </a:fld>
            <a:endParaRPr lang="en-GB" altLang="en-US"/>
          </a:p>
        </p:txBody>
      </p:sp>
    </p:spTree>
    <p:extLst>
      <p:ext uri="{BB962C8B-B14F-4D97-AF65-F5344CB8AC3E}">
        <p14:creationId xmlns:p14="http://schemas.microsoft.com/office/powerpoint/2010/main" val="29338380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altLang="en-US"/>
          </a:p>
        </p:txBody>
      </p:sp>
      <p:sp>
        <p:nvSpPr>
          <p:cNvPr id="5" name="Rectangle 5"/>
          <p:cNvSpPr>
            <a:spLocks noGrp="1" noChangeArrowheads="1"/>
          </p:cNvSpPr>
          <p:nvPr>
            <p:ph type="ftr" sz="quarter" idx="11"/>
          </p:nvPr>
        </p:nvSpPr>
        <p:spPr>
          <a:ln/>
        </p:spPr>
        <p:txBody>
          <a:bodyPr/>
          <a:lstStyle>
            <a:lvl1pPr>
              <a:defRPr/>
            </a:lvl1pPr>
          </a:lstStyle>
          <a:p>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B08BCB56-268A-4E4D-80A2-4F51A7673B9B}" type="slidenum">
              <a:rPr lang="en-GB" altLang="en-US" smtClean="0"/>
              <a:pPr/>
              <a:t>‹#›</a:t>
            </a:fld>
            <a:endParaRPr lang="en-GB" altLang="en-US"/>
          </a:p>
        </p:txBody>
      </p:sp>
    </p:spTree>
    <p:extLst>
      <p:ext uri="{BB962C8B-B14F-4D97-AF65-F5344CB8AC3E}">
        <p14:creationId xmlns:p14="http://schemas.microsoft.com/office/powerpoint/2010/main" val="20964447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altLang="en-US"/>
          </a:p>
        </p:txBody>
      </p:sp>
      <p:sp>
        <p:nvSpPr>
          <p:cNvPr id="5" name="Rectangle 5"/>
          <p:cNvSpPr>
            <a:spLocks noGrp="1" noChangeArrowheads="1"/>
          </p:cNvSpPr>
          <p:nvPr>
            <p:ph type="ftr" sz="quarter" idx="11"/>
          </p:nvPr>
        </p:nvSpPr>
        <p:spPr>
          <a:ln/>
        </p:spPr>
        <p:txBody>
          <a:bodyPr/>
          <a:lstStyle>
            <a:lvl1pPr>
              <a:defRPr/>
            </a:lvl1pPr>
          </a:lstStyle>
          <a:p>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2E03B12F-572D-4DD6-ABDA-AE36BA9A8C30}" type="slidenum">
              <a:rPr lang="en-GB" altLang="en-US" smtClean="0"/>
              <a:pPr/>
              <a:t>‹#›</a:t>
            </a:fld>
            <a:endParaRPr lang="en-GB" altLang="en-US"/>
          </a:p>
        </p:txBody>
      </p:sp>
    </p:spTree>
    <p:extLst>
      <p:ext uri="{BB962C8B-B14F-4D97-AF65-F5344CB8AC3E}">
        <p14:creationId xmlns:p14="http://schemas.microsoft.com/office/powerpoint/2010/main" val="32496034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en-US" noProof="0" smtClean="0"/>
              <a:t>Click to edit Master title style</a:t>
            </a:r>
            <a:endParaRPr lang="en-GB" noProof="0" dirty="0" smtClean="0"/>
          </a:p>
        </p:txBody>
      </p:sp>
      <p:sp>
        <p:nvSpPr>
          <p:cNvPr id="3077" name="Rectangle 5"/>
          <p:cNvSpPr>
            <a:spLocks noGrp="1" noChangeArrowheads="1"/>
          </p:cNvSpPr>
          <p:nvPr>
            <p:ph type="subTitle" idx="1"/>
          </p:nvPr>
        </p:nvSpPr>
        <p:spPr>
          <a:xfrm>
            <a:off x="4211960" y="4509120"/>
            <a:ext cx="4752528" cy="1152525"/>
          </a:xfrm>
        </p:spPr>
        <p:txBody>
          <a:bodyPr/>
          <a:lstStyle>
            <a:lvl1pPr algn="r">
              <a:defRPr i="1">
                <a:solidFill>
                  <a:schemeClr val="bg1"/>
                </a:solidFill>
              </a:defRPr>
            </a:lvl1pPr>
          </a:lstStyle>
          <a:p>
            <a:pPr lvl="0"/>
            <a:r>
              <a:rPr lang="en-US" noProof="0" smtClean="0"/>
              <a:t>Click to edit Master subtitle style</a:t>
            </a:r>
            <a:endParaRPr lang="en-GB" noProof="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CF8F63A9-B7FA-47B5-AE80-7C728C41B7B4}" type="slidenum">
              <a:rPr lang="en-GB"/>
              <a:pPr>
                <a:defRPr/>
              </a:pPr>
              <a:t>‹#›</a:t>
            </a:fld>
            <a:endParaRPr lang="en-GB" dirty="0"/>
          </a:p>
        </p:txBody>
      </p:sp>
    </p:spTree>
    <p:extLst>
      <p:ext uri="{BB962C8B-B14F-4D97-AF65-F5344CB8AC3E}">
        <p14:creationId xmlns:p14="http://schemas.microsoft.com/office/powerpoint/2010/main" val="39281153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en-US" noProof="0" smtClean="0"/>
              <a:t>Click to edit Master title style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en-US" noProof="0" smtClean="0"/>
              <a:t>Click to edit Master subtitle style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F555D173-703E-4518-9267-845DEDA7D255}" type="slidenum">
              <a:rPr lang="en-GB"/>
              <a:pPr>
                <a:defRPr/>
              </a:pPr>
              <a:t>‹#›</a:t>
            </a:fld>
            <a:endParaRPr lang="en-GB" dirty="0"/>
          </a:p>
        </p:txBody>
      </p:sp>
    </p:spTree>
    <p:extLst>
      <p:ext uri="{BB962C8B-B14F-4D97-AF65-F5344CB8AC3E}">
        <p14:creationId xmlns:p14="http://schemas.microsoft.com/office/powerpoint/2010/main" val="36288248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en-US" noProof="0" smtClean="0"/>
              <a:t>Click to edit Master title style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en-US" noProof="0" smtClean="0"/>
              <a:t>Click to edit Master subtitle style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0E8EA441-4F84-43F7-B323-EF7B46483805}" type="slidenum">
              <a:rPr lang="en-GB"/>
              <a:pPr>
                <a:defRPr/>
              </a:pPr>
              <a:t>‹#›</a:t>
            </a:fld>
            <a:endParaRPr lang="en-GB" dirty="0"/>
          </a:p>
        </p:txBody>
      </p:sp>
    </p:spTree>
    <p:extLst>
      <p:ext uri="{BB962C8B-B14F-4D97-AF65-F5344CB8AC3E}">
        <p14:creationId xmlns:p14="http://schemas.microsoft.com/office/powerpoint/2010/main" val="12066087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49CF585-D68D-421C-938A-FF2DCDCC0CD1}" type="slidenum">
              <a:rPr lang="en-GB"/>
              <a:pPr>
                <a:defRPr/>
              </a:pPr>
              <a:t>‹#›</a:t>
            </a:fld>
            <a:endParaRPr lang="en-GB" dirty="0"/>
          </a:p>
        </p:txBody>
      </p:sp>
    </p:spTree>
    <p:extLst>
      <p:ext uri="{BB962C8B-B14F-4D97-AF65-F5344CB8AC3E}">
        <p14:creationId xmlns:p14="http://schemas.microsoft.com/office/powerpoint/2010/main" val="21423451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07B12F4-2FFA-4895-A136-DC456468DCA7}" type="slidenum">
              <a:rPr lang="en-GB"/>
              <a:pPr>
                <a:defRPr/>
              </a:pPr>
              <a:t>‹#›</a:t>
            </a:fld>
            <a:endParaRPr lang="en-GB" dirty="0"/>
          </a:p>
        </p:txBody>
      </p:sp>
    </p:spTree>
    <p:extLst>
      <p:ext uri="{BB962C8B-B14F-4D97-AF65-F5344CB8AC3E}">
        <p14:creationId xmlns:p14="http://schemas.microsoft.com/office/powerpoint/2010/main" val="31623958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6F3EA52-8475-4E77-A020-3A0EE12282B5}" type="slidenum">
              <a:rPr lang="en-GB"/>
              <a:pPr>
                <a:defRPr/>
              </a:pPr>
              <a:t>‹#›</a:t>
            </a:fld>
            <a:endParaRPr lang="en-GB" dirty="0"/>
          </a:p>
        </p:txBody>
      </p:sp>
    </p:spTree>
    <p:extLst>
      <p:ext uri="{BB962C8B-B14F-4D97-AF65-F5344CB8AC3E}">
        <p14:creationId xmlns:p14="http://schemas.microsoft.com/office/powerpoint/2010/main" val="3181299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en-US" noProof="0" smtClean="0"/>
              <a:t>Click to edit Master title style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en-US" noProof="0" smtClean="0"/>
              <a:t>Click to edit Master subtitle style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endParaRPr lang="en-GB" altLang="en-US"/>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endParaRPr lang="en-GB" altLang="en-US"/>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fld id="{B36314FA-9D76-4A52-9EEF-7EA2422498B0}" type="slidenum">
              <a:rPr lang="en-GB" altLang="en-US" smtClean="0"/>
              <a:pPr/>
              <a:t>‹#›</a:t>
            </a:fld>
            <a:endParaRPr lang="en-GB" altLang="en-US"/>
          </a:p>
        </p:txBody>
      </p:sp>
    </p:spTree>
    <p:extLst>
      <p:ext uri="{BB962C8B-B14F-4D97-AF65-F5344CB8AC3E}">
        <p14:creationId xmlns:p14="http://schemas.microsoft.com/office/powerpoint/2010/main" val="37429122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040A49B-0D9F-458C-8D23-F17662C7E1C1}" type="slidenum">
              <a:rPr lang="en-GB"/>
              <a:pPr>
                <a:defRPr/>
              </a:pPr>
              <a:t>‹#›</a:t>
            </a:fld>
            <a:endParaRPr lang="en-GB" dirty="0"/>
          </a:p>
        </p:txBody>
      </p:sp>
    </p:spTree>
    <p:extLst>
      <p:ext uri="{BB962C8B-B14F-4D97-AF65-F5344CB8AC3E}">
        <p14:creationId xmlns:p14="http://schemas.microsoft.com/office/powerpoint/2010/main" val="17866947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9400" y="3176587"/>
            <a:ext cx="8585200" cy="504825"/>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AA77E3-4503-4E0A-B49C-9F8B3FDCE6D2}" type="slidenum">
              <a:rPr lang="en-GB"/>
              <a:pPr>
                <a:defRPr/>
              </a:pPr>
              <a:t>‹#›</a:t>
            </a:fld>
            <a:endParaRPr lang="en-GB" dirty="0"/>
          </a:p>
        </p:txBody>
      </p:sp>
    </p:spTree>
    <p:extLst>
      <p:ext uri="{BB962C8B-B14F-4D97-AF65-F5344CB8AC3E}">
        <p14:creationId xmlns:p14="http://schemas.microsoft.com/office/powerpoint/2010/main" val="5213672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807E276-A5DE-4F1F-8226-6432F6E0771C}" type="slidenum">
              <a:rPr lang="en-GB"/>
              <a:pPr>
                <a:defRPr/>
              </a:pPr>
              <a:t>‹#›</a:t>
            </a:fld>
            <a:endParaRPr lang="en-GB" dirty="0"/>
          </a:p>
        </p:txBody>
      </p:sp>
    </p:spTree>
    <p:extLst>
      <p:ext uri="{BB962C8B-B14F-4D97-AF65-F5344CB8AC3E}">
        <p14:creationId xmlns:p14="http://schemas.microsoft.com/office/powerpoint/2010/main" val="27101571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4E48121-A0E6-4840-AACC-CE69FDC6404B}" type="slidenum">
              <a:rPr lang="en-GB"/>
              <a:pPr>
                <a:defRPr/>
              </a:pPr>
              <a:t>‹#›</a:t>
            </a:fld>
            <a:endParaRPr lang="en-GB" dirty="0"/>
          </a:p>
        </p:txBody>
      </p:sp>
    </p:spTree>
    <p:extLst>
      <p:ext uri="{BB962C8B-B14F-4D97-AF65-F5344CB8AC3E}">
        <p14:creationId xmlns:p14="http://schemas.microsoft.com/office/powerpoint/2010/main" val="11094860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CF1D77B-DCA4-4E67-9843-2CD6DD309BD0}" type="slidenum">
              <a:rPr lang="en-GB"/>
              <a:pPr>
                <a:defRPr/>
              </a:pPr>
              <a:t>‹#›</a:t>
            </a:fld>
            <a:endParaRPr lang="en-GB" dirty="0"/>
          </a:p>
        </p:txBody>
      </p:sp>
    </p:spTree>
    <p:extLst>
      <p:ext uri="{BB962C8B-B14F-4D97-AF65-F5344CB8AC3E}">
        <p14:creationId xmlns:p14="http://schemas.microsoft.com/office/powerpoint/2010/main" val="41156543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D183354-61B9-4794-8E5A-8125D9C23581}" type="slidenum">
              <a:rPr lang="en-GB"/>
              <a:pPr>
                <a:defRPr/>
              </a:pPr>
              <a:t>‹#›</a:t>
            </a:fld>
            <a:endParaRPr lang="en-GB" dirty="0"/>
          </a:p>
        </p:txBody>
      </p:sp>
    </p:spTree>
    <p:extLst>
      <p:ext uri="{BB962C8B-B14F-4D97-AF65-F5344CB8AC3E}">
        <p14:creationId xmlns:p14="http://schemas.microsoft.com/office/powerpoint/2010/main" val="3206062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264D7C5-EB8B-4F0C-92CE-C18A0553C523}" type="slidenum">
              <a:rPr lang="en-GB"/>
              <a:pPr>
                <a:defRPr/>
              </a:pPr>
              <a:t>‹#›</a:t>
            </a:fld>
            <a:endParaRPr lang="en-GB" dirty="0"/>
          </a:p>
        </p:txBody>
      </p:sp>
    </p:spTree>
    <p:extLst>
      <p:ext uri="{BB962C8B-B14F-4D97-AF65-F5344CB8AC3E}">
        <p14:creationId xmlns:p14="http://schemas.microsoft.com/office/powerpoint/2010/main" val="19722684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en-US" noProof="0" smtClean="0"/>
              <a:t>Click to edit Master title style</a:t>
            </a:r>
            <a:endParaRPr lang="en-GB" noProof="0" dirty="0" smtClean="0"/>
          </a:p>
        </p:txBody>
      </p:sp>
      <p:sp>
        <p:nvSpPr>
          <p:cNvPr id="3077" name="Rectangle 5"/>
          <p:cNvSpPr>
            <a:spLocks noGrp="1" noChangeArrowheads="1"/>
          </p:cNvSpPr>
          <p:nvPr>
            <p:ph type="subTitle" idx="1"/>
          </p:nvPr>
        </p:nvSpPr>
        <p:spPr>
          <a:xfrm>
            <a:off x="4211960" y="4509120"/>
            <a:ext cx="4752528" cy="1152525"/>
          </a:xfrm>
        </p:spPr>
        <p:txBody>
          <a:bodyPr/>
          <a:lstStyle>
            <a:lvl1pPr algn="r">
              <a:defRPr i="1">
                <a:solidFill>
                  <a:schemeClr val="bg1"/>
                </a:solidFill>
              </a:defRPr>
            </a:lvl1pPr>
          </a:lstStyle>
          <a:p>
            <a:pPr lvl="0"/>
            <a:r>
              <a:rPr lang="en-US" noProof="0" smtClean="0"/>
              <a:t>Click to edit Master subtitle style</a:t>
            </a:r>
            <a:endParaRPr lang="en-GB" noProof="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CF8F63A9-B7FA-47B5-AE80-7C728C41B7B4}" type="slidenum">
              <a:rPr lang="en-GB"/>
              <a:pPr>
                <a:defRPr/>
              </a:pPr>
              <a:t>‹#›</a:t>
            </a:fld>
            <a:endParaRPr lang="en-GB" dirty="0"/>
          </a:p>
        </p:txBody>
      </p:sp>
    </p:spTree>
    <p:extLst>
      <p:ext uri="{BB962C8B-B14F-4D97-AF65-F5344CB8AC3E}">
        <p14:creationId xmlns:p14="http://schemas.microsoft.com/office/powerpoint/2010/main" val="39281153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en-US" noProof="0" smtClean="0"/>
              <a:t>Click to edit Master title style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en-US" noProof="0" smtClean="0"/>
              <a:t>Click to edit Master subtitle style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F555D173-703E-4518-9267-845DEDA7D255}" type="slidenum">
              <a:rPr lang="en-GB"/>
              <a:pPr>
                <a:defRPr/>
              </a:pPr>
              <a:t>‹#›</a:t>
            </a:fld>
            <a:endParaRPr lang="en-GB" dirty="0"/>
          </a:p>
        </p:txBody>
      </p:sp>
    </p:spTree>
    <p:extLst>
      <p:ext uri="{BB962C8B-B14F-4D97-AF65-F5344CB8AC3E}">
        <p14:creationId xmlns:p14="http://schemas.microsoft.com/office/powerpoint/2010/main" val="36288248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en-US" noProof="0" smtClean="0"/>
              <a:t>Click to edit Master title style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en-US" noProof="0" smtClean="0"/>
              <a:t>Click to edit Master subtitle style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0E8EA441-4F84-43F7-B323-EF7B46483805}" type="slidenum">
              <a:rPr lang="en-GB"/>
              <a:pPr>
                <a:defRPr/>
              </a:pPr>
              <a:t>‹#›</a:t>
            </a:fld>
            <a:endParaRPr lang="en-GB" dirty="0"/>
          </a:p>
        </p:txBody>
      </p:sp>
    </p:spTree>
    <p:extLst>
      <p:ext uri="{BB962C8B-B14F-4D97-AF65-F5344CB8AC3E}">
        <p14:creationId xmlns:p14="http://schemas.microsoft.com/office/powerpoint/2010/main" val="1206608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en-US" noProof="0" smtClean="0"/>
              <a:t>Click to edit Master title style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en-US" noProof="0" smtClean="0"/>
              <a:t>Click to edit Master subtitle style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endParaRPr lang="en-GB" altLang="en-US"/>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endParaRPr lang="en-GB" altLang="en-US"/>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fld id="{8802B11F-DBDA-4C6B-B809-BBD6491A8576}" type="slidenum">
              <a:rPr lang="en-GB" altLang="en-US" smtClean="0"/>
              <a:pPr/>
              <a:t>‹#›</a:t>
            </a:fld>
            <a:endParaRPr lang="en-GB" altLang="en-US"/>
          </a:p>
        </p:txBody>
      </p:sp>
      <p:sp>
        <p:nvSpPr>
          <p:cNvPr id="10" name="Rectangle 9"/>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84082406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49CF585-D68D-421C-938A-FF2DCDCC0CD1}" type="slidenum">
              <a:rPr lang="en-GB"/>
              <a:pPr>
                <a:defRPr/>
              </a:pPr>
              <a:t>‹#›</a:t>
            </a:fld>
            <a:endParaRPr lang="en-GB" dirty="0"/>
          </a:p>
        </p:txBody>
      </p:sp>
    </p:spTree>
    <p:extLst>
      <p:ext uri="{BB962C8B-B14F-4D97-AF65-F5344CB8AC3E}">
        <p14:creationId xmlns:p14="http://schemas.microsoft.com/office/powerpoint/2010/main" val="21423451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07B12F4-2FFA-4895-A136-DC456468DCA7}" type="slidenum">
              <a:rPr lang="en-GB"/>
              <a:pPr>
                <a:defRPr/>
              </a:pPr>
              <a:t>‹#›</a:t>
            </a:fld>
            <a:endParaRPr lang="en-GB" dirty="0"/>
          </a:p>
        </p:txBody>
      </p:sp>
    </p:spTree>
    <p:extLst>
      <p:ext uri="{BB962C8B-B14F-4D97-AF65-F5344CB8AC3E}">
        <p14:creationId xmlns:p14="http://schemas.microsoft.com/office/powerpoint/2010/main" val="31623958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6F3EA52-8475-4E77-A020-3A0EE12282B5}" type="slidenum">
              <a:rPr lang="en-GB"/>
              <a:pPr>
                <a:defRPr/>
              </a:pPr>
              <a:t>‹#›</a:t>
            </a:fld>
            <a:endParaRPr lang="en-GB" dirty="0"/>
          </a:p>
        </p:txBody>
      </p:sp>
    </p:spTree>
    <p:extLst>
      <p:ext uri="{BB962C8B-B14F-4D97-AF65-F5344CB8AC3E}">
        <p14:creationId xmlns:p14="http://schemas.microsoft.com/office/powerpoint/2010/main" val="31812994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040A49B-0D9F-458C-8D23-F17662C7E1C1}" type="slidenum">
              <a:rPr lang="en-GB"/>
              <a:pPr>
                <a:defRPr/>
              </a:pPr>
              <a:t>‹#›</a:t>
            </a:fld>
            <a:endParaRPr lang="en-GB" dirty="0"/>
          </a:p>
        </p:txBody>
      </p:sp>
    </p:spTree>
    <p:extLst>
      <p:ext uri="{BB962C8B-B14F-4D97-AF65-F5344CB8AC3E}">
        <p14:creationId xmlns:p14="http://schemas.microsoft.com/office/powerpoint/2010/main" val="17866947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9400" y="3176587"/>
            <a:ext cx="8585200" cy="504825"/>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AA77E3-4503-4E0A-B49C-9F8B3FDCE6D2}" type="slidenum">
              <a:rPr lang="en-GB"/>
              <a:pPr>
                <a:defRPr/>
              </a:pPr>
              <a:t>‹#›</a:t>
            </a:fld>
            <a:endParaRPr lang="en-GB" dirty="0"/>
          </a:p>
        </p:txBody>
      </p:sp>
    </p:spTree>
    <p:extLst>
      <p:ext uri="{BB962C8B-B14F-4D97-AF65-F5344CB8AC3E}">
        <p14:creationId xmlns:p14="http://schemas.microsoft.com/office/powerpoint/2010/main" val="52136720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807E276-A5DE-4F1F-8226-6432F6E0771C}" type="slidenum">
              <a:rPr lang="en-GB"/>
              <a:pPr>
                <a:defRPr/>
              </a:pPr>
              <a:t>‹#›</a:t>
            </a:fld>
            <a:endParaRPr lang="en-GB" dirty="0"/>
          </a:p>
        </p:txBody>
      </p:sp>
    </p:spTree>
    <p:extLst>
      <p:ext uri="{BB962C8B-B14F-4D97-AF65-F5344CB8AC3E}">
        <p14:creationId xmlns:p14="http://schemas.microsoft.com/office/powerpoint/2010/main" val="27101571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4E48121-A0E6-4840-AACC-CE69FDC6404B}" type="slidenum">
              <a:rPr lang="en-GB"/>
              <a:pPr>
                <a:defRPr/>
              </a:pPr>
              <a:t>‹#›</a:t>
            </a:fld>
            <a:endParaRPr lang="en-GB" dirty="0"/>
          </a:p>
        </p:txBody>
      </p:sp>
    </p:spTree>
    <p:extLst>
      <p:ext uri="{BB962C8B-B14F-4D97-AF65-F5344CB8AC3E}">
        <p14:creationId xmlns:p14="http://schemas.microsoft.com/office/powerpoint/2010/main" val="11094860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CF1D77B-DCA4-4E67-9843-2CD6DD309BD0}" type="slidenum">
              <a:rPr lang="en-GB"/>
              <a:pPr>
                <a:defRPr/>
              </a:pPr>
              <a:t>‹#›</a:t>
            </a:fld>
            <a:endParaRPr lang="en-GB" dirty="0"/>
          </a:p>
        </p:txBody>
      </p:sp>
    </p:spTree>
    <p:extLst>
      <p:ext uri="{BB962C8B-B14F-4D97-AF65-F5344CB8AC3E}">
        <p14:creationId xmlns:p14="http://schemas.microsoft.com/office/powerpoint/2010/main" val="41156543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D183354-61B9-4794-8E5A-8125D9C23581}" type="slidenum">
              <a:rPr lang="en-GB"/>
              <a:pPr>
                <a:defRPr/>
              </a:pPr>
              <a:t>‹#›</a:t>
            </a:fld>
            <a:endParaRPr lang="en-GB" dirty="0"/>
          </a:p>
        </p:txBody>
      </p:sp>
    </p:spTree>
    <p:extLst>
      <p:ext uri="{BB962C8B-B14F-4D97-AF65-F5344CB8AC3E}">
        <p14:creationId xmlns:p14="http://schemas.microsoft.com/office/powerpoint/2010/main" val="3206062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264D7C5-EB8B-4F0C-92CE-C18A0553C523}" type="slidenum">
              <a:rPr lang="en-GB"/>
              <a:pPr>
                <a:defRPr/>
              </a:pPr>
              <a:t>‹#›</a:t>
            </a:fld>
            <a:endParaRPr lang="en-GB" dirty="0"/>
          </a:p>
        </p:txBody>
      </p:sp>
    </p:spTree>
    <p:extLst>
      <p:ext uri="{BB962C8B-B14F-4D97-AF65-F5344CB8AC3E}">
        <p14:creationId xmlns:p14="http://schemas.microsoft.com/office/powerpoint/2010/main" val="1972268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endParaRPr lang="en-GB" altLang="en-US"/>
          </a:p>
        </p:txBody>
      </p:sp>
      <p:sp>
        <p:nvSpPr>
          <p:cNvPr id="5" name="Rectangle 5"/>
          <p:cNvSpPr>
            <a:spLocks noGrp="1" noChangeArrowheads="1"/>
          </p:cNvSpPr>
          <p:nvPr>
            <p:ph type="ftr" sz="quarter" idx="11"/>
          </p:nvPr>
        </p:nvSpPr>
        <p:spPr>
          <a:ln/>
        </p:spPr>
        <p:txBody>
          <a:bodyPr/>
          <a:lstStyle>
            <a:lvl1pPr>
              <a:defRPr/>
            </a:lvl1pPr>
          </a:lstStyle>
          <a:p>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A3140EE2-E22A-47F2-AF98-918DD61A2EDD}" type="slidenum">
              <a:rPr lang="en-GB" altLang="en-US" smtClean="0"/>
              <a:pPr/>
              <a:t>‹#›</a:t>
            </a:fld>
            <a:endParaRPr lang="en-GB" altLang="en-US"/>
          </a:p>
        </p:txBody>
      </p:sp>
    </p:spTree>
    <p:extLst>
      <p:ext uri="{BB962C8B-B14F-4D97-AF65-F5344CB8AC3E}">
        <p14:creationId xmlns:p14="http://schemas.microsoft.com/office/powerpoint/2010/main" val="40098440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1125538"/>
          </a:xfrm>
          <a:prstGeom prst="rect">
            <a:avLst/>
          </a:prstGeom>
          <a:solidFill>
            <a:srgbClr val="42A62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sz="1800" b="0">
              <a:solidFill>
                <a:srgbClr val="FFFFFF"/>
              </a:solidFill>
              <a:cs typeface="Arial" charset="0"/>
            </a:endParaRPr>
          </a:p>
        </p:txBody>
      </p:sp>
      <p:pic>
        <p:nvPicPr>
          <p:cNvPr id="5"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54500" y="6457950"/>
            <a:ext cx="611188"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404813"/>
            <a:ext cx="1620837"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8313" y="1556271"/>
            <a:ext cx="8229600" cy="936625"/>
          </a:xfrm>
        </p:spPr>
        <p:txBody>
          <a:bodyPr/>
          <a:lstStyle/>
          <a:p>
            <a:r>
              <a:rPr lang="en-US" smtClean="0"/>
              <a:t>Click to edit Master title style</a:t>
            </a:r>
            <a:endParaRPr lang="en-GB" dirty="0"/>
          </a:p>
        </p:txBody>
      </p:sp>
      <p:sp>
        <p:nvSpPr>
          <p:cNvPr id="11" name="Content Placeholder 2"/>
          <p:cNvSpPr>
            <a:spLocks noGrp="1"/>
          </p:cNvSpPr>
          <p:nvPr>
            <p:ph idx="1"/>
          </p:nvPr>
        </p:nvSpPr>
        <p:spPr>
          <a:xfrm>
            <a:off x="457200" y="2636912"/>
            <a:ext cx="8229600" cy="3384476"/>
          </a:xfrm>
        </p:spPr>
        <p:txBody>
          <a:bodyPr/>
          <a:lstStyle>
            <a:lvl1pPr marL="0" indent="-342900">
              <a:buClr>
                <a:srgbClr val="0F5494"/>
              </a:buClr>
              <a:buSzPct val="120000"/>
              <a:buFont typeface="Arial" pitchFamily="34" charset="0"/>
              <a:buChar char="•"/>
              <a:defRPr/>
            </a:lvl1pPr>
            <a:lvl2pPr>
              <a:buClr>
                <a:srgbClr val="42A62A"/>
              </a:buClr>
              <a:defRPr/>
            </a:lvl2pPr>
            <a:lvl3pPr>
              <a:buFontTx/>
              <a:buChar char="-"/>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Rectangle 4"/>
          <p:cNvSpPr>
            <a:spLocks noGrp="1" noChangeArrowheads="1"/>
          </p:cNvSpPr>
          <p:nvPr>
            <p:ph type="dt" sz="half" idx="10"/>
          </p:nvPr>
        </p:nvSpPr>
        <p:spPr>
          <a:xfrm>
            <a:off x="457200" y="6092825"/>
            <a:ext cx="2133600" cy="476250"/>
          </a:xfrm>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3124200" y="6092825"/>
            <a:ext cx="2895600" cy="476250"/>
          </a:xfrm>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6553200" y="6092825"/>
            <a:ext cx="2133600" cy="476250"/>
          </a:xfrm>
        </p:spPr>
        <p:txBody>
          <a:bodyPr/>
          <a:lstStyle>
            <a:lvl1pPr>
              <a:defRPr/>
            </a:lvl1pPr>
          </a:lstStyle>
          <a:p>
            <a:pPr>
              <a:defRPr/>
            </a:pPr>
            <a:fld id="{EBAC5CF6-AC8B-4051-8FDD-B6BE81F38479}" type="slidenum">
              <a:rPr lang="en-GB"/>
              <a:pPr>
                <a:defRPr/>
              </a:pPr>
              <a:t>‹#›</a:t>
            </a:fld>
            <a:endParaRPr lang="en-GB"/>
          </a:p>
        </p:txBody>
      </p:sp>
    </p:spTree>
    <p:extLst>
      <p:ext uri="{BB962C8B-B14F-4D97-AF65-F5344CB8AC3E}">
        <p14:creationId xmlns:p14="http://schemas.microsoft.com/office/powerpoint/2010/main" val="1560514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GB" altLang="en-US"/>
          </a:p>
        </p:txBody>
      </p:sp>
      <p:sp>
        <p:nvSpPr>
          <p:cNvPr id="5" name="Rectangle 5"/>
          <p:cNvSpPr>
            <a:spLocks noGrp="1" noChangeArrowheads="1"/>
          </p:cNvSpPr>
          <p:nvPr>
            <p:ph type="ftr" sz="quarter" idx="11"/>
          </p:nvPr>
        </p:nvSpPr>
        <p:spPr>
          <a:ln/>
        </p:spPr>
        <p:txBody>
          <a:bodyPr/>
          <a:lstStyle>
            <a:lvl1pPr>
              <a:defRPr/>
            </a:lvl1pPr>
          </a:lstStyle>
          <a:p>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DC223F9A-0C40-4E39-8AC1-71D407CE888E}" type="slidenum">
              <a:rPr lang="en-GB" altLang="en-US" smtClean="0"/>
              <a:pPr/>
              <a:t>‹#›</a:t>
            </a:fld>
            <a:endParaRPr lang="en-GB" altLang="en-US"/>
          </a:p>
        </p:txBody>
      </p:sp>
    </p:spTree>
    <p:extLst>
      <p:ext uri="{BB962C8B-B14F-4D97-AF65-F5344CB8AC3E}">
        <p14:creationId xmlns:p14="http://schemas.microsoft.com/office/powerpoint/2010/main" val="14854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endParaRPr lang="en-GB" altLang="en-US"/>
          </a:p>
        </p:txBody>
      </p:sp>
      <p:sp>
        <p:nvSpPr>
          <p:cNvPr id="6" name="Rectangle 5"/>
          <p:cNvSpPr>
            <a:spLocks noGrp="1" noChangeArrowheads="1"/>
          </p:cNvSpPr>
          <p:nvPr>
            <p:ph type="ftr" sz="quarter" idx="11"/>
          </p:nvPr>
        </p:nvSpPr>
        <p:spPr>
          <a:ln/>
        </p:spPr>
        <p:txBody>
          <a:bodyPr/>
          <a:lstStyle>
            <a:lvl1pPr>
              <a:defRPr/>
            </a:lvl1pPr>
          </a:lstStyle>
          <a:p>
            <a:endParaRPr lang="en-GB" altLang="en-US"/>
          </a:p>
        </p:txBody>
      </p:sp>
      <p:sp>
        <p:nvSpPr>
          <p:cNvPr id="7" name="Rectangle 6"/>
          <p:cNvSpPr>
            <a:spLocks noGrp="1" noChangeArrowheads="1"/>
          </p:cNvSpPr>
          <p:nvPr>
            <p:ph type="sldNum" sz="quarter" idx="12"/>
          </p:nvPr>
        </p:nvSpPr>
        <p:spPr>
          <a:ln/>
        </p:spPr>
        <p:txBody>
          <a:bodyPr/>
          <a:lstStyle>
            <a:lvl1pPr>
              <a:defRPr/>
            </a:lvl1pPr>
          </a:lstStyle>
          <a:p>
            <a:fld id="{94292EBC-0AAB-4E39-B748-FDD455FCEB2B}" type="slidenum">
              <a:rPr lang="en-GB" altLang="en-US" smtClean="0"/>
              <a:pPr/>
              <a:t>‹#›</a:t>
            </a:fld>
            <a:endParaRPr lang="en-GB" altLang="en-US"/>
          </a:p>
        </p:txBody>
      </p:sp>
    </p:spTree>
    <p:extLst>
      <p:ext uri="{BB962C8B-B14F-4D97-AF65-F5344CB8AC3E}">
        <p14:creationId xmlns:p14="http://schemas.microsoft.com/office/powerpoint/2010/main" val="3374813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endParaRPr lang="en-GB" altLang="en-US"/>
          </a:p>
        </p:txBody>
      </p:sp>
      <p:sp>
        <p:nvSpPr>
          <p:cNvPr id="8" name="Rectangle 5"/>
          <p:cNvSpPr>
            <a:spLocks noGrp="1" noChangeArrowheads="1"/>
          </p:cNvSpPr>
          <p:nvPr>
            <p:ph type="ftr" sz="quarter" idx="11"/>
          </p:nvPr>
        </p:nvSpPr>
        <p:spPr>
          <a:ln/>
        </p:spPr>
        <p:txBody>
          <a:bodyPr/>
          <a:lstStyle>
            <a:lvl1pPr>
              <a:defRPr/>
            </a:lvl1pPr>
          </a:lstStyle>
          <a:p>
            <a:endParaRPr lang="en-GB" altLang="en-US"/>
          </a:p>
        </p:txBody>
      </p:sp>
      <p:sp>
        <p:nvSpPr>
          <p:cNvPr id="9" name="Rectangle 6"/>
          <p:cNvSpPr>
            <a:spLocks noGrp="1" noChangeArrowheads="1"/>
          </p:cNvSpPr>
          <p:nvPr>
            <p:ph type="sldNum" sz="quarter" idx="12"/>
          </p:nvPr>
        </p:nvSpPr>
        <p:spPr>
          <a:ln/>
        </p:spPr>
        <p:txBody>
          <a:bodyPr/>
          <a:lstStyle>
            <a:lvl1pPr>
              <a:defRPr/>
            </a:lvl1pPr>
          </a:lstStyle>
          <a:p>
            <a:fld id="{405BB83A-53B4-4846-AEC5-8095FAD39348}" type="slidenum">
              <a:rPr lang="en-GB" altLang="en-US" smtClean="0"/>
              <a:pPr/>
              <a:t>‹#›</a:t>
            </a:fld>
            <a:endParaRPr lang="en-GB" altLang="en-US"/>
          </a:p>
        </p:txBody>
      </p:sp>
    </p:spTree>
    <p:extLst>
      <p:ext uri="{BB962C8B-B14F-4D97-AF65-F5344CB8AC3E}">
        <p14:creationId xmlns:p14="http://schemas.microsoft.com/office/powerpoint/2010/main" val="2716242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endParaRPr lang="en-GB" altLang="en-US"/>
          </a:p>
        </p:txBody>
      </p:sp>
      <p:sp>
        <p:nvSpPr>
          <p:cNvPr id="4" name="Rectangle 5"/>
          <p:cNvSpPr>
            <a:spLocks noGrp="1" noChangeArrowheads="1"/>
          </p:cNvSpPr>
          <p:nvPr>
            <p:ph type="ftr" sz="quarter" idx="11"/>
          </p:nvPr>
        </p:nvSpPr>
        <p:spPr>
          <a:ln/>
        </p:spPr>
        <p:txBody>
          <a:bodyPr/>
          <a:lstStyle>
            <a:lvl1pPr>
              <a:defRPr/>
            </a:lvl1pPr>
          </a:lstStyle>
          <a:p>
            <a:endParaRPr lang="en-GB" altLang="en-US"/>
          </a:p>
        </p:txBody>
      </p:sp>
      <p:sp>
        <p:nvSpPr>
          <p:cNvPr id="5" name="Rectangle 6"/>
          <p:cNvSpPr>
            <a:spLocks noGrp="1" noChangeArrowheads="1"/>
          </p:cNvSpPr>
          <p:nvPr>
            <p:ph type="sldNum" sz="quarter" idx="12"/>
          </p:nvPr>
        </p:nvSpPr>
        <p:spPr>
          <a:ln/>
        </p:spPr>
        <p:txBody>
          <a:bodyPr/>
          <a:lstStyle>
            <a:lvl1pPr>
              <a:defRPr/>
            </a:lvl1pPr>
          </a:lstStyle>
          <a:p>
            <a:fld id="{D8CD5F08-50CC-457A-ABFE-BDAFEB5516E5}" type="slidenum">
              <a:rPr lang="en-GB" altLang="en-US" smtClean="0"/>
              <a:pPr/>
              <a:t>‹#›</a:t>
            </a:fld>
            <a:endParaRPr lang="en-GB" altLang="en-US"/>
          </a:p>
        </p:txBody>
      </p:sp>
    </p:spTree>
    <p:extLst>
      <p:ext uri="{BB962C8B-B14F-4D97-AF65-F5344CB8AC3E}">
        <p14:creationId xmlns:p14="http://schemas.microsoft.com/office/powerpoint/2010/main" val="77780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ltLang="en-US"/>
          </a:p>
        </p:txBody>
      </p:sp>
      <p:sp>
        <p:nvSpPr>
          <p:cNvPr id="3" name="Rectangle 5"/>
          <p:cNvSpPr>
            <a:spLocks noGrp="1" noChangeArrowheads="1"/>
          </p:cNvSpPr>
          <p:nvPr>
            <p:ph type="ftr" sz="quarter" idx="11"/>
          </p:nvPr>
        </p:nvSpPr>
        <p:spPr>
          <a:ln/>
        </p:spPr>
        <p:txBody>
          <a:bodyPr/>
          <a:lstStyle>
            <a:lvl1pPr>
              <a:defRPr/>
            </a:lvl1pPr>
          </a:lstStyle>
          <a:p>
            <a:endParaRPr lang="en-GB" altLang="en-US"/>
          </a:p>
        </p:txBody>
      </p:sp>
      <p:sp>
        <p:nvSpPr>
          <p:cNvPr id="4" name="Rectangle 6"/>
          <p:cNvSpPr>
            <a:spLocks noGrp="1" noChangeArrowheads="1"/>
          </p:cNvSpPr>
          <p:nvPr>
            <p:ph type="sldNum" sz="quarter" idx="12"/>
          </p:nvPr>
        </p:nvSpPr>
        <p:spPr>
          <a:ln/>
        </p:spPr>
        <p:txBody>
          <a:bodyPr/>
          <a:lstStyle>
            <a:lvl1pPr>
              <a:defRPr/>
            </a:lvl1pPr>
          </a:lstStyle>
          <a:p>
            <a:fld id="{28A07C43-FCFF-4526-98C6-8AD14EA4E6F1}" type="slidenum">
              <a:rPr lang="en-GB" altLang="en-US" smtClean="0"/>
              <a:pPr/>
              <a:t>‹#›</a:t>
            </a:fld>
            <a:endParaRPr lang="en-GB" altLang="en-US"/>
          </a:p>
        </p:txBody>
      </p:sp>
    </p:spTree>
    <p:extLst>
      <p:ext uri="{BB962C8B-B14F-4D97-AF65-F5344CB8AC3E}">
        <p14:creationId xmlns:p14="http://schemas.microsoft.com/office/powerpoint/2010/main" val="3248376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image" Target="../media/image1.pn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theme" Target="../theme/theme3.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2051"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endParaRPr lang="en-GB" altLang="en-US"/>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endParaRPr lang="en-GB" altLang="en-US"/>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fld id="{B36314FA-9D76-4A52-9EEF-7EA2422498B0}" type="slidenum">
              <a:rPr lang="en-GB" altLang="en-US" smtClean="0"/>
              <a:pPr/>
              <a:t>‹#›</a:t>
            </a:fld>
            <a:endParaRPr lang="en-GB" altLang="en-US"/>
          </a:p>
        </p:txBody>
      </p:sp>
      <p:pic>
        <p:nvPicPr>
          <p:cNvPr id="2057"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ctr" rtl="0" eaLnBrk="1" fontAlgn="base" hangingPunct="1">
        <a:spcBef>
          <a:spcPct val="0"/>
        </a:spcBef>
        <a:spcAft>
          <a:spcPct val="0"/>
        </a:spcAft>
        <a:defRPr sz="2000" b="1">
          <a:solidFill>
            <a:srgbClr val="42A62A"/>
          </a:solidFill>
          <a:latin typeface="+mj-lt"/>
          <a:ea typeface="+mj-ea"/>
          <a:cs typeface="+mj-cs"/>
        </a:defRPr>
      </a:lvl1pPr>
      <a:lvl2pPr algn="ctr" rtl="0" eaLnBrk="1" fontAlgn="base" hangingPunct="1">
        <a:spcBef>
          <a:spcPct val="0"/>
        </a:spcBef>
        <a:spcAft>
          <a:spcPct val="0"/>
        </a:spcAft>
        <a:defRPr sz="2000" b="1">
          <a:solidFill>
            <a:srgbClr val="42A62A"/>
          </a:solidFill>
          <a:latin typeface="Verdana" pitchFamily="34" charset="0"/>
        </a:defRPr>
      </a:lvl2pPr>
      <a:lvl3pPr algn="ctr" rtl="0" eaLnBrk="1" fontAlgn="base" hangingPunct="1">
        <a:spcBef>
          <a:spcPct val="0"/>
        </a:spcBef>
        <a:spcAft>
          <a:spcPct val="0"/>
        </a:spcAft>
        <a:defRPr sz="2000" b="1">
          <a:solidFill>
            <a:srgbClr val="42A62A"/>
          </a:solidFill>
          <a:latin typeface="Verdana" pitchFamily="34" charset="0"/>
        </a:defRPr>
      </a:lvl3pPr>
      <a:lvl4pPr algn="ctr" rtl="0" eaLnBrk="1" fontAlgn="base" hangingPunct="1">
        <a:spcBef>
          <a:spcPct val="0"/>
        </a:spcBef>
        <a:spcAft>
          <a:spcPct val="0"/>
        </a:spcAft>
        <a:defRPr sz="2000" b="1">
          <a:solidFill>
            <a:srgbClr val="42A62A"/>
          </a:solidFill>
          <a:latin typeface="Verdana" pitchFamily="34" charset="0"/>
        </a:defRPr>
      </a:lvl4pPr>
      <a:lvl5pPr algn="ctr" rtl="0" eaLnBrk="1" fontAlgn="base" hangingPunct="1">
        <a:spcBef>
          <a:spcPct val="0"/>
        </a:spcBef>
        <a:spcAft>
          <a:spcPct val="0"/>
        </a:spcAft>
        <a:defRPr sz="2000" b="1">
          <a:solidFill>
            <a:srgbClr val="42A62A"/>
          </a:solidFill>
          <a:latin typeface="Verdana" pitchFamily="34" charset="0"/>
        </a:defRPr>
      </a:lvl5pPr>
      <a:lvl6pPr marL="457200" algn="ctr" rtl="0" eaLnBrk="1" fontAlgn="base" hangingPunct="1">
        <a:spcBef>
          <a:spcPct val="0"/>
        </a:spcBef>
        <a:spcAft>
          <a:spcPct val="0"/>
        </a:spcAft>
        <a:defRPr sz="2000" b="1">
          <a:solidFill>
            <a:srgbClr val="009999"/>
          </a:solidFill>
          <a:latin typeface="Verdana" pitchFamily="34" charset="0"/>
        </a:defRPr>
      </a:lvl6pPr>
      <a:lvl7pPr marL="914400" algn="ctr" rtl="0" eaLnBrk="1" fontAlgn="base" hangingPunct="1">
        <a:spcBef>
          <a:spcPct val="0"/>
        </a:spcBef>
        <a:spcAft>
          <a:spcPct val="0"/>
        </a:spcAft>
        <a:defRPr sz="2000" b="1">
          <a:solidFill>
            <a:srgbClr val="009999"/>
          </a:solidFill>
          <a:latin typeface="Verdana" pitchFamily="34" charset="0"/>
        </a:defRPr>
      </a:lvl7pPr>
      <a:lvl8pPr marL="1371600" algn="ctr" rtl="0" eaLnBrk="1" fontAlgn="base" hangingPunct="1">
        <a:spcBef>
          <a:spcPct val="0"/>
        </a:spcBef>
        <a:spcAft>
          <a:spcPct val="0"/>
        </a:spcAft>
        <a:defRPr sz="2000" b="1">
          <a:solidFill>
            <a:srgbClr val="009999"/>
          </a:solidFill>
          <a:latin typeface="Verdana" pitchFamily="34" charset="0"/>
        </a:defRPr>
      </a:lvl8pPr>
      <a:lvl9pPr marL="1828800" algn="ctr" rtl="0" eaLnBrk="1" fontAlgn="base" hangingPunct="1">
        <a:spcBef>
          <a:spcPct val="0"/>
        </a:spcBef>
        <a:spcAft>
          <a:spcPct val="0"/>
        </a:spcAft>
        <a:defRPr sz="2000" b="1">
          <a:solidFill>
            <a:srgbClr val="009999"/>
          </a:solidFill>
          <a:latin typeface="Verdana" pitchFamily="34" charset="0"/>
        </a:defRPr>
      </a:lvl9pPr>
    </p:titleStyle>
    <p:bodyStyle>
      <a:lvl1pPr marL="342900" indent="-342900" algn="l" rtl="0" eaLnBrk="1" fontAlgn="base" hangingPunct="1">
        <a:spcBef>
          <a:spcPct val="20000"/>
        </a:spcBef>
        <a:spcAft>
          <a:spcPct val="0"/>
        </a:spcAft>
        <a:buClr>
          <a:schemeClr val="bg1"/>
        </a:buClr>
        <a:defRPr>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1600">
          <a:solidFill>
            <a:schemeClr val="tx1"/>
          </a:solidFill>
          <a:latin typeface="+mn-lt"/>
        </a:defRPr>
      </a:lvl2pPr>
      <a:lvl3pPr marL="1143000" indent="-228600" algn="l" rtl="0" eaLnBrk="1" fontAlgn="base" hangingPunct="1">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8CF90D82-90DE-48E5-9AA2-17E2E9A6CB41}" type="slidenum">
              <a:rPr lang="en-GB"/>
              <a:pPr>
                <a:defRPr/>
              </a:pPr>
              <a:t>‹#›</a:t>
            </a:fld>
            <a:endParaRPr lang="en-GB" dirty="0"/>
          </a:p>
        </p:txBody>
      </p:sp>
      <p:pic>
        <p:nvPicPr>
          <p:cNvPr id="1033"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iming>
    <p:tnLst>
      <p:par>
        <p:cTn id="1" dur="indefinite" restart="never" nodeType="tmRoot"/>
      </p:par>
    </p:tnLst>
  </p:timing>
  <p:hf hdr="0" ftr="0" dt="0"/>
  <p:txStyles>
    <p:titleStyle>
      <a:lvl1pPr algn="ctr" rtl="0" eaLnBrk="1" fontAlgn="base" hangingPunct="1">
        <a:spcBef>
          <a:spcPct val="0"/>
        </a:spcBef>
        <a:spcAft>
          <a:spcPct val="0"/>
        </a:spcAft>
        <a:defRPr sz="2000" b="1">
          <a:solidFill>
            <a:srgbClr val="42A62A"/>
          </a:solidFill>
          <a:latin typeface="+mj-lt"/>
          <a:ea typeface="+mj-ea"/>
          <a:cs typeface="+mj-cs"/>
        </a:defRPr>
      </a:lvl1pPr>
      <a:lvl2pPr algn="ctr" rtl="0" eaLnBrk="1" fontAlgn="base" hangingPunct="1">
        <a:spcBef>
          <a:spcPct val="0"/>
        </a:spcBef>
        <a:spcAft>
          <a:spcPct val="0"/>
        </a:spcAft>
        <a:defRPr sz="2000" b="1">
          <a:solidFill>
            <a:srgbClr val="42A62A"/>
          </a:solidFill>
          <a:latin typeface="Verdana" pitchFamily="34" charset="0"/>
        </a:defRPr>
      </a:lvl2pPr>
      <a:lvl3pPr algn="ctr" rtl="0" eaLnBrk="1" fontAlgn="base" hangingPunct="1">
        <a:spcBef>
          <a:spcPct val="0"/>
        </a:spcBef>
        <a:spcAft>
          <a:spcPct val="0"/>
        </a:spcAft>
        <a:defRPr sz="2000" b="1">
          <a:solidFill>
            <a:srgbClr val="42A62A"/>
          </a:solidFill>
          <a:latin typeface="Verdana" pitchFamily="34" charset="0"/>
        </a:defRPr>
      </a:lvl3pPr>
      <a:lvl4pPr algn="ctr" rtl="0" eaLnBrk="1" fontAlgn="base" hangingPunct="1">
        <a:spcBef>
          <a:spcPct val="0"/>
        </a:spcBef>
        <a:spcAft>
          <a:spcPct val="0"/>
        </a:spcAft>
        <a:defRPr sz="2000" b="1">
          <a:solidFill>
            <a:srgbClr val="42A62A"/>
          </a:solidFill>
          <a:latin typeface="Verdana" pitchFamily="34" charset="0"/>
        </a:defRPr>
      </a:lvl4pPr>
      <a:lvl5pPr algn="ctr" rtl="0" eaLnBrk="1" fontAlgn="base" hangingPunct="1">
        <a:spcBef>
          <a:spcPct val="0"/>
        </a:spcBef>
        <a:spcAft>
          <a:spcPct val="0"/>
        </a:spcAft>
        <a:defRPr sz="2000" b="1">
          <a:solidFill>
            <a:srgbClr val="42A62A"/>
          </a:solidFill>
          <a:latin typeface="Verdana" pitchFamily="34" charset="0"/>
        </a:defRPr>
      </a:lvl5pPr>
      <a:lvl6pPr marL="457200" algn="ctr" rtl="0" eaLnBrk="1" fontAlgn="base" hangingPunct="1">
        <a:spcBef>
          <a:spcPct val="0"/>
        </a:spcBef>
        <a:spcAft>
          <a:spcPct val="0"/>
        </a:spcAft>
        <a:defRPr sz="2000" b="1">
          <a:solidFill>
            <a:srgbClr val="009999"/>
          </a:solidFill>
          <a:latin typeface="Verdana" pitchFamily="34" charset="0"/>
        </a:defRPr>
      </a:lvl6pPr>
      <a:lvl7pPr marL="914400" algn="ctr" rtl="0" eaLnBrk="1" fontAlgn="base" hangingPunct="1">
        <a:spcBef>
          <a:spcPct val="0"/>
        </a:spcBef>
        <a:spcAft>
          <a:spcPct val="0"/>
        </a:spcAft>
        <a:defRPr sz="2000" b="1">
          <a:solidFill>
            <a:srgbClr val="009999"/>
          </a:solidFill>
          <a:latin typeface="Verdana" pitchFamily="34" charset="0"/>
        </a:defRPr>
      </a:lvl7pPr>
      <a:lvl8pPr marL="1371600" algn="ctr" rtl="0" eaLnBrk="1" fontAlgn="base" hangingPunct="1">
        <a:spcBef>
          <a:spcPct val="0"/>
        </a:spcBef>
        <a:spcAft>
          <a:spcPct val="0"/>
        </a:spcAft>
        <a:defRPr sz="2000" b="1">
          <a:solidFill>
            <a:srgbClr val="009999"/>
          </a:solidFill>
          <a:latin typeface="Verdana" pitchFamily="34" charset="0"/>
        </a:defRPr>
      </a:lvl8pPr>
      <a:lvl9pPr marL="1828800" algn="ctr" rtl="0" eaLnBrk="1" fontAlgn="base" hangingPunct="1">
        <a:spcBef>
          <a:spcPct val="0"/>
        </a:spcBef>
        <a:spcAft>
          <a:spcPct val="0"/>
        </a:spcAft>
        <a:defRPr sz="2000" b="1">
          <a:solidFill>
            <a:srgbClr val="009999"/>
          </a:solidFill>
          <a:latin typeface="Verdana" pitchFamily="34" charset="0"/>
        </a:defRPr>
      </a:lvl9pPr>
    </p:titleStyle>
    <p:bodyStyle>
      <a:lvl1pPr marL="342900" indent="-342900" algn="l" rtl="0" eaLnBrk="1" fontAlgn="base" hangingPunct="1">
        <a:spcBef>
          <a:spcPct val="20000"/>
        </a:spcBef>
        <a:spcAft>
          <a:spcPct val="0"/>
        </a:spcAft>
        <a:buClr>
          <a:schemeClr val="bg1"/>
        </a:buClr>
        <a:defRPr>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1600">
          <a:solidFill>
            <a:schemeClr val="tx1"/>
          </a:solidFill>
          <a:latin typeface="+mn-lt"/>
        </a:defRPr>
      </a:lvl2pPr>
      <a:lvl3pPr marL="1143000" indent="-228600" algn="l" rtl="0" eaLnBrk="1" fontAlgn="base" hangingPunct="1">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8CF90D82-90DE-48E5-9AA2-17E2E9A6CB41}" type="slidenum">
              <a:rPr lang="en-GB"/>
              <a:pPr>
                <a:defRPr/>
              </a:pPr>
              <a:t>‹#›</a:t>
            </a:fld>
            <a:endParaRPr lang="en-GB" dirty="0"/>
          </a:p>
        </p:txBody>
      </p:sp>
      <p:pic>
        <p:nvPicPr>
          <p:cNvPr id="1033"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Lst>
  <p:timing>
    <p:tnLst>
      <p:par>
        <p:cTn id="1" dur="indefinite" restart="never" nodeType="tmRoot"/>
      </p:par>
    </p:tnLst>
  </p:timing>
  <p:hf hdr="0" ftr="0" dt="0"/>
  <p:txStyles>
    <p:titleStyle>
      <a:lvl1pPr algn="ctr" rtl="0" eaLnBrk="1" fontAlgn="base" hangingPunct="1">
        <a:spcBef>
          <a:spcPct val="0"/>
        </a:spcBef>
        <a:spcAft>
          <a:spcPct val="0"/>
        </a:spcAft>
        <a:defRPr sz="2000" b="1">
          <a:solidFill>
            <a:srgbClr val="42A62A"/>
          </a:solidFill>
          <a:latin typeface="+mj-lt"/>
          <a:ea typeface="+mj-ea"/>
          <a:cs typeface="+mj-cs"/>
        </a:defRPr>
      </a:lvl1pPr>
      <a:lvl2pPr algn="ctr" rtl="0" eaLnBrk="1" fontAlgn="base" hangingPunct="1">
        <a:spcBef>
          <a:spcPct val="0"/>
        </a:spcBef>
        <a:spcAft>
          <a:spcPct val="0"/>
        </a:spcAft>
        <a:defRPr sz="2000" b="1">
          <a:solidFill>
            <a:srgbClr val="42A62A"/>
          </a:solidFill>
          <a:latin typeface="Verdana" pitchFamily="34" charset="0"/>
        </a:defRPr>
      </a:lvl2pPr>
      <a:lvl3pPr algn="ctr" rtl="0" eaLnBrk="1" fontAlgn="base" hangingPunct="1">
        <a:spcBef>
          <a:spcPct val="0"/>
        </a:spcBef>
        <a:spcAft>
          <a:spcPct val="0"/>
        </a:spcAft>
        <a:defRPr sz="2000" b="1">
          <a:solidFill>
            <a:srgbClr val="42A62A"/>
          </a:solidFill>
          <a:latin typeface="Verdana" pitchFamily="34" charset="0"/>
        </a:defRPr>
      </a:lvl3pPr>
      <a:lvl4pPr algn="ctr" rtl="0" eaLnBrk="1" fontAlgn="base" hangingPunct="1">
        <a:spcBef>
          <a:spcPct val="0"/>
        </a:spcBef>
        <a:spcAft>
          <a:spcPct val="0"/>
        </a:spcAft>
        <a:defRPr sz="2000" b="1">
          <a:solidFill>
            <a:srgbClr val="42A62A"/>
          </a:solidFill>
          <a:latin typeface="Verdana" pitchFamily="34" charset="0"/>
        </a:defRPr>
      </a:lvl4pPr>
      <a:lvl5pPr algn="ctr" rtl="0" eaLnBrk="1" fontAlgn="base" hangingPunct="1">
        <a:spcBef>
          <a:spcPct val="0"/>
        </a:spcBef>
        <a:spcAft>
          <a:spcPct val="0"/>
        </a:spcAft>
        <a:defRPr sz="2000" b="1">
          <a:solidFill>
            <a:srgbClr val="42A62A"/>
          </a:solidFill>
          <a:latin typeface="Verdana" pitchFamily="34" charset="0"/>
        </a:defRPr>
      </a:lvl5pPr>
      <a:lvl6pPr marL="457200" algn="ctr" rtl="0" eaLnBrk="1" fontAlgn="base" hangingPunct="1">
        <a:spcBef>
          <a:spcPct val="0"/>
        </a:spcBef>
        <a:spcAft>
          <a:spcPct val="0"/>
        </a:spcAft>
        <a:defRPr sz="2000" b="1">
          <a:solidFill>
            <a:srgbClr val="009999"/>
          </a:solidFill>
          <a:latin typeface="Verdana" pitchFamily="34" charset="0"/>
        </a:defRPr>
      </a:lvl6pPr>
      <a:lvl7pPr marL="914400" algn="ctr" rtl="0" eaLnBrk="1" fontAlgn="base" hangingPunct="1">
        <a:spcBef>
          <a:spcPct val="0"/>
        </a:spcBef>
        <a:spcAft>
          <a:spcPct val="0"/>
        </a:spcAft>
        <a:defRPr sz="2000" b="1">
          <a:solidFill>
            <a:srgbClr val="009999"/>
          </a:solidFill>
          <a:latin typeface="Verdana" pitchFamily="34" charset="0"/>
        </a:defRPr>
      </a:lvl7pPr>
      <a:lvl8pPr marL="1371600" algn="ctr" rtl="0" eaLnBrk="1" fontAlgn="base" hangingPunct="1">
        <a:spcBef>
          <a:spcPct val="0"/>
        </a:spcBef>
        <a:spcAft>
          <a:spcPct val="0"/>
        </a:spcAft>
        <a:defRPr sz="2000" b="1">
          <a:solidFill>
            <a:srgbClr val="009999"/>
          </a:solidFill>
          <a:latin typeface="Verdana" pitchFamily="34" charset="0"/>
        </a:defRPr>
      </a:lvl8pPr>
      <a:lvl9pPr marL="1828800" algn="ctr" rtl="0" eaLnBrk="1" fontAlgn="base" hangingPunct="1">
        <a:spcBef>
          <a:spcPct val="0"/>
        </a:spcBef>
        <a:spcAft>
          <a:spcPct val="0"/>
        </a:spcAft>
        <a:defRPr sz="2000" b="1">
          <a:solidFill>
            <a:srgbClr val="009999"/>
          </a:solidFill>
          <a:latin typeface="Verdana" pitchFamily="34" charset="0"/>
        </a:defRPr>
      </a:lvl9pPr>
    </p:titleStyle>
    <p:bodyStyle>
      <a:lvl1pPr marL="342900" indent="-342900" algn="l" rtl="0" eaLnBrk="1" fontAlgn="base" hangingPunct="1">
        <a:spcBef>
          <a:spcPct val="20000"/>
        </a:spcBef>
        <a:spcAft>
          <a:spcPct val="0"/>
        </a:spcAft>
        <a:buClr>
          <a:schemeClr val="bg1"/>
        </a:buClr>
        <a:defRPr>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1600">
          <a:solidFill>
            <a:schemeClr val="tx1"/>
          </a:solidFill>
          <a:latin typeface="+mn-lt"/>
        </a:defRPr>
      </a:lvl2pPr>
      <a:lvl3pPr marL="1143000" indent="-228600" algn="l" rtl="0" eaLnBrk="1" fontAlgn="base" hangingPunct="1">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17.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8" Type="http://schemas.openxmlformats.org/officeDocument/2006/relationships/image" Target="../media/image20.jpeg"/><Relationship Id="rId3" Type="http://schemas.microsoft.com/office/2007/relationships/hdphoto" Target="../media/hdphoto3.wdp"/><Relationship Id="rId7" Type="http://schemas.microsoft.com/office/2007/relationships/hdphoto" Target="../media/hdphoto4.wdp"/><Relationship Id="rId2" Type="http://schemas.openxmlformats.org/officeDocument/2006/relationships/image" Target="../media/image16.jpeg"/><Relationship Id="rId1" Type="http://schemas.openxmlformats.org/officeDocument/2006/relationships/slideLayout" Target="../slideLayouts/slideLayout1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8" Type="http://schemas.microsoft.com/office/2007/relationships/hdphoto" Target="../media/hdphoto7.wdp"/><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image" Target="../media/image21.jpeg"/><Relationship Id="rId1" Type="http://schemas.openxmlformats.org/officeDocument/2006/relationships/slideLayout" Target="../slideLayouts/slideLayout17.xml"/><Relationship Id="rId6" Type="http://schemas.microsoft.com/office/2007/relationships/hdphoto" Target="../media/hdphoto6.wdp"/><Relationship Id="rId5" Type="http://schemas.openxmlformats.org/officeDocument/2006/relationships/image" Target="../media/image23.png"/><Relationship Id="rId4" Type="http://schemas.microsoft.com/office/2007/relationships/hdphoto" Target="../media/hdphoto5.wdp"/></Relationships>
</file>

<file path=ppt/slides/_rels/slide15.xml.rels><?xml version="1.0" encoding="UTF-8" standalone="yes"?>
<Relationships xmlns="http://schemas.openxmlformats.org/package/2006/relationships"><Relationship Id="rId3" Type="http://schemas.microsoft.com/office/2007/relationships/hdphoto" Target="../media/hdphoto8.wdp"/><Relationship Id="rId7" Type="http://schemas.openxmlformats.org/officeDocument/2006/relationships/image" Target="../media/image28.jpeg"/><Relationship Id="rId2" Type="http://schemas.openxmlformats.org/officeDocument/2006/relationships/image" Target="../media/image25.jpeg"/><Relationship Id="rId1" Type="http://schemas.openxmlformats.org/officeDocument/2006/relationships/slideLayout" Target="../slideLayouts/slideLayout17.xml"/><Relationship Id="rId6" Type="http://schemas.openxmlformats.org/officeDocument/2006/relationships/image" Target="../media/image27.jpeg"/><Relationship Id="rId5" Type="http://schemas.microsoft.com/office/2007/relationships/hdphoto" Target="../media/hdphoto9.wdp"/><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29.jpeg"/><Relationship Id="rId1" Type="http://schemas.openxmlformats.org/officeDocument/2006/relationships/slideLayout" Target="../slideLayouts/slideLayout17.xml"/><Relationship Id="rId6" Type="http://schemas.openxmlformats.org/officeDocument/2006/relationships/image" Target="../media/image31.jpeg"/><Relationship Id="rId5" Type="http://schemas.microsoft.com/office/2007/relationships/hdphoto" Target="../media/hdphoto11.wdp"/><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hyperlink" Target="https://ec.europa.eu/agriculture/promotion_en" TargetMode="External"/><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975" y="1052513"/>
            <a:ext cx="8585200" cy="2808535"/>
          </a:xfrm>
        </p:spPr>
        <p:txBody>
          <a:bodyPr/>
          <a:lstStyle/>
          <a:p>
            <a:r>
              <a:rPr lang="en-GB" sz="4000" dirty="0">
                <a:solidFill>
                  <a:srgbClr val="00B050"/>
                </a:solidFill>
              </a:rPr>
              <a:t>High level mission to</a:t>
            </a:r>
            <a:br>
              <a:rPr lang="en-GB" sz="4000" dirty="0">
                <a:solidFill>
                  <a:srgbClr val="00B050"/>
                </a:solidFill>
              </a:rPr>
            </a:br>
            <a:r>
              <a:rPr lang="en-GB" sz="4000" dirty="0">
                <a:solidFill>
                  <a:srgbClr val="00B050"/>
                </a:solidFill>
              </a:rPr>
              <a:t>Saudi Arabia – Iran </a:t>
            </a:r>
            <a:br>
              <a:rPr lang="en-GB" sz="4000" dirty="0">
                <a:solidFill>
                  <a:srgbClr val="00B050"/>
                </a:solidFill>
              </a:rPr>
            </a:br>
            <a:r>
              <a:rPr lang="en-GB" sz="3600" i="1" dirty="0" smtClean="0">
                <a:solidFill>
                  <a:srgbClr val="00B050"/>
                </a:solidFill>
              </a:rPr>
              <a:t>7-13 </a:t>
            </a:r>
            <a:r>
              <a:rPr lang="en-GB" sz="3600" i="1" dirty="0">
                <a:solidFill>
                  <a:srgbClr val="00B050"/>
                </a:solidFill>
              </a:rPr>
              <a:t>- November 2017</a:t>
            </a:r>
            <a:r>
              <a:rPr lang="en-GB" sz="1800" i="1" dirty="0">
                <a:solidFill>
                  <a:srgbClr val="00B050"/>
                </a:solidFill>
              </a:rPr>
              <a:t/>
            </a:r>
            <a:br>
              <a:rPr lang="en-GB" sz="1800" i="1" dirty="0">
                <a:solidFill>
                  <a:srgbClr val="00B050"/>
                </a:solidFill>
              </a:rPr>
            </a:br>
            <a:endParaRPr lang="en-GB" dirty="0">
              <a:solidFill>
                <a:srgbClr val="00B050"/>
              </a:solidFill>
            </a:endParaRPr>
          </a:p>
        </p:txBody>
      </p:sp>
      <p:sp>
        <p:nvSpPr>
          <p:cNvPr id="3" name="Content Placeholder 2"/>
          <p:cNvSpPr>
            <a:spLocks noGrp="1"/>
          </p:cNvSpPr>
          <p:nvPr>
            <p:ph idx="1"/>
          </p:nvPr>
        </p:nvSpPr>
        <p:spPr>
          <a:xfrm>
            <a:off x="309563" y="3933056"/>
            <a:ext cx="5558581" cy="1944216"/>
          </a:xfrm>
        </p:spPr>
        <p:txBody>
          <a:bodyPr/>
          <a:lstStyle/>
          <a:p>
            <a:r>
              <a:rPr lang="fr-BE" altLang="en-US" dirty="0" smtClean="0"/>
              <a:t>Civil Dialogue Group on </a:t>
            </a:r>
            <a:r>
              <a:rPr lang="fr-BE" altLang="en-US" dirty="0" err="1" smtClean="0"/>
              <a:t>Quality</a:t>
            </a:r>
            <a:r>
              <a:rPr lang="fr-BE" altLang="en-US" dirty="0" smtClean="0"/>
              <a:t> and Promotion</a:t>
            </a:r>
            <a:endParaRPr lang="fr-BE" altLang="en-US" dirty="0"/>
          </a:p>
          <a:p>
            <a:r>
              <a:rPr lang="fr-BE" altLang="en-US" dirty="0"/>
              <a:t>Promotion of Agricultural </a:t>
            </a:r>
            <a:r>
              <a:rPr lang="fr-BE" altLang="en-US" dirty="0" err="1"/>
              <a:t>Products</a:t>
            </a:r>
            <a:endParaRPr lang="fr-BE" altLang="en-US" dirty="0"/>
          </a:p>
          <a:p>
            <a:endParaRPr lang="fr-BE" altLang="en-US" dirty="0"/>
          </a:p>
          <a:p>
            <a:r>
              <a:rPr lang="fr-BE" altLang="en-US" dirty="0"/>
              <a:t>Brussels, </a:t>
            </a:r>
            <a:r>
              <a:rPr lang="fr-BE" altLang="en-US" dirty="0" smtClean="0"/>
              <a:t>15 </a:t>
            </a:r>
            <a:r>
              <a:rPr lang="fr-BE" altLang="en-US" dirty="0" err="1" smtClean="0"/>
              <a:t>December</a:t>
            </a:r>
            <a:r>
              <a:rPr lang="fr-BE" altLang="en-US" dirty="0" smtClean="0"/>
              <a:t> </a:t>
            </a:r>
            <a:r>
              <a:rPr lang="fr-BE" altLang="en-US" dirty="0"/>
              <a:t>2017</a:t>
            </a:r>
          </a:p>
          <a:p>
            <a:endParaRPr lang="en-GB" dirty="0"/>
          </a:p>
        </p:txBody>
      </p:sp>
      <p:sp>
        <p:nvSpPr>
          <p:cNvPr id="4" name="Slide Number Placeholder 3"/>
          <p:cNvSpPr>
            <a:spLocks noGrp="1"/>
          </p:cNvSpPr>
          <p:nvPr>
            <p:ph type="sldNum" sz="quarter" idx="12"/>
          </p:nvPr>
        </p:nvSpPr>
        <p:spPr/>
        <p:txBody>
          <a:bodyPr/>
          <a:lstStyle/>
          <a:p>
            <a:pPr>
              <a:defRPr/>
            </a:pPr>
            <a:fld id="{849CF585-D68D-421C-938A-FF2DCDCC0CD1}" type="slidenum">
              <a:rPr lang="en-GB" smtClean="0"/>
              <a:pPr>
                <a:defRPr/>
              </a:pPr>
              <a:t>1</a:t>
            </a:fld>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3558451"/>
            <a:ext cx="1768622" cy="2901337"/>
          </a:xfrm>
          <a:prstGeom prst="rect">
            <a:avLst/>
          </a:prstGeom>
        </p:spPr>
      </p:pic>
    </p:spTree>
    <p:extLst>
      <p:ext uri="{BB962C8B-B14F-4D97-AF65-F5344CB8AC3E}">
        <p14:creationId xmlns:p14="http://schemas.microsoft.com/office/powerpoint/2010/main" val="3521562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a:r>
              <a:rPr lang="en-US" altLang="en-US" dirty="0"/>
              <a:t>Internal Briefing Meeting</a:t>
            </a:r>
          </a:p>
        </p:txBody>
      </p:sp>
      <p:pic>
        <p:nvPicPr>
          <p:cNvPr id="22530" name="Picture 2" descr="U:\040 Procurements\010 Campaigns and events\04.04.503 CALL FOR TENDERS\FWC AGRI 2013-0411\CHAFEA 2017 AGRI 11 (RFS HLM IRAN SAUDI ARABIA 2017)\5- SC 2017 99 11\5 - Reports\Photo\HLM KSA\20171107_202403.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568" y="1916832"/>
            <a:ext cx="7680000" cy="43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58228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a:r>
              <a:rPr lang="en-US" altLang="en-US" dirty="0"/>
              <a:t>Breakfast with </a:t>
            </a:r>
            <a:r>
              <a:rPr lang="en-US" altLang="en-US" dirty="0" smtClean="0"/>
              <a:t>Commissioner</a:t>
            </a:r>
            <a:endParaRPr lang="en-US" altLang="en-US" dirty="0"/>
          </a:p>
        </p:txBody>
      </p:sp>
      <p:pic>
        <p:nvPicPr>
          <p:cNvPr id="7171" name="Picture 3" descr="C:\Users\taubeha\AppData\Local\Local Documents - no backup\Pictures\HLM\Photographer files\High Level Mission to Saudi Arabia\2. Breakfast with Commissioner\_MAH738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31640" y="1988840"/>
            <a:ext cx="6480374" cy="43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62501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a:r>
              <a:rPr lang="en-US" altLang="en-US" dirty="0"/>
              <a:t>Business Forum</a:t>
            </a:r>
          </a:p>
        </p:txBody>
      </p:sp>
      <p:pic>
        <p:nvPicPr>
          <p:cNvPr id="24578" name="Picture 2" descr="U:\040 Procurements\010 Campaigns and events\04.04.503 CALL FOR TENDERS\FWC AGRI 2013-0411\CHAFEA 2017 AGRI 11 (RFS HLM IRAN SAUDI ARABIA 2017)\5- SC 2017 99 11\5 - Reports\Photo\HLM Iran\20171111_092712.jp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25000"/>
                    </a14:imgEffect>
                  </a14:imgLayer>
                </a14:imgProps>
              </a:ext>
              <a:ext uri="{28A0092B-C50C-407E-A947-70E740481C1C}">
                <a14:useLocalDpi xmlns:a14="http://schemas.microsoft.com/office/drawing/2010/main"/>
              </a:ext>
            </a:extLst>
          </a:blip>
          <a:srcRect t="-759" r="-2"/>
          <a:stretch/>
        </p:blipFill>
        <p:spPr bwMode="auto">
          <a:xfrm>
            <a:off x="1115616" y="1772816"/>
            <a:ext cx="3223629" cy="216000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C:\Users\taubeha\AppData\Local\Local Documents - no backup\Pictures\HLM\Photographer files\High Level Mission to Saudi Arabia\3. Business Forum\_MAH6646.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15616" y="4293096"/>
            <a:ext cx="3235658" cy="21600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taubeha\AppData\Local\Local Documents - no backup\Pictures\HLM\Photographer files\High Level Mission to Saudi Arabia\3. Business Forum\_MAH6987.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16016" y="4293096"/>
            <a:ext cx="3235658" cy="21600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taubeha\AppData\Local\Local Documents - no backup\Pictures\HLM\Photographer files\High Level Mission to Iran\3. Business Forum\_DSC6498.JP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15000"/>
                    </a14:imgEffect>
                  </a14:imgLayer>
                </a14:imgProps>
              </a:ext>
              <a:ext uri="{28A0092B-C50C-407E-A947-70E740481C1C}">
                <a14:useLocalDpi xmlns:a14="http://schemas.microsoft.com/office/drawing/2010/main"/>
              </a:ext>
            </a:extLst>
          </a:blip>
          <a:srcRect/>
          <a:stretch>
            <a:fillRect/>
          </a:stretch>
        </p:blipFill>
        <p:spPr bwMode="auto">
          <a:xfrm>
            <a:off x="4716016" y="1844824"/>
            <a:ext cx="3235658" cy="21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42713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a:r>
              <a:rPr lang="en-US" altLang="en-US" dirty="0"/>
              <a:t>B2B sessions</a:t>
            </a:r>
          </a:p>
        </p:txBody>
      </p:sp>
      <p:pic>
        <p:nvPicPr>
          <p:cNvPr id="26626" name="Picture 2" descr="U:\040 Procurements\010 Campaigns and events\04.04.503 CALL FOR TENDERS\FWC AGRI 2013-0411\CHAFEA 2017 AGRI 11 (RFS HLM IRAN SAUDI ARABIA 2017)\5- SC 2017 99 11\5 - Reports\Photo\HLM Iran\20171111_144335.jp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25000"/>
                    </a14:imgEffect>
                  </a14:imgLayer>
                </a14:imgProps>
              </a:ext>
              <a:ext uri="{28A0092B-C50C-407E-A947-70E740481C1C}">
                <a14:useLocalDpi xmlns:a14="http://schemas.microsoft.com/office/drawing/2010/main"/>
              </a:ext>
            </a:extLst>
          </a:blip>
          <a:srcRect/>
          <a:stretch/>
        </p:blipFill>
        <p:spPr bwMode="auto">
          <a:xfrm>
            <a:off x="4716016" y="4293096"/>
            <a:ext cx="3251700" cy="216000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taubeha\AppData\Local\Local Documents - no backup\Pictures\HLM\Photographer files\High Level Mission to Saudi Arabia\4. B2B Meetings\_MAH6848.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15616" y="1844824"/>
            <a:ext cx="3235658" cy="21600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taubeha\AppData\Local\Local Documents - no backup\Pictures\HLM\Photographer files\High Level Mission to Saudi Arabia\4. B2B Meetings\_MAH6849.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16016" y="1844824"/>
            <a:ext cx="3235658" cy="21600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taubeha\AppData\Local\Local Documents - no backup\Pictures\HLM\Photographer files\High Level Mission to Iran\4. B2B Meetings\_DSC0184.JP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25000"/>
                    </a14:imgEffect>
                  </a14:imgLayer>
                </a14:imgProps>
              </a:ext>
              <a:ext uri="{28A0092B-C50C-407E-A947-70E740481C1C}">
                <a14:useLocalDpi xmlns:a14="http://schemas.microsoft.com/office/drawing/2010/main"/>
              </a:ext>
            </a:extLst>
          </a:blip>
          <a:srcRect/>
          <a:stretch>
            <a:fillRect/>
          </a:stretch>
        </p:blipFill>
        <p:spPr bwMode="auto">
          <a:xfrm>
            <a:off x="1115616" y="4221088"/>
            <a:ext cx="3235658" cy="2160000"/>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Users\taubeha\AppData\Local\Local Documents - no backup\Pictures\HLM\Photographer files\High Level Mission to Iran\4. B2B Meetings\IMG_0472.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2801600" y="-8153400"/>
            <a:ext cx="6480000" cy="43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35575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a:r>
              <a:rPr lang="en-US" altLang="en-US" dirty="0"/>
              <a:t>Retail Visits</a:t>
            </a:r>
          </a:p>
        </p:txBody>
      </p:sp>
      <p:pic>
        <p:nvPicPr>
          <p:cNvPr id="10242" name="Picture 2" descr="C:\Users\taubeha\AppData\Local\Local Documents - no backup\Pictures\HLM\Photographer files\High Level Mission to Iran\8. Retail visits\_DSC284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15616" y="4221088"/>
            <a:ext cx="3235658"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C:\Users\taubeha\AppData\Local\Local Documents - no backup\Pictures\HLM\Photographer files\High Level Mission to Iran\8. Retail visits\_DSC3054.JP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15000"/>
                    </a14:imgEffect>
                  </a14:imgLayer>
                </a14:imgProps>
              </a:ext>
              <a:ext uri="{28A0092B-C50C-407E-A947-70E740481C1C}">
                <a14:useLocalDpi xmlns:a14="http://schemas.microsoft.com/office/drawing/2010/main"/>
              </a:ext>
            </a:extLst>
          </a:blip>
          <a:srcRect/>
          <a:stretch>
            <a:fillRect/>
          </a:stretch>
        </p:blipFill>
        <p:spPr bwMode="auto">
          <a:xfrm>
            <a:off x="4716016" y="4221088"/>
            <a:ext cx="3235658"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C:\Users\taubeha\AppData\Local\Local Documents - no backup\Pictures\HLM\Photographer files\High Level Mission to Iran\8. Retail visits\_DSC3499.JP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5000"/>
                    </a14:imgEffect>
                  </a14:imgLayer>
                </a14:imgProps>
              </a:ext>
              <a:ext uri="{28A0092B-C50C-407E-A947-70E740481C1C}">
                <a14:useLocalDpi xmlns:a14="http://schemas.microsoft.com/office/drawing/2010/main"/>
              </a:ext>
            </a:extLst>
          </a:blip>
          <a:srcRect/>
          <a:stretch>
            <a:fillRect/>
          </a:stretch>
        </p:blipFill>
        <p:spPr bwMode="auto">
          <a:xfrm>
            <a:off x="1115616" y="1772816"/>
            <a:ext cx="3235658"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245" name="Picture 5" descr="C:\Users\taubeha\AppData\Local\Local Documents - no backup\Pictures\HLM\Photographer files\High Level Mission to Iran\8. Retail visits\_DSC3541.JP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15000"/>
                    </a14:imgEffect>
                  </a14:imgLayer>
                </a14:imgProps>
              </a:ext>
              <a:ext uri="{28A0092B-C50C-407E-A947-70E740481C1C}">
                <a14:useLocalDpi xmlns:a14="http://schemas.microsoft.com/office/drawing/2010/main"/>
              </a:ext>
            </a:extLst>
          </a:blip>
          <a:srcRect/>
          <a:stretch>
            <a:fillRect/>
          </a:stretch>
        </p:blipFill>
        <p:spPr bwMode="auto">
          <a:xfrm>
            <a:off x="4716016" y="1772816"/>
            <a:ext cx="3235658" cy="21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09087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a:r>
              <a:rPr lang="en-US" altLang="en-US" dirty="0" smtClean="0"/>
              <a:t>EU Food Festival Riyadh</a:t>
            </a:r>
            <a:endParaRPr lang="en-US" altLang="en-US" dirty="0"/>
          </a:p>
        </p:txBody>
      </p:sp>
      <p:pic>
        <p:nvPicPr>
          <p:cNvPr id="1026" name="Picture 2" descr="C:\Users\taubeha\Desktop\Nicolaas\IMG_20171109_172029.jp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a:ext>
            </a:extLst>
          </a:blip>
          <a:srcRect/>
          <a:stretch/>
        </p:blipFill>
        <p:spPr bwMode="auto">
          <a:xfrm>
            <a:off x="1115616" y="1916832"/>
            <a:ext cx="3240846"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taubeha\AppData\Local\Local Documents - no backup\Pictures\HLM\Photographer files\High Level Mission to Saudi Arabia\8. Retail Visits\_MAH7789.JP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15000"/>
                    </a14:imgEffect>
                  </a14:imgLayer>
                </a14:imgProps>
              </a:ext>
              <a:ext uri="{28A0092B-C50C-407E-A947-70E740481C1C}">
                <a14:useLocalDpi xmlns:a14="http://schemas.microsoft.com/office/drawing/2010/main"/>
              </a:ext>
            </a:extLst>
          </a:blip>
          <a:srcRect/>
          <a:stretch>
            <a:fillRect/>
          </a:stretch>
        </p:blipFill>
        <p:spPr bwMode="auto">
          <a:xfrm>
            <a:off x="1115616" y="4293096"/>
            <a:ext cx="3240187"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taubeha\AppData\Local\Local Documents - no backup\Pictures\HLM\Photographer files\High Level Mission to Saudi Arabia\8. Retail Visits\_MAH7805.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716016" y="4293096"/>
            <a:ext cx="3240187" cy="216000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taubeha\AppData\Local\Local Documents - no backup\Pictures\HLM\Mobile uploads\High Level Mission to Saudi Arabia\Retail Visits\IMG_7306.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4716016" y="1916832"/>
            <a:ext cx="3240187" cy="21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07855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a:r>
              <a:rPr lang="en-US" altLang="en-US" dirty="0"/>
              <a:t>Site Visits</a:t>
            </a:r>
          </a:p>
        </p:txBody>
      </p:sp>
      <p:pic>
        <p:nvPicPr>
          <p:cNvPr id="4098" name="Picture 2" descr="C:\Users\taubeha\AppData\Local\Local Documents - no backup\Pictures\HLM\Mobile uploads\High Level Mission to Saudi Arabia\Site Visits\IMG_7228.JP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a:ext>
            </a:extLst>
          </a:blip>
          <a:srcRect/>
          <a:stretch>
            <a:fillRect/>
          </a:stretch>
        </p:blipFill>
        <p:spPr bwMode="auto">
          <a:xfrm>
            <a:off x="251520" y="1556792"/>
            <a:ext cx="3648405" cy="273630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U:\040 Procurements\010 Campaigns and events\04.04.503 CALL FOR TENDERS\FWC AGRI 2013-0411\CHAFEA 2017 AGRI 11 (RFS HLM IRAN SAUDI ARABIA 2017)\5- SC 2017 99 11\5 - Reports\Photo\HLM Iran\20171112_151735.jp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15000"/>
                    </a14:imgEffect>
                  </a14:imgLayer>
                </a14:imgProps>
              </a:ext>
              <a:ext uri="{28A0092B-C50C-407E-A947-70E740481C1C}">
                <a14:useLocalDpi xmlns:a14="http://schemas.microsoft.com/office/drawing/2010/main"/>
              </a:ext>
            </a:extLst>
          </a:blip>
          <a:srcRect/>
          <a:stretch>
            <a:fillRect/>
          </a:stretch>
        </p:blipFill>
        <p:spPr bwMode="auto">
          <a:xfrm>
            <a:off x="4283968" y="1628800"/>
            <a:ext cx="4358643" cy="245173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taubeha\AppData\Local\Local Documents - no backup\Pictures\HLM\Photographer files\High Level Mission to Saudi Arabia\7. Site Visits\_MAH7514.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915816" y="4077072"/>
            <a:ext cx="3780638"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53643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0"/>
            <a:ext cx="8585200" cy="504825"/>
          </a:xfrm>
        </p:spPr>
        <p:txBody>
          <a:bodyPr/>
          <a:lstStyle/>
          <a:p>
            <a:pPr algn="ctr"/>
            <a:r>
              <a:rPr lang="en-GB" sz="2800" dirty="0" smtClean="0"/>
              <a:t>Summary</a:t>
            </a:r>
            <a:endParaRPr lang="en-GB" sz="2800" dirty="0"/>
          </a:p>
        </p:txBody>
      </p:sp>
      <p:sp>
        <p:nvSpPr>
          <p:cNvPr id="3" name="Content Placeholder 2"/>
          <p:cNvSpPr>
            <a:spLocks noGrp="1"/>
          </p:cNvSpPr>
          <p:nvPr>
            <p:ph idx="1"/>
          </p:nvPr>
        </p:nvSpPr>
        <p:spPr>
          <a:xfrm>
            <a:off x="755576" y="2420888"/>
            <a:ext cx="7632848" cy="2376264"/>
          </a:xfrm>
        </p:spPr>
        <p:txBody>
          <a:bodyPr/>
          <a:lstStyle/>
          <a:p>
            <a:pPr marL="0" indent="0" algn="ctr">
              <a:buClrTx/>
            </a:pPr>
            <a:r>
              <a:rPr lang="en-US" altLang="en-US" sz="2800" b="1" dirty="0"/>
              <a:t>2</a:t>
            </a:r>
            <a:r>
              <a:rPr lang="en-US" altLang="en-US" sz="2800" dirty="0"/>
              <a:t> countries visited, </a:t>
            </a:r>
            <a:r>
              <a:rPr lang="en-GB" sz="2800" b="1" dirty="0"/>
              <a:t>169 </a:t>
            </a:r>
            <a:r>
              <a:rPr lang="en-GB" sz="2800" dirty="0"/>
              <a:t>applications from </a:t>
            </a:r>
            <a:r>
              <a:rPr lang="en-GB" sz="2800" b="1" dirty="0"/>
              <a:t>23</a:t>
            </a:r>
            <a:r>
              <a:rPr lang="en-GB" sz="2800" dirty="0"/>
              <a:t> Member States, </a:t>
            </a:r>
            <a:r>
              <a:rPr lang="en-GB" sz="2800" b="1" dirty="0"/>
              <a:t>54</a:t>
            </a:r>
            <a:r>
              <a:rPr lang="en-GB" sz="2800" dirty="0"/>
              <a:t> Business delegates, </a:t>
            </a:r>
            <a:r>
              <a:rPr lang="en-GB" sz="2800" b="1" dirty="0"/>
              <a:t>300+</a:t>
            </a:r>
            <a:r>
              <a:rPr lang="en-GB" sz="2800" dirty="0"/>
              <a:t> B2B meetings, </a:t>
            </a:r>
            <a:r>
              <a:rPr lang="en-GB" sz="2800" b="1" dirty="0"/>
              <a:t>2</a:t>
            </a:r>
            <a:r>
              <a:rPr lang="en-GB" sz="2800" dirty="0"/>
              <a:t> press conferences, </a:t>
            </a:r>
            <a:r>
              <a:rPr lang="en-GB" sz="2800" b="1" dirty="0"/>
              <a:t>400+ </a:t>
            </a:r>
            <a:r>
              <a:rPr lang="en-GB" sz="2800" dirty="0"/>
              <a:t>attendees of business seminars, </a:t>
            </a:r>
            <a:r>
              <a:rPr lang="en-GB" sz="2800" b="1" dirty="0"/>
              <a:t>10</a:t>
            </a:r>
            <a:r>
              <a:rPr lang="en-GB" sz="2800" dirty="0"/>
              <a:t> retail visits, </a:t>
            </a:r>
            <a:r>
              <a:rPr lang="en-GB" sz="2800" b="1" dirty="0"/>
              <a:t>15+ </a:t>
            </a:r>
            <a:r>
              <a:rPr lang="en-GB" sz="2800" dirty="0"/>
              <a:t>site visits</a:t>
            </a:r>
          </a:p>
          <a:p>
            <a:pPr>
              <a:buClrTx/>
              <a:buFont typeface="Wingdings" panose="05000000000000000000" pitchFamily="2" charset="2"/>
              <a:buChar char="§"/>
            </a:pPr>
            <a:endParaRPr lang="en-GB" sz="2000" dirty="0"/>
          </a:p>
        </p:txBody>
      </p:sp>
    </p:spTree>
    <p:extLst>
      <p:ext uri="{BB962C8B-B14F-4D97-AF65-F5344CB8AC3E}">
        <p14:creationId xmlns:p14="http://schemas.microsoft.com/office/powerpoint/2010/main" val="4237973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5301208"/>
            <a:ext cx="8136904" cy="1077218"/>
          </a:xfrm>
          <a:prstGeom prst="rect">
            <a:avLst/>
          </a:prstGeom>
          <a:noFill/>
          <a:ln>
            <a:noFill/>
          </a:ln>
        </p:spPr>
        <p:txBody>
          <a:bodyPr wrap="square" rtlCol="0">
            <a:spAutoFit/>
          </a:bodyPr>
          <a:lstStyle/>
          <a:p>
            <a:pPr algn="ctr"/>
            <a:r>
              <a:rPr lang="en-GB" sz="1600" dirty="0" smtClean="0"/>
              <a:t>More information on EU High Level Missions: </a:t>
            </a:r>
            <a:r>
              <a:rPr lang="en-GB" sz="1600" dirty="0" smtClean="0">
                <a:hlinkClick r:id="rId3"/>
              </a:rPr>
              <a:t>https</a:t>
            </a:r>
            <a:r>
              <a:rPr lang="en-GB" sz="1600" dirty="0">
                <a:hlinkClick r:id="rId3"/>
              </a:rPr>
              <a:t>://</a:t>
            </a:r>
            <a:r>
              <a:rPr lang="en-GB" sz="1600" dirty="0" smtClean="0">
                <a:hlinkClick r:id="rId3"/>
              </a:rPr>
              <a:t>ec.europa.eu/agriculture/promotion_en</a:t>
            </a:r>
            <a:endParaRPr lang="en-GB" sz="1600" dirty="0" smtClean="0"/>
          </a:p>
          <a:p>
            <a:endParaRPr lang="en-GB" sz="1600" dirty="0"/>
          </a:p>
          <a:p>
            <a:pPr algn="ctr"/>
            <a:r>
              <a:rPr lang="en-GB" sz="1600" dirty="0" smtClean="0"/>
              <a:t>Thank you for your attention</a:t>
            </a:r>
            <a:endParaRPr lang="en-GB" sz="1600"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835750"/>
            <a:ext cx="1224136" cy="2008134"/>
          </a:xfrm>
          <a:prstGeom prst="rect">
            <a:avLst/>
          </a:prstGeom>
        </p:spPr>
      </p:pic>
      <p:sp>
        <p:nvSpPr>
          <p:cNvPr id="3" name="Content Placeholder 2"/>
          <p:cNvSpPr>
            <a:spLocks noGrp="1"/>
          </p:cNvSpPr>
          <p:nvPr>
            <p:ph idx="1"/>
          </p:nvPr>
        </p:nvSpPr>
        <p:spPr/>
        <p:txBody>
          <a:bodyPr/>
          <a:lstStyle/>
          <a:p>
            <a:pPr algn="ctr"/>
            <a:endParaRPr lang="en-GB" sz="3200" dirty="0" smtClean="0"/>
          </a:p>
          <a:p>
            <a:pPr algn="ctr"/>
            <a:endParaRPr lang="en-GB" sz="3200" dirty="0"/>
          </a:p>
          <a:p>
            <a:pPr algn="ctr"/>
            <a:r>
              <a:rPr lang="en-GB" sz="3200" dirty="0" smtClean="0"/>
              <a:t>Thank you for your attention!</a:t>
            </a:r>
            <a:endParaRPr lang="en-GB" sz="3200" dirty="0"/>
          </a:p>
        </p:txBody>
      </p:sp>
    </p:spTree>
    <p:extLst>
      <p:ext uri="{BB962C8B-B14F-4D97-AF65-F5344CB8AC3E}">
        <p14:creationId xmlns:p14="http://schemas.microsoft.com/office/powerpoint/2010/main" val="19565537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94141"/>
            <a:ext cx="8229600" cy="936625"/>
          </a:xfrm>
        </p:spPr>
        <p:txBody>
          <a:bodyPr/>
          <a:lstStyle/>
          <a:p>
            <a:r>
              <a:rPr lang="en-GB" sz="2800" dirty="0" smtClean="0"/>
              <a:t>High Level Mission</a:t>
            </a:r>
            <a:endParaRPr lang="en-GB" sz="2800" dirty="0"/>
          </a:p>
        </p:txBody>
      </p:sp>
      <p:sp>
        <p:nvSpPr>
          <p:cNvPr id="3" name="Content Placeholder 2"/>
          <p:cNvSpPr>
            <a:spLocks noGrp="1"/>
          </p:cNvSpPr>
          <p:nvPr>
            <p:ph idx="1"/>
          </p:nvPr>
        </p:nvSpPr>
        <p:spPr>
          <a:xfrm>
            <a:off x="539552" y="2204864"/>
            <a:ext cx="8229600" cy="4032447"/>
          </a:xfrm>
        </p:spPr>
        <p:txBody>
          <a:bodyPr/>
          <a:lstStyle/>
          <a:p>
            <a:pPr marL="0" indent="0">
              <a:buNone/>
            </a:pPr>
            <a:r>
              <a:rPr lang="fr-BE" b="1" i="0" dirty="0" smtClean="0"/>
              <a:t>2 aspects</a:t>
            </a:r>
          </a:p>
          <a:p>
            <a:pPr>
              <a:buClrTx/>
              <a:buFont typeface="Arial" panose="020B0604020202020204" pitchFamily="34" charset="0"/>
              <a:buChar char="•"/>
            </a:pPr>
            <a:r>
              <a:rPr lang="fr-BE" sz="2000" b="1" i="0" dirty="0" err="1" smtClean="0"/>
              <a:t>Political</a:t>
            </a:r>
            <a:r>
              <a:rPr lang="fr-BE" sz="2000" b="1" i="0" dirty="0" smtClean="0"/>
              <a:t> aspect </a:t>
            </a:r>
            <a:r>
              <a:rPr lang="fr-BE" sz="2000" i="0" dirty="0" smtClean="0"/>
              <a:t>(</a:t>
            </a:r>
            <a:r>
              <a:rPr lang="fr-BE" sz="2000" i="0" dirty="0" err="1" smtClean="0"/>
              <a:t>bilateral</a:t>
            </a:r>
            <a:r>
              <a:rPr lang="fr-BE" sz="2000" i="0" dirty="0" smtClean="0"/>
              <a:t> </a:t>
            </a:r>
            <a:r>
              <a:rPr lang="fr-BE" sz="2000" i="0" dirty="0"/>
              <a:t>meetings of the </a:t>
            </a:r>
            <a:r>
              <a:rPr lang="fr-BE" sz="2000" i="0" dirty="0" smtClean="0"/>
              <a:t/>
            </a:r>
            <a:br>
              <a:rPr lang="fr-BE" sz="2000" i="0" dirty="0" smtClean="0"/>
            </a:br>
            <a:r>
              <a:rPr lang="fr-BE" sz="2000" i="0" dirty="0" err="1" smtClean="0"/>
              <a:t>Commissioner</a:t>
            </a:r>
            <a:r>
              <a:rPr lang="fr-BE" sz="2000" i="0" dirty="0" smtClean="0"/>
              <a:t> </a:t>
            </a:r>
            <a:r>
              <a:rPr lang="fr-BE" sz="2000" i="0" dirty="0" err="1" smtClean="0"/>
              <a:t>with</a:t>
            </a:r>
            <a:r>
              <a:rPr lang="fr-BE" sz="2000" i="0" dirty="0" smtClean="0"/>
              <a:t> </a:t>
            </a:r>
            <a:r>
              <a:rPr lang="fr-BE" sz="2000" i="0" dirty="0"/>
              <a:t>local </a:t>
            </a:r>
            <a:r>
              <a:rPr lang="fr-BE" sz="2000" i="0" dirty="0" err="1" smtClean="0"/>
              <a:t>authorities</a:t>
            </a:r>
            <a:r>
              <a:rPr lang="fr-BE" sz="2000" i="0" dirty="0" smtClean="0"/>
              <a:t>)</a:t>
            </a:r>
            <a:endParaRPr lang="fr-BE" sz="2000" i="0" dirty="0"/>
          </a:p>
          <a:p>
            <a:pPr>
              <a:buClrTx/>
              <a:buFont typeface="Arial" panose="020B0604020202020204" pitchFamily="34" charset="0"/>
              <a:buChar char="•"/>
            </a:pPr>
            <a:r>
              <a:rPr lang="fr-BE" sz="2000" b="1" i="0" dirty="0" smtClean="0"/>
              <a:t>Business aspect </a:t>
            </a:r>
            <a:r>
              <a:rPr lang="fr-BE" sz="2000" i="0" dirty="0" smtClean="0"/>
              <a:t>(Business </a:t>
            </a:r>
            <a:r>
              <a:rPr lang="fr-BE" sz="2000" i="0" dirty="0" err="1" smtClean="0"/>
              <a:t>delegation</a:t>
            </a:r>
            <a:r>
              <a:rPr lang="fr-BE" sz="2000" i="0" dirty="0" smtClean="0"/>
              <a:t> </a:t>
            </a:r>
            <a:r>
              <a:rPr lang="fr-BE" sz="2000" i="0" dirty="0" err="1" smtClean="0"/>
              <a:t>activities</a:t>
            </a:r>
            <a:r>
              <a:rPr lang="fr-BE" sz="2000" i="0" dirty="0" smtClean="0"/>
              <a:t>)</a:t>
            </a:r>
          </a:p>
          <a:p>
            <a:pPr marL="0" indent="0">
              <a:buClrTx/>
              <a:buNone/>
            </a:pPr>
            <a:endParaRPr lang="fr-BE" sz="2000" i="0" dirty="0"/>
          </a:p>
          <a:p>
            <a:pPr marL="0" indent="0">
              <a:buNone/>
            </a:pPr>
            <a:r>
              <a:rPr lang="en-GB" b="1" i="0" dirty="0" smtClean="0"/>
              <a:t>Objectives</a:t>
            </a:r>
          </a:p>
          <a:p>
            <a:pPr>
              <a:buClrTx/>
              <a:buFont typeface="Arial" panose="020B0604020202020204" pitchFamily="34" charset="0"/>
              <a:buChar char="•"/>
            </a:pPr>
            <a:r>
              <a:rPr lang="fr-BE" sz="2000" i="0" dirty="0" err="1" smtClean="0"/>
              <a:t>Discuss</a:t>
            </a:r>
            <a:r>
              <a:rPr lang="fr-BE" sz="2000" i="0" dirty="0" smtClean="0"/>
              <a:t> </a:t>
            </a:r>
            <a:r>
              <a:rPr lang="fr-BE" sz="2000" i="0" dirty="0" err="1" smtClean="0"/>
              <a:t>market</a:t>
            </a:r>
            <a:r>
              <a:rPr lang="fr-BE" sz="2000" i="0" dirty="0" smtClean="0"/>
              <a:t> </a:t>
            </a:r>
            <a:r>
              <a:rPr lang="fr-BE" sz="2000" i="0" dirty="0" err="1" smtClean="0"/>
              <a:t>access</a:t>
            </a:r>
            <a:endParaRPr lang="en-GB" sz="2000" i="0" dirty="0" smtClean="0"/>
          </a:p>
          <a:p>
            <a:pPr>
              <a:buClrTx/>
              <a:buFont typeface="Arial" panose="020B0604020202020204" pitchFamily="34" charset="0"/>
              <a:buChar char="•"/>
            </a:pPr>
            <a:r>
              <a:rPr lang="en-GB" sz="2000" i="0" dirty="0" smtClean="0"/>
              <a:t>Establish or enhance business relations </a:t>
            </a:r>
          </a:p>
          <a:p>
            <a:pPr>
              <a:buClrTx/>
              <a:buFont typeface="Arial" panose="020B0604020202020204" pitchFamily="34" charset="0"/>
              <a:buChar char="•"/>
            </a:pPr>
            <a:r>
              <a:rPr lang="en-GB" sz="2000" i="0" dirty="0" smtClean="0"/>
              <a:t>Improve understanding of the markets</a:t>
            </a:r>
          </a:p>
          <a:p>
            <a:pPr marL="0" indent="0">
              <a:buClrTx/>
              <a:buNone/>
            </a:pPr>
            <a:endParaRPr lang="en-GB" sz="1200" i="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5418" y="980728"/>
            <a:ext cx="1408582" cy="2310709"/>
          </a:xfrm>
          <a:prstGeom prst="rect">
            <a:avLst/>
          </a:prstGeom>
        </p:spPr>
      </p:pic>
    </p:spTree>
    <p:extLst>
      <p:ext uri="{BB962C8B-B14F-4D97-AF65-F5344CB8AC3E}">
        <p14:creationId xmlns:p14="http://schemas.microsoft.com/office/powerpoint/2010/main" val="30473500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95536" y="1340768"/>
            <a:ext cx="8229600" cy="936625"/>
          </a:xfrm>
        </p:spPr>
        <p:txBody>
          <a:bodyPr/>
          <a:lstStyle/>
          <a:p>
            <a:r>
              <a:rPr lang="en-US" altLang="en-US" sz="2800" dirty="0" smtClean="0"/>
              <a:t>EU Business Delegation</a:t>
            </a:r>
            <a:endParaRPr lang="en-US" altLang="en-US" sz="2800" dirty="0"/>
          </a:p>
        </p:txBody>
      </p:sp>
      <p:sp>
        <p:nvSpPr>
          <p:cNvPr id="83971" name="Rectangle 3"/>
          <p:cNvSpPr>
            <a:spLocks noGrp="1" noChangeArrowheads="1"/>
          </p:cNvSpPr>
          <p:nvPr>
            <p:ph idx="1"/>
          </p:nvPr>
        </p:nvSpPr>
        <p:spPr>
          <a:xfrm>
            <a:off x="179512" y="2708920"/>
            <a:ext cx="4320480" cy="3096965"/>
          </a:xfrm>
        </p:spPr>
        <p:txBody>
          <a:bodyPr/>
          <a:lstStyle/>
          <a:p>
            <a:pPr>
              <a:buClrTx/>
            </a:pPr>
            <a:r>
              <a:rPr lang="en-US" altLang="en-US" i="0" dirty="0" smtClean="0"/>
              <a:t>44 Business Delegates to Saudi Arabia</a:t>
            </a:r>
            <a:endParaRPr lang="en-US" altLang="en-US" sz="1000" i="0" dirty="0"/>
          </a:p>
          <a:p>
            <a:pPr>
              <a:buClrTx/>
            </a:pPr>
            <a:r>
              <a:rPr lang="en-US" altLang="en-US" dirty="0" smtClean="0"/>
              <a:t>42 Business Delegates to Iran</a:t>
            </a:r>
          </a:p>
          <a:p>
            <a:pPr>
              <a:buClrTx/>
            </a:pPr>
            <a:r>
              <a:rPr lang="en-US" altLang="en-US" i="0" dirty="0" smtClean="0"/>
              <a:t>19 MS represented</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02060" y="2564904"/>
            <a:ext cx="4217767" cy="280831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Represented sectors</a:t>
            </a:r>
            <a:endParaRPr lang="en-GB" sz="2800" dirty="0"/>
          </a:p>
        </p:txBody>
      </p:sp>
      <p:sp>
        <p:nvSpPr>
          <p:cNvPr id="3" name="Content Placeholder 2"/>
          <p:cNvSpPr>
            <a:spLocks noGrp="1"/>
          </p:cNvSpPr>
          <p:nvPr>
            <p:ph idx="1"/>
          </p:nvPr>
        </p:nvSpPr>
        <p:spPr>
          <a:xfrm>
            <a:off x="971600" y="1916832"/>
            <a:ext cx="7416824" cy="3816424"/>
          </a:xfrm>
        </p:spPr>
        <p:txBody>
          <a:bodyPr/>
          <a:lstStyle/>
          <a:p>
            <a:pPr>
              <a:buClrTx/>
              <a:buFont typeface="Wingdings" panose="05000000000000000000" pitchFamily="2" charset="2"/>
              <a:buChar char="§"/>
            </a:pPr>
            <a:r>
              <a:rPr lang="en-GB" sz="2000" dirty="0" smtClean="0"/>
              <a:t>Beef and sheep meat, genetic material</a:t>
            </a:r>
            <a:r>
              <a:rPr lang="en-GB" sz="2000" i="0" dirty="0" smtClean="0"/>
              <a:t> </a:t>
            </a:r>
          </a:p>
          <a:p>
            <a:pPr>
              <a:buClrTx/>
              <a:buFont typeface="Wingdings" panose="05000000000000000000" pitchFamily="2" charset="2"/>
              <a:buChar char="§"/>
            </a:pPr>
            <a:r>
              <a:rPr lang="en-GB" sz="2000" dirty="0"/>
              <a:t>D</a:t>
            </a:r>
            <a:r>
              <a:rPr lang="en-GB" sz="2000" i="0" dirty="0" smtClean="0"/>
              <a:t>airy </a:t>
            </a:r>
          </a:p>
          <a:p>
            <a:pPr>
              <a:buClrTx/>
              <a:buFont typeface="Wingdings" panose="05000000000000000000" pitchFamily="2" charset="2"/>
              <a:buChar char="§"/>
            </a:pPr>
            <a:r>
              <a:rPr lang="en-GB" sz="2000" dirty="0"/>
              <a:t>F</a:t>
            </a:r>
            <a:r>
              <a:rPr lang="en-GB" sz="2000" i="0" dirty="0" smtClean="0"/>
              <a:t>resh </a:t>
            </a:r>
            <a:r>
              <a:rPr lang="en-GB" sz="2000" i="0" dirty="0"/>
              <a:t>&amp; frozen fruits and </a:t>
            </a:r>
            <a:r>
              <a:rPr lang="en-GB" sz="2000" i="0" dirty="0" smtClean="0"/>
              <a:t>vegetables </a:t>
            </a:r>
          </a:p>
          <a:p>
            <a:pPr>
              <a:buClrTx/>
              <a:buFont typeface="Wingdings" panose="05000000000000000000" pitchFamily="2" charset="2"/>
              <a:buChar char="§"/>
            </a:pPr>
            <a:r>
              <a:rPr lang="en-GB" sz="2000" dirty="0" smtClean="0"/>
              <a:t>Poultry</a:t>
            </a:r>
            <a:endParaRPr lang="en-GB" sz="2000" i="0" dirty="0" smtClean="0"/>
          </a:p>
          <a:p>
            <a:pPr>
              <a:buClrTx/>
              <a:buFont typeface="Wingdings" panose="05000000000000000000" pitchFamily="2" charset="2"/>
              <a:buChar char="§"/>
            </a:pPr>
            <a:r>
              <a:rPr lang="en-GB" sz="2000" dirty="0"/>
              <a:t>B</a:t>
            </a:r>
            <a:r>
              <a:rPr lang="en-GB" sz="2000" i="0" dirty="0" smtClean="0"/>
              <a:t>akery and confectionery</a:t>
            </a:r>
          </a:p>
          <a:p>
            <a:pPr>
              <a:buClrTx/>
              <a:buFont typeface="Wingdings" panose="05000000000000000000" pitchFamily="2" charset="2"/>
              <a:buChar char="§"/>
            </a:pPr>
            <a:r>
              <a:rPr lang="en-GB" sz="2000" dirty="0"/>
              <a:t>C</a:t>
            </a:r>
            <a:r>
              <a:rPr lang="en-GB" sz="2000" i="0" dirty="0" smtClean="0"/>
              <a:t>ereals and seeds</a:t>
            </a:r>
          </a:p>
          <a:p>
            <a:pPr>
              <a:buClrTx/>
              <a:buFont typeface="Wingdings" panose="05000000000000000000" pitchFamily="2" charset="2"/>
              <a:buChar char="§"/>
            </a:pPr>
            <a:r>
              <a:rPr lang="en-GB" sz="2000" dirty="0" smtClean="0"/>
              <a:t>Olive oil, sauces and condiments</a:t>
            </a:r>
            <a:endParaRPr lang="en-GB" sz="2000" i="0" dirty="0" smtClean="0"/>
          </a:p>
          <a:p>
            <a:pPr>
              <a:buClrTx/>
              <a:buFont typeface="Wingdings" panose="05000000000000000000" pitchFamily="2" charset="2"/>
              <a:buChar char="§"/>
            </a:pPr>
            <a:r>
              <a:rPr lang="en-GB" sz="2000" i="0" dirty="0" smtClean="0"/>
              <a:t>Animal feed and feed additives</a:t>
            </a:r>
          </a:p>
          <a:p>
            <a:pPr lvl="0"/>
            <a:endParaRPr lang="en-GB" sz="2000" dirty="0"/>
          </a:p>
          <a:p>
            <a:endParaRPr lang="en-GB" sz="20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328" y="1052736"/>
            <a:ext cx="1408113" cy="2309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7630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a:r>
              <a:rPr lang="en-US" altLang="en-US" sz="3200" dirty="0" smtClean="0"/>
              <a:t>Market Entry Handbooks</a:t>
            </a:r>
            <a:endParaRPr lang="en-US" altLang="en-US" dirty="0"/>
          </a:p>
        </p:txBody>
      </p:sp>
      <p:pic>
        <p:nvPicPr>
          <p:cNvPr id="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87624" y="2234617"/>
            <a:ext cx="3041435" cy="432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32089" y="2234617"/>
            <a:ext cx="3052279" cy="4320000"/>
          </a:xfrm>
          <a:prstGeom prst="rect">
            <a:avLst/>
          </a:prstGeom>
          <a:noFill/>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34575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Programme elements: Saudi Arabia</a:t>
            </a:r>
            <a:endParaRPr lang="en-GB" sz="2800" dirty="0"/>
          </a:p>
        </p:txBody>
      </p:sp>
      <p:sp>
        <p:nvSpPr>
          <p:cNvPr id="3" name="Content Placeholder 2"/>
          <p:cNvSpPr>
            <a:spLocks noGrp="1"/>
          </p:cNvSpPr>
          <p:nvPr>
            <p:ph idx="1"/>
          </p:nvPr>
        </p:nvSpPr>
        <p:spPr>
          <a:xfrm>
            <a:off x="467544" y="1772348"/>
            <a:ext cx="8229600" cy="4032916"/>
          </a:xfrm>
        </p:spPr>
        <p:txBody>
          <a:bodyPr/>
          <a:lstStyle/>
          <a:p>
            <a:pPr algn="ctr"/>
            <a:endParaRPr lang="en-GB" sz="1800" b="1" i="0" dirty="0" smtClean="0"/>
          </a:p>
          <a:p>
            <a:pPr>
              <a:buClrTx/>
              <a:buFont typeface="Wingdings" panose="05000000000000000000" pitchFamily="2" charset="2"/>
              <a:buChar char="§"/>
            </a:pPr>
            <a:r>
              <a:rPr lang="en-GB" sz="2000" i="0" dirty="0" smtClean="0"/>
              <a:t>Business </a:t>
            </a:r>
            <a:r>
              <a:rPr lang="en-GB" sz="2000" dirty="0" smtClean="0"/>
              <a:t>Event</a:t>
            </a:r>
            <a:r>
              <a:rPr lang="en-GB" sz="2000" i="0" dirty="0" smtClean="0"/>
              <a:t> "Doing business in Saudi Arabia: </a:t>
            </a:r>
            <a:r>
              <a:rPr lang="en-GB" sz="2000" i="0" dirty="0" err="1" smtClean="0"/>
              <a:t>Agri</a:t>
            </a:r>
            <a:r>
              <a:rPr lang="en-GB" sz="2000" i="0" dirty="0" smtClean="0"/>
              <a:t>-Food sector"</a:t>
            </a:r>
          </a:p>
          <a:p>
            <a:pPr>
              <a:buClrTx/>
              <a:buFont typeface="Wingdings" panose="05000000000000000000" pitchFamily="2" charset="2"/>
              <a:buChar char="§"/>
            </a:pPr>
            <a:r>
              <a:rPr lang="en-GB" sz="2000" i="0" dirty="0" smtClean="0"/>
              <a:t>Press conference</a:t>
            </a:r>
          </a:p>
          <a:p>
            <a:pPr>
              <a:buClrTx/>
              <a:buFont typeface="Wingdings" panose="05000000000000000000" pitchFamily="2" charset="2"/>
              <a:buChar char="§"/>
            </a:pPr>
            <a:r>
              <a:rPr lang="fr-BE" sz="2000" i="0" dirty="0" err="1" smtClean="0"/>
              <a:t>Individual</a:t>
            </a:r>
            <a:r>
              <a:rPr lang="fr-BE" sz="2000" i="0" dirty="0" smtClean="0"/>
              <a:t> B2B meetings</a:t>
            </a:r>
          </a:p>
          <a:p>
            <a:pPr>
              <a:buClrTx/>
              <a:buFont typeface="Wingdings" panose="05000000000000000000" pitchFamily="2" charset="2"/>
              <a:buChar char="§"/>
            </a:pPr>
            <a:r>
              <a:rPr lang="fr-BE" sz="2000" dirty="0" smtClean="0"/>
              <a:t>Participation in SFDA conference on </a:t>
            </a:r>
            <a:r>
              <a:rPr lang="fr-BE" sz="2000" dirty="0" err="1" smtClean="0"/>
              <a:t>food</a:t>
            </a:r>
            <a:r>
              <a:rPr lang="fr-BE" sz="2000" dirty="0" smtClean="0"/>
              <a:t> </a:t>
            </a:r>
            <a:r>
              <a:rPr lang="fr-BE" sz="2000" dirty="0" err="1" smtClean="0"/>
              <a:t>safety</a:t>
            </a:r>
            <a:endParaRPr lang="fr-BE" sz="2000" i="0" dirty="0" smtClean="0"/>
          </a:p>
          <a:p>
            <a:pPr>
              <a:buClrTx/>
              <a:buFont typeface="Wingdings" panose="05000000000000000000" pitchFamily="2" charset="2"/>
              <a:buChar char="§"/>
            </a:pPr>
            <a:r>
              <a:rPr lang="fr-BE" sz="2000" dirty="0" smtClean="0"/>
              <a:t>Official</a:t>
            </a:r>
            <a:r>
              <a:rPr lang="fr-BE" sz="2000" i="0" dirty="0" smtClean="0"/>
              <a:t> </a:t>
            </a:r>
            <a:r>
              <a:rPr lang="fr-BE" sz="2000" i="0" dirty="0" err="1" smtClean="0"/>
              <a:t>dinner</a:t>
            </a:r>
            <a:endParaRPr lang="fr-BE" sz="2000" i="0" dirty="0"/>
          </a:p>
          <a:p>
            <a:pPr>
              <a:buClrTx/>
              <a:buFont typeface="Wingdings" panose="05000000000000000000" pitchFamily="2" charset="2"/>
              <a:buChar char="§"/>
            </a:pPr>
            <a:r>
              <a:rPr lang="fr-BE" sz="2000" i="0" dirty="0" err="1" smtClean="0"/>
              <a:t>Retail</a:t>
            </a:r>
            <a:r>
              <a:rPr lang="fr-BE" sz="2000" i="0" dirty="0" smtClean="0"/>
              <a:t> </a:t>
            </a:r>
            <a:r>
              <a:rPr lang="fr-BE" sz="2000" i="0" dirty="0" err="1" smtClean="0"/>
              <a:t>visits</a:t>
            </a:r>
            <a:r>
              <a:rPr lang="fr-BE" sz="2000" i="0" dirty="0" smtClean="0"/>
              <a:t> (to </a:t>
            </a:r>
            <a:r>
              <a:rPr lang="fr-BE" sz="2000" i="0" dirty="0" err="1" smtClean="0"/>
              <a:t>selected</a:t>
            </a:r>
            <a:r>
              <a:rPr lang="fr-BE" sz="2000" i="0" dirty="0" smtClean="0"/>
              <a:t> </a:t>
            </a:r>
            <a:r>
              <a:rPr lang="fr-BE" sz="2000" i="0" dirty="0" err="1" smtClean="0"/>
              <a:t>supermarkets</a:t>
            </a:r>
            <a:r>
              <a:rPr lang="fr-BE" sz="2000" i="0" dirty="0" smtClean="0"/>
              <a:t>, shopping </a:t>
            </a:r>
            <a:r>
              <a:rPr lang="fr-BE" sz="2000" i="0" dirty="0" err="1" smtClean="0"/>
              <a:t>malls</a:t>
            </a:r>
            <a:r>
              <a:rPr lang="fr-BE" sz="2000" i="0" dirty="0" smtClean="0"/>
              <a:t>), </a:t>
            </a:r>
            <a:r>
              <a:rPr lang="fr-BE" sz="2000" i="0" dirty="0" err="1" smtClean="0"/>
              <a:t>European</a:t>
            </a:r>
            <a:r>
              <a:rPr lang="fr-BE" sz="2000" i="0" dirty="0" smtClean="0"/>
              <a:t> Food Festival</a:t>
            </a:r>
          </a:p>
          <a:p>
            <a:pPr>
              <a:buClrTx/>
              <a:buFont typeface="Wingdings" panose="05000000000000000000" pitchFamily="2" charset="2"/>
              <a:buChar char="§"/>
            </a:pPr>
            <a:r>
              <a:rPr lang="fr-BE" sz="2000" i="0" dirty="0" smtClean="0"/>
              <a:t>Field </a:t>
            </a:r>
            <a:r>
              <a:rPr lang="fr-BE" sz="2000" i="0" dirty="0" err="1" smtClean="0"/>
              <a:t>visits</a:t>
            </a:r>
            <a:r>
              <a:rPr lang="fr-BE" sz="2000" i="0" dirty="0"/>
              <a:t> </a:t>
            </a:r>
            <a:r>
              <a:rPr lang="fr-BE" sz="2000" i="0" dirty="0" smtClean="0"/>
              <a:t>(to </a:t>
            </a:r>
            <a:r>
              <a:rPr lang="fr-BE" sz="2000" i="0" dirty="0" err="1" smtClean="0"/>
              <a:t>selected</a:t>
            </a:r>
            <a:r>
              <a:rPr lang="fr-BE" sz="2000" i="0" dirty="0" smtClean="0"/>
              <a:t> local agri-food </a:t>
            </a:r>
            <a:r>
              <a:rPr lang="fr-BE" sz="2000" i="0" dirty="0" err="1" smtClean="0"/>
              <a:t>companies</a:t>
            </a:r>
            <a:r>
              <a:rPr lang="fr-BE" sz="2000" i="0" dirty="0" smtClean="0"/>
              <a:t>)</a:t>
            </a:r>
          </a:p>
          <a:p>
            <a:pPr>
              <a:buClrTx/>
              <a:buFont typeface="Wingdings" panose="05000000000000000000" pitchFamily="2" charset="2"/>
              <a:buChar char="§"/>
            </a:pPr>
            <a:r>
              <a:rPr lang="fr-BE" sz="2000" dirty="0" smtClean="0"/>
              <a:t>Breakfasts </a:t>
            </a:r>
            <a:r>
              <a:rPr lang="fr-BE" sz="2000" dirty="0" err="1" smtClean="0"/>
              <a:t>with</a:t>
            </a:r>
            <a:r>
              <a:rPr lang="fr-BE" sz="2000" dirty="0" smtClean="0"/>
              <a:t> </a:t>
            </a:r>
            <a:r>
              <a:rPr lang="fr-BE" sz="2000" dirty="0" err="1" smtClean="0"/>
              <a:t>Commissioner</a:t>
            </a:r>
            <a:endParaRPr lang="fr-BE" sz="2000" i="0" dirty="0" smtClean="0"/>
          </a:p>
          <a:p>
            <a:pPr>
              <a:buClrTx/>
            </a:pPr>
            <a:endParaRPr lang="en-GB" sz="2000" i="0" dirty="0" smtClean="0"/>
          </a:p>
        </p:txBody>
      </p:sp>
    </p:spTree>
    <p:extLst>
      <p:ext uri="{BB962C8B-B14F-4D97-AF65-F5344CB8AC3E}">
        <p14:creationId xmlns:p14="http://schemas.microsoft.com/office/powerpoint/2010/main" val="18333402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Programme elements: Iran</a:t>
            </a:r>
            <a:endParaRPr lang="en-GB" sz="2800" dirty="0"/>
          </a:p>
        </p:txBody>
      </p:sp>
      <p:sp>
        <p:nvSpPr>
          <p:cNvPr id="3" name="Content Placeholder 2"/>
          <p:cNvSpPr>
            <a:spLocks noGrp="1"/>
          </p:cNvSpPr>
          <p:nvPr>
            <p:ph idx="1"/>
          </p:nvPr>
        </p:nvSpPr>
        <p:spPr>
          <a:xfrm>
            <a:off x="467544" y="1772348"/>
            <a:ext cx="8229600" cy="4104924"/>
          </a:xfrm>
        </p:spPr>
        <p:txBody>
          <a:bodyPr/>
          <a:lstStyle/>
          <a:p>
            <a:pPr algn="ctr"/>
            <a:endParaRPr lang="en-GB" sz="1800" b="1" i="0" dirty="0" smtClean="0"/>
          </a:p>
          <a:p>
            <a:pPr>
              <a:buClrTx/>
              <a:buFont typeface="Wingdings" panose="05000000000000000000" pitchFamily="2" charset="2"/>
              <a:buChar char="§"/>
            </a:pPr>
            <a:r>
              <a:rPr lang="en-GB" sz="2000" i="0" dirty="0" smtClean="0"/>
              <a:t>Exclusive expert presentation on financial transactions </a:t>
            </a:r>
            <a:r>
              <a:rPr lang="en-GB" sz="2000" dirty="0" smtClean="0"/>
              <a:t>with Iran</a:t>
            </a:r>
            <a:endParaRPr lang="en-GB" sz="2000" i="0" dirty="0" smtClean="0"/>
          </a:p>
          <a:p>
            <a:pPr>
              <a:buClrTx/>
              <a:buFont typeface="Wingdings" panose="05000000000000000000" pitchFamily="2" charset="2"/>
              <a:buChar char="§"/>
            </a:pPr>
            <a:r>
              <a:rPr lang="en-GB" sz="2000" i="0" dirty="0" smtClean="0"/>
              <a:t>EU-Iran </a:t>
            </a:r>
            <a:r>
              <a:rPr lang="en-GB" sz="2000" i="0" dirty="0" err="1" smtClean="0"/>
              <a:t>Agri</a:t>
            </a:r>
            <a:r>
              <a:rPr lang="en-GB" sz="2000" i="0" dirty="0" smtClean="0"/>
              <a:t>-Food Business </a:t>
            </a:r>
            <a:r>
              <a:rPr lang="en-GB" sz="2000" dirty="0" smtClean="0"/>
              <a:t>Forum</a:t>
            </a:r>
            <a:endParaRPr lang="en-GB" sz="2000" i="0" dirty="0" smtClean="0"/>
          </a:p>
          <a:p>
            <a:pPr>
              <a:buClrTx/>
              <a:buFont typeface="Wingdings" panose="05000000000000000000" pitchFamily="2" charset="2"/>
              <a:buChar char="§"/>
            </a:pPr>
            <a:r>
              <a:rPr lang="fr-BE" sz="2000" i="0" dirty="0" err="1" smtClean="0"/>
              <a:t>Individual</a:t>
            </a:r>
            <a:r>
              <a:rPr lang="fr-BE" sz="2000" i="0" dirty="0" smtClean="0"/>
              <a:t> B2B meetings</a:t>
            </a:r>
          </a:p>
          <a:p>
            <a:pPr>
              <a:buClrTx/>
              <a:buFont typeface="Wingdings" panose="05000000000000000000" pitchFamily="2" charset="2"/>
              <a:buChar char="§"/>
            </a:pPr>
            <a:r>
              <a:rPr lang="fr-BE" sz="2000" dirty="0" err="1" smtClean="0"/>
              <a:t>Press</a:t>
            </a:r>
            <a:r>
              <a:rPr lang="fr-BE" sz="2000" dirty="0" smtClean="0"/>
              <a:t> conference</a:t>
            </a:r>
            <a:endParaRPr lang="fr-BE" sz="2000" i="0" dirty="0" smtClean="0"/>
          </a:p>
          <a:p>
            <a:pPr>
              <a:buClrTx/>
              <a:buFont typeface="Wingdings" panose="05000000000000000000" pitchFamily="2" charset="2"/>
              <a:buChar char="§"/>
            </a:pPr>
            <a:r>
              <a:rPr lang="fr-BE" sz="2000" dirty="0" smtClean="0"/>
              <a:t>Official</a:t>
            </a:r>
            <a:r>
              <a:rPr lang="fr-BE" sz="2000" i="0" dirty="0" smtClean="0"/>
              <a:t> </a:t>
            </a:r>
            <a:r>
              <a:rPr lang="fr-BE" sz="2000" i="0" dirty="0" err="1" smtClean="0"/>
              <a:t>dinner</a:t>
            </a:r>
            <a:endParaRPr lang="fr-BE" sz="2000" i="0" dirty="0"/>
          </a:p>
          <a:p>
            <a:pPr>
              <a:buClrTx/>
              <a:buFont typeface="Wingdings" panose="05000000000000000000" pitchFamily="2" charset="2"/>
              <a:buChar char="§"/>
            </a:pPr>
            <a:r>
              <a:rPr lang="fr-BE" sz="2000" i="0" dirty="0" err="1" smtClean="0"/>
              <a:t>Retail</a:t>
            </a:r>
            <a:r>
              <a:rPr lang="fr-BE" sz="2000" i="0" dirty="0" smtClean="0"/>
              <a:t> </a:t>
            </a:r>
            <a:r>
              <a:rPr lang="fr-BE" sz="2000" i="0" dirty="0" err="1" smtClean="0"/>
              <a:t>visits</a:t>
            </a:r>
            <a:r>
              <a:rPr lang="fr-BE" sz="2000" i="0" dirty="0" smtClean="0"/>
              <a:t> (to </a:t>
            </a:r>
            <a:r>
              <a:rPr lang="fr-BE" sz="2000" i="0" dirty="0" err="1" smtClean="0"/>
              <a:t>selected</a:t>
            </a:r>
            <a:r>
              <a:rPr lang="fr-BE" sz="2000" i="0" dirty="0" smtClean="0"/>
              <a:t> </a:t>
            </a:r>
            <a:r>
              <a:rPr lang="fr-BE" sz="2000" i="0" dirty="0" err="1" smtClean="0"/>
              <a:t>supermarkets</a:t>
            </a:r>
            <a:r>
              <a:rPr lang="fr-BE" sz="2000" i="0" dirty="0" smtClean="0"/>
              <a:t>, </a:t>
            </a:r>
            <a:r>
              <a:rPr lang="fr-BE" sz="2000" i="0" dirty="0" err="1" smtClean="0"/>
              <a:t>wholesalers</a:t>
            </a:r>
            <a:r>
              <a:rPr lang="fr-BE" sz="2000" i="0" dirty="0" smtClean="0"/>
              <a:t>, </a:t>
            </a:r>
            <a:r>
              <a:rPr lang="fr-BE" sz="2000" i="0" dirty="0" err="1" smtClean="0"/>
              <a:t>bazaars</a:t>
            </a:r>
            <a:r>
              <a:rPr lang="fr-BE" sz="2000" i="0" dirty="0" smtClean="0"/>
              <a:t>)</a:t>
            </a:r>
          </a:p>
          <a:p>
            <a:pPr>
              <a:buClrTx/>
              <a:buFont typeface="Wingdings" panose="05000000000000000000" pitchFamily="2" charset="2"/>
              <a:buChar char="§"/>
            </a:pPr>
            <a:r>
              <a:rPr lang="fr-BE" sz="2000" i="0" dirty="0" smtClean="0"/>
              <a:t>Field </a:t>
            </a:r>
            <a:r>
              <a:rPr lang="fr-BE" sz="2000" i="0" dirty="0" err="1" smtClean="0"/>
              <a:t>visits</a:t>
            </a:r>
            <a:r>
              <a:rPr lang="fr-BE" sz="2000" i="0" dirty="0"/>
              <a:t> </a:t>
            </a:r>
            <a:r>
              <a:rPr lang="fr-BE" sz="2000" i="0" dirty="0" smtClean="0"/>
              <a:t>(to </a:t>
            </a:r>
            <a:r>
              <a:rPr lang="fr-BE" sz="2000" i="0" dirty="0" err="1" smtClean="0"/>
              <a:t>selected</a:t>
            </a:r>
            <a:r>
              <a:rPr lang="fr-BE" sz="2000" i="0" dirty="0" smtClean="0"/>
              <a:t> local agri-food </a:t>
            </a:r>
            <a:r>
              <a:rPr lang="fr-BE" sz="2000" i="0" dirty="0" err="1" smtClean="0"/>
              <a:t>companies</a:t>
            </a:r>
            <a:r>
              <a:rPr lang="fr-BE" sz="2000" i="0" dirty="0" smtClean="0"/>
              <a:t>)</a:t>
            </a:r>
          </a:p>
          <a:p>
            <a:pPr>
              <a:buClrTx/>
              <a:buFont typeface="Wingdings" panose="05000000000000000000" pitchFamily="2" charset="2"/>
              <a:buChar char="§"/>
            </a:pPr>
            <a:r>
              <a:rPr lang="fr-BE" sz="2000" dirty="0" smtClean="0"/>
              <a:t>Breakfasts and </a:t>
            </a:r>
            <a:r>
              <a:rPr lang="fr-BE" sz="2000" dirty="0" err="1" smtClean="0"/>
              <a:t>debriefing</a:t>
            </a:r>
            <a:r>
              <a:rPr lang="fr-BE" sz="2000" dirty="0" smtClean="0"/>
              <a:t> </a:t>
            </a:r>
            <a:r>
              <a:rPr lang="fr-BE" sz="2000" dirty="0" err="1" smtClean="0"/>
              <a:t>with</a:t>
            </a:r>
            <a:r>
              <a:rPr lang="fr-BE" sz="2000" dirty="0" smtClean="0"/>
              <a:t> </a:t>
            </a:r>
            <a:r>
              <a:rPr lang="fr-BE" sz="2000" dirty="0" err="1" smtClean="0"/>
              <a:t>Commissioner</a:t>
            </a:r>
            <a:endParaRPr lang="fr-BE" sz="2000" i="0" dirty="0" smtClean="0"/>
          </a:p>
          <a:p>
            <a:pPr>
              <a:buClrTx/>
            </a:pPr>
            <a:endParaRPr lang="en-GB" sz="2000" i="0" dirty="0" smtClean="0"/>
          </a:p>
        </p:txBody>
      </p:sp>
    </p:spTree>
    <p:extLst>
      <p:ext uri="{BB962C8B-B14F-4D97-AF65-F5344CB8AC3E}">
        <p14:creationId xmlns:p14="http://schemas.microsoft.com/office/powerpoint/2010/main" val="13106598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Political deliverables: Saudi Arabia</a:t>
            </a:r>
            <a:endParaRPr lang="en-GB" sz="2800" dirty="0"/>
          </a:p>
        </p:txBody>
      </p:sp>
      <p:sp>
        <p:nvSpPr>
          <p:cNvPr id="3" name="Content Placeholder 2"/>
          <p:cNvSpPr>
            <a:spLocks noGrp="1"/>
          </p:cNvSpPr>
          <p:nvPr>
            <p:ph idx="1"/>
          </p:nvPr>
        </p:nvSpPr>
        <p:spPr>
          <a:xfrm>
            <a:off x="467544" y="1772348"/>
            <a:ext cx="8229600" cy="4104924"/>
          </a:xfrm>
        </p:spPr>
        <p:txBody>
          <a:bodyPr/>
          <a:lstStyle/>
          <a:p>
            <a:pPr>
              <a:buClrTx/>
              <a:buFont typeface="Arial" panose="020B0604020202020204" pitchFamily="34" charset="0"/>
              <a:buChar char="•"/>
            </a:pPr>
            <a:r>
              <a:rPr lang="en-GB" sz="2000" dirty="0" smtClean="0"/>
              <a:t>Regulatory </a:t>
            </a:r>
            <a:r>
              <a:rPr lang="en-GB" sz="2000" b="1" dirty="0" smtClean="0"/>
              <a:t>predictability</a:t>
            </a:r>
            <a:r>
              <a:rPr lang="en-GB" sz="2000" dirty="0" smtClean="0"/>
              <a:t>, </a:t>
            </a:r>
            <a:r>
              <a:rPr lang="en-GB" sz="2000" b="1" dirty="0" smtClean="0"/>
              <a:t>transparency</a:t>
            </a:r>
            <a:r>
              <a:rPr lang="en-GB" sz="2000" dirty="0" smtClean="0"/>
              <a:t> </a:t>
            </a:r>
            <a:r>
              <a:rPr lang="en-GB" sz="2000" dirty="0"/>
              <a:t>and </a:t>
            </a:r>
            <a:r>
              <a:rPr lang="en-GB" sz="2000" dirty="0" smtClean="0"/>
              <a:t>information-sharing</a:t>
            </a:r>
          </a:p>
          <a:p>
            <a:pPr>
              <a:buClrTx/>
              <a:buFont typeface="Arial" panose="020B0604020202020204" pitchFamily="34" charset="0"/>
              <a:buChar char="•"/>
            </a:pPr>
            <a:endParaRPr lang="en-GB" sz="2000" dirty="0" smtClean="0"/>
          </a:p>
          <a:p>
            <a:pPr>
              <a:buClrTx/>
              <a:buFont typeface="Arial" panose="020B0604020202020204" pitchFamily="34" charset="0"/>
              <a:buChar char="•"/>
            </a:pPr>
            <a:r>
              <a:rPr lang="en-GB" sz="2000" dirty="0" smtClean="0"/>
              <a:t>Importance </a:t>
            </a:r>
            <a:r>
              <a:rPr lang="en-GB" sz="2000" dirty="0"/>
              <a:t>of </a:t>
            </a:r>
            <a:r>
              <a:rPr lang="en-GB" sz="2000" b="1" dirty="0"/>
              <a:t>international standards </a:t>
            </a:r>
            <a:r>
              <a:rPr lang="en-GB" sz="2000" dirty="0"/>
              <a:t>with regards to import rules</a:t>
            </a:r>
            <a:endParaRPr lang="en-GB" sz="2000" dirty="0" smtClean="0"/>
          </a:p>
          <a:p>
            <a:pPr>
              <a:buClrTx/>
              <a:buFont typeface="Arial" panose="020B0604020202020204" pitchFamily="34" charset="0"/>
              <a:buChar char="•"/>
            </a:pPr>
            <a:endParaRPr lang="en-GB" sz="2000" b="1" dirty="0" smtClean="0"/>
          </a:p>
          <a:p>
            <a:pPr>
              <a:buClrTx/>
              <a:buFont typeface="Arial" panose="020B0604020202020204" pitchFamily="34" charset="0"/>
              <a:buChar char="•"/>
            </a:pPr>
            <a:r>
              <a:rPr lang="en-GB" sz="2000" b="1" dirty="0" smtClean="0"/>
              <a:t>Agricultural </a:t>
            </a:r>
            <a:r>
              <a:rPr lang="en-GB" sz="2000" b="1" dirty="0"/>
              <a:t>cooperation </a:t>
            </a:r>
            <a:r>
              <a:rPr lang="en-GB" sz="2000" dirty="0"/>
              <a:t>both with Saudi Arabia and the </a:t>
            </a:r>
            <a:r>
              <a:rPr lang="en-GB" sz="2000" dirty="0" smtClean="0"/>
              <a:t>GCC</a:t>
            </a:r>
          </a:p>
          <a:p>
            <a:pPr>
              <a:buClrTx/>
              <a:buFont typeface="Arial" panose="020B0604020202020204" pitchFamily="34" charset="0"/>
              <a:buChar char="•"/>
            </a:pPr>
            <a:endParaRPr lang="fr-BE" sz="2000" dirty="0" smtClean="0"/>
          </a:p>
          <a:p>
            <a:pPr>
              <a:buClrTx/>
              <a:buFont typeface="Arial" panose="020B0604020202020204" pitchFamily="34" charset="0"/>
              <a:buChar char="•"/>
            </a:pPr>
            <a:r>
              <a:rPr lang="fr-BE" sz="2000" dirty="0" smtClean="0"/>
              <a:t>EU </a:t>
            </a:r>
            <a:r>
              <a:rPr lang="fr-BE" sz="2000" b="1" dirty="0" smtClean="0"/>
              <a:t>exports of </a:t>
            </a:r>
            <a:r>
              <a:rPr lang="fr-BE" sz="2000" b="1" dirty="0" err="1" smtClean="0"/>
              <a:t>meat</a:t>
            </a:r>
            <a:r>
              <a:rPr lang="fr-BE" sz="2000" b="1" dirty="0" smtClean="0"/>
              <a:t> </a:t>
            </a:r>
            <a:r>
              <a:rPr lang="fr-BE" sz="2000" dirty="0" smtClean="0"/>
              <a:t>and </a:t>
            </a:r>
            <a:r>
              <a:rPr lang="fr-BE" sz="2000" dirty="0" err="1" smtClean="0"/>
              <a:t>pending</a:t>
            </a:r>
            <a:r>
              <a:rPr lang="fr-BE" sz="2000" dirty="0" smtClean="0"/>
              <a:t> applications </a:t>
            </a:r>
            <a:r>
              <a:rPr lang="fr-BE" sz="2000" dirty="0" err="1" smtClean="0"/>
              <a:t>from</a:t>
            </a:r>
            <a:r>
              <a:rPr lang="fr-BE" sz="2000" dirty="0" smtClean="0"/>
              <a:t> </a:t>
            </a:r>
            <a:r>
              <a:rPr lang="fr-BE" sz="2000" dirty="0" err="1"/>
              <a:t>M</a:t>
            </a:r>
            <a:r>
              <a:rPr lang="fr-BE" sz="2000" dirty="0" err="1" smtClean="0"/>
              <a:t>ember</a:t>
            </a:r>
            <a:r>
              <a:rPr lang="fr-BE" sz="2000" dirty="0" smtClean="0"/>
              <a:t> States</a:t>
            </a:r>
            <a:endParaRPr lang="en-GB" sz="2000" dirty="0" smtClean="0"/>
          </a:p>
          <a:p>
            <a:pPr>
              <a:buClrTx/>
              <a:buFont typeface="Arial" panose="020B0604020202020204" pitchFamily="34" charset="0"/>
              <a:buChar char="•"/>
            </a:pPr>
            <a:endParaRPr lang="en-GB" sz="2000" i="0" dirty="0" smtClean="0"/>
          </a:p>
        </p:txBody>
      </p:sp>
    </p:spTree>
    <p:extLst>
      <p:ext uri="{BB962C8B-B14F-4D97-AF65-F5344CB8AC3E}">
        <p14:creationId xmlns:p14="http://schemas.microsoft.com/office/powerpoint/2010/main" val="36013747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Political deliverables: Iran</a:t>
            </a:r>
            <a:endParaRPr lang="en-GB" sz="2800" dirty="0"/>
          </a:p>
        </p:txBody>
      </p:sp>
      <p:sp>
        <p:nvSpPr>
          <p:cNvPr id="3" name="Content Placeholder 2"/>
          <p:cNvSpPr>
            <a:spLocks noGrp="1"/>
          </p:cNvSpPr>
          <p:nvPr>
            <p:ph idx="1"/>
          </p:nvPr>
        </p:nvSpPr>
        <p:spPr>
          <a:xfrm>
            <a:off x="467544" y="1772348"/>
            <a:ext cx="8229600" cy="4104924"/>
          </a:xfrm>
        </p:spPr>
        <p:txBody>
          <a:bodyPr/>
          <a:lstStyle/>
          <a:p>
            <a:pPr algn="ctr"/>
            <a:endParaRPr lang="en-GB" sz="1800" b="1" i="0" dirty="0" smtClean="0"/>
          </a:p>
          <a:p>
            <a:pPr>
              <a:buClrTx/>
            </a:pPr>
            <a:endParaRPr lang="en-GB" sz="2000" i="0" dirty="0" smtClean="0"/>
          </a:p>
        </p:txBody>
      </p:sp>
      <p:sp>
        <p:nvSpPr>
          <p:cNvPr id="4" name="Content Placeholder 2"/>
          <p:cNvSpPr txBox="1">
            <a:spLocks/>
          </p:cNvSpPr>
          <p:nvPr/>
        </p:nvSpPr>
        <p:spPr bwMode="auto">
          <a:xfrm>
            <a:off x="619944" y="1852740"/>
            <a:ext cx="8229600" cy="4600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defRPr>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1600">
                <a:solidFill>
                  <a:schemeClr val="tx1"/>
                </a:solidFill>
                <a:latin typeface="+mn-lt"/>
              </a:defRPr>
            </a:lvl2pPr>
            <a:lvl3pPr marL="1143000" indent="-228600" algn="l" rtl="0" eaLnBrk="1" fontAlgn="base" hangingPunct="1">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spcAft>
                <a:spcPts val="600"/>
              </a:spcAft>
              <a:buClrTx/>
              <a:buFont typeface="Arial" panose="020B0604020202020204" pitchFamily="34" charset="0"/>
              <a:buChar char="•"/>
            </a:pPr>
            <a:r>
              <a:rPr lang="en-GB" sz="2000" b="1" kern="0" dirty="0" smtClean="0"/>
              <a:t>Joint Press Statement </a:t>
            </a:r>
            <a:r>
              <a:rPr lang="en-GB" sz="2000" kern="0" dirty="0" smtClean="0"/>
              <a:t>issued by Commissioner Hogan and the IR Minister of Agriculture</a:t>
            </a:r>
          </a:p>
          <a:p>
            <a:pPr lvl="1">
              <a:spcAft>
                <a:spcPts val="600"/>
              </a:spcAft>
              <a:buClrTx/>
              <a:buFont typeface="Arial" panose="020B0604020202020204" pitchFamily="34" charset="0"/>
              <a:buChar char="•"/>
            </a:pPr>
            <a:r>
              <a:rPr lang="pt-PT" sz="2000" u="sng" kern="0" dirty="0" err="1" smtClean="0">
                <a:solidFill>
                  <a:srgbClr val="0F5494"/>
                </a:solidFill>
              </a:rPr>
              <a:t>Iran</a:t>
            </a:r>
            <a:r>
              <a:rPr lang="pt-PT" sz="2000" kern="0" dirty="0" smtClean="0">
                <a:solidFill>
                  <a:srgbClr val="0F5494"/>
                </a:solidFill>
              </a:rPr>
              <a:t> to:</a:t>
            </a:r>
          </a:p>
          <a:p>
            <a:pPr lvl="2">
              <a:spcAft>
                <a:spcPts val="600"/>
              </a:spcAft>
              <a:buClrTx/>
              <a:buFont typeface="Wingdings" panose="05000000000000000000" pitchFamily="2" charset="2"/>
              <a:buChar char="Ø"/>
            </a:pPr>
            <a:r>
              <a:rPr lang="pt-PT" sz="1800" kern="0" dirty="0" smtClean="0">
                <a:solidFill>
                  <a:srgbClr val="0F5494"/>
                </a:solidFill>
              </a:rPr>
              <a:t>speed </a:t>
            </a:r>
            <a:r>
              <a:rPr lang="pt-PT" sz="1800" kern="0" dirty="0" err="1" smtClean="0">
                <a:solidFill>
                  <a:srgbClr val="0F5494"/>
                </a:solidFill>
              </a:rPr>
              <a:t>up</a:t>
            </a:r>
            <a:r>
              <a:rPr lang="pt-PT" sz="1800" kern="0" dirty="0" smtClean="0">
                <a:solidFill>
                  <a:srgbClr val="0F5494"/>
                </a:solidFill>
              </a:rPr>
              <a:t> </a:t>
            </a:r>
            <a:r>
              <a:rPr lang="pt-PT" sz="1800" kern="0" dirty="0" err="1" smtClean="0">
                <a:solidFill>
                  <a:srgbClr val="0F5494"/>
                </a:solidFill>
              </a:rPr>
              <a:t>health</a:t>
            </a:r>
            <a:r>
              <a:rPr lang="pt-PT" sz="1800" kern="0" dirty="0" smtClean="0">
                <a:solidFill>
                  <a:srgbClr val="0F5494"/>
                </a:solidFill>
              </a:rPr>
              <a:t> </a:t>
            </a:r>
            <a:r>
              <a:rPr lang="pt-PT" sz="1800" kern="0" dirty="0" err="1" smtClean="0">
                <a:solidFill>
                  <a:srgbClr val="0F5494"/>
                </a:solidFill>
              </a:rPr>
              <a:t>certificates</a:t>
            </a:r>
            <a:r>
              <a:rPr lang="pt-PT" sz="1800" kern="0" dirty="0" smtClean="0">
                <a:solidFill>
                  <a:srgbClr val="0F5494"/>
                </a:solidFill>
              </a:rPr>
              <a:t> for MS, for </a:t>
            </a:r>
            <a:r>
              <a:rPr lang="pt-PT" sz="1800" kern="0" dirty="0" err="1" smtClean="0">
                <a:solidFill>
                  <a:srgbClr val="0F5494"/>
                </a:solidFill>
              </a:rPr>
              <a:t>several</a:t>
            </a:r>
            <a:r>
              <a:rPr lang="pt-PT" sz="1800" kern="0" dirty="0" smtClean="0">
                <a:solidFill>
                  <a:srgbClr val="0F5494"/>
                </a:solidFill>
              </a:rPr>
              <a:t> </a:t>
            </a:r>
            <a:r>
              <a:rPr lang="pt-PT" sz="1800" kern="0" dirty="0" err="1" smtClean="0">
                <a:solidFill>
                  <a:srgbClr val="0F5494"/>
                </a:solidFill>
              </a:rPr>
              <a:t>sectors</a:t>
            </a:r>
            <a:endParaRPr lang="pt-PT" sz="1800" kern="0" dirty="0" smtClean="0">
              <a:solidFill>
                <a:srgbClr val="0F5494"/>
              </a:solidFill>
            </a:endParaRPr>
          </a:p>
          <a:p>
            <a:pPr lvl="2">
              <a:spcAft>
                <a:spcPts val="600"/>
              </a:spcAft>
              <a:buClrTx/>
              <a:buFont typeface="Wingdings" panose="05000000000000000000" pitchFamily="2" charset="2"/>
              <a:buChar char="Ø"/>
            </a:pPr>
            <a:r>
              <a:rPr lang="pt-PT" sz="1800" kern="0" dirty="0" err="1" smtClean="0">
                <a:solidFill>
                  <a:srgbClr val="0F5494"/>
                </a:solidFill>
              </a:rPr>
              <a:t>implement</a:t>
            </a:r>
            <a:r>
              <a:rPr lang="pt-PT" sz="1800" kern="0" dirty="0" smtClean="0">
                <a:solidFill>
                  <a:srgbClr val="0F5494"/>
                </a:solidFill>
              </a:rPr>
              <a:t> "</a:t>
            </a:r>
            <a:r>
              <a:rPr lang="pt-PT" sz="1800" kern="0" dirty="0" err="1" smtClean="0">
                <a:solidFill>
                  <a:srgbClr val="0F5494"/>
                </a:solidFill>
              </a:rPr>
              <a:t>beef</a:t>
            </a:r>
            <a:r>
              <a:rPr lang="pt-PT" sz="1800" kern="0" dirty="0" smtClean="0">
                <a:solidFill>
                  <a:srgbClr val="0F5494"/>
                </a:solidFill>
              </a:rPr>
              <a:t>/</a:t>
            </a:r>
            <a:r>
              <a:rPr lang="pt-PT" sz="1800" kern="0" dirty="0" err="1" smtClean="0">
                <a:solidFill>
                  <a:srgbClr val="0F5494"/>
                </a:solidFill>
              </a:rPr>
              <a:t>sheep</a:t>
            </a:r>
            <a:r>
              <a:rPr lang="pt-PT" sz="1800" kern="0" dirty="0" smtClean="0">
                <a:solidFill>
                  <a:srgbClr val="0F5494"/>
                </a:solidFill>
              </a:rPr>
              <a:t> </a:t>
            </a:r>
            <a:r>
              <a:rPr lang="pt-PT" sz="1800" kern="0" dirty="0" err="1" smtClean="0">
                <a:solidFill>
                  <a:srgbClr val="0F5494"/>
                </a:solidFill>
              </a:rPr>
              <a:t>meat</a:t>
            </a:r>
            <a:r>
              <a:rPr lang="pt-PT" sz="1800" kern="0" dirty="0" smtClean="0">
                <a:solidFill>
                  <a:srgbClr val="0F5494"/>
                </a:solidFill>
              </a:rPr>
              <a:t> package"</a:t>
            </a:r>
          </a:p>
          <a:p>
            <a:pPr lvl="2">
              <a:spcAft>
                <a:spcPts val="600"/>
              </a:spcAft>
              <a:buClrTx/>
              <a:buFont typeface="Wingdings" panose="05000000000000000000" pitchFamily="2" charset="2"/>
              <a:buChar char="Ø"/>
            </a:pPr>
            <a:r>
              <a:rPr lang="pt-PT" sz="1800" kern="0" dirty="0" err="1" smtClean="0">
                <a:solidFill>
                  <a:srgbClr val="0F5494"/>
                </a:solidFill>
              </a:rPr>
              <a:t>cooperate</a:t>
            </a:r>
            <a:r>
              <a:rPr lang="pt-PT" sz="1800" kern="0" dirty="0" smtClean="0">
                <a:solidFill>
                  <a:srgbClr val="0F5494"/>
                </a:solidFill>
              </a:rPr>
              <a:t> </a:t>
            </a:r>
            <a:r>
              <a:rPr lang="pt-PT" sz="1800" kern="0" dirty="0" err="1" smtClean="0">
                <a:solidFill>
                  <a:srgbClr val="0F5494"/>
                </a:solidFill>
              </a:rPr>
              <a:t>on</a:t>
            </a:r>
            <a:r>
              <a:rPr lang="pt-PT" sz="1800" kern="0" dirty="0" smtClean="0">
                <a:solidFill>
                  <a:srgbClr val="0F5494"/>
                </a:solidFill>
              </a:rPr>
              <a:t> </a:t>
            </a:r>
            <a:r>
              <a:rPr lang="pt-PT" sz="1800" kern="0" dirty="0" err="1" smtClean="0">
                <a:solidFill>
                  <a:srgbClr val="0F5494"/>
                </a:solidFill>
              </a:rPr>
              <a:t>GI's</a:t>
            </a:r>
            <a:r>
              <a:rPr lang="pt-PT" sz="1800" kern="0" dirty="0" smtClean="0">
                <a:solidFill>
                  <a:srgbClr val="0F5494"/>
                </a:solidFill>
              </a:rPr>
              <a:t> </a:t>
            </a:r>
            <a:r>
              <a:rPr lang="pt-PT" sz="1800" kern="0" dirty="0" err="1" smtClean="0">
                <a:solidFill>
                  <a:srgbClr val="0F5494"/>
                </a:solidFill>
              </a:rPr>
              <a:t>and</a:t>
            </a:r>
            <a:r>
              <a:rPr lang="pt-PT" sz="1800" kern="0" dirty="0" smtClean="0">
                <a:solidFill>
                  <a:srgbClr val="0F5494"/>
                </a:solidFill>
              </a:rPr>
              <a:t> </a:t>
            </a:r>
            <a:r>
              <a:rPr lang="pt-PT" sz="1800" kern="0" dirty="0" err="1" smtClean="0">
                <a:solidFill>
                  <a:srgbClr val="0F5494"/>
                </a:solidFill>
              </a:rPr>
              <a:t>accede</a:t>
            </a:r>
            <a:r>
              <a:rPr lang="pt-PT" sz="1800" kern="0" dirty="0" smtClean="0">
                <a:solidFill>
                  <a:srgbClr val="0F5494"/>
                </a:solidFill>
              </a:rPr>
              <a:t> to UPOV</a:t>
            </a:r>
          </a:p>
          <a:p>
            <a:pPr lvl="1">
              <a:spcAft>
                <a:spcPts val="600"/>
              </a:spcAft>
              <a:buClrTx/>
              <a:buFont typeface="Arial" panose="020B0604020202020204" pitchFamily="34" charset="0"/>
              <a:buChar char="•"/>
            </a:pPr>
            <a:r>
              <a:rPr lang="pt-PT" sz="2000" u="sng" kern="0" dirty="0" smtClean="0">
                <a:solidFill>
                  <a:srgbClr val="0F5494"/>
                </a:solidFill>
              </a:rPr>
              <a:t>EU</a:t>
            </a:r>
            <a:r>
              <a:rPr lang="pt-PT" sz="2000" kern="0" dirty="0" smtClean="0">
                <a:solidFill>
                  <a:srgbClr val="0F5494"/>
                </a:solidFill>
              </a:rPr>
              <a:t> to: </a:t>
            </a:r>
          </a:p>
          <a:p>
            <a:pPr lvl="2">
              <a:spcAft>
                <a:spcPts val="600"/>
              </a:spcAft>
              <a:buClrTx/>
              <a:buFont typeface="Wingdings" panose="05000000000000000000" pitchFamily="2" charset="2"/>
              <a:buChar char="Ø"/>
            </a:pPr>
            <a:r>
              <a:rPr lang="pt-PT" sz="1800" kern="0" dirty="0" err="1" smtClean="0">
                <a:solidFill>
                  <a:srgbClr val="0F5494"/>
                </a:solidFill>
              </a:rPr>
              <a:t>provide</a:t>
            </a:r>
            <a:r>
              <a:rPr lang="pt-PT" sz="1800" kern="0" dirty="0" smtClean="0">
                <a:solidFill>
                  <a:srgbClr val="0F5494"/>
                </a:solidFill>
              </a:rPr>
              <a:t> </a:t>
            </a:r>
            <a:r>
              <a:rPr lang="pt-PT" sz="1800" kern="0" dirty="0" err="1" smtClean="0">
                <a:solidFill>
                  <a:srgbClr val="0F5494"/>
                </a:solidFill>
              </a:rPr>
              <a:t>technical</a:t>
            </a:r>
            <a:r>
              <a:rPr lang="pt-PT" sz="1800" kern="0" dirty="0" smtClean="0">
                <a:solidFill>
                  <a:srgbClr val="0F5494"/>
                </a:solidFill>
              </a:rPr>
              <a:t> </a:t>
            </a:r>
            <a:r>
              <a:rPr lang="pt-PT" sz="1800" kern="0" dirty="0" err="1" smtClean="0">
                <a:solidFill>
                  <a:srgbClr val="0F5494"/>
                </a:solidFill>
              </a:rPr>
              <a:t>assistance</a:t>
            </a:r>
            <a:r>
              <a:rPr lang="pt-PT" sz="1800" kern="0" dirty="0" smtClean="0">
                <a:solidFill>
                  <a:srgbClr val="0F5494"/>
                </a:solidFill>
              </a:rPr>
              <a:t> in </a:t>
            </a:r>
            <a:r>
              <a:rPr lang="pt-PT" sz="1800" kern="0" dirty="0" err="1" smtClean="0">
                <a:solidFill>
                  <a:srgbClr val="0F5494"/>
                </a:solidFill>
              </a:rPr>
              <a:t>agricultural</a:t>
            </a:r>
            <a:r>
              <a:rPr lang="pt-PT" sz="1800" kern="0" dirty="0" smtClean="0">
                <a:solidFill>
                  <a:srgbClr val="0F5494"/>
                </a:solidFill>
              </a:rPr>
              <a:t> </a:t>
            </a:r>
            <a:r>
              <a:rPr lang="pt-PT" sz="1800" kern="0" dirty="0" err="1" smtClean="0">
                <a:solidFill>
                  <a:srgbClr val="0F5494"/>
                </a:solidFill>
              </a:rPr>
              <a:t>areas</a:t>
            </a:r>
            <a:r>
              <a:rPr lang="pt-PT" sz="1800" kern="0" dirty="0" smtClean="0">
                <a:solidFill>
                  <a:srgbClr val="0F5494"/>
                </a:solidFill>
              </a:rPr>
              <a:t> </a:t>
            </a:r>
            <a:r>
              <a:rPr lang="pt-PT" sz="1800" kern="0" dirty="0" err="1" smtClean="0">
                <a:solidFill>
                  <a:srgbClr val="0F5494"/>
                </a:solidFill>
              </a:rPr>
              <a:t>of</a:t>
            </a:r>
            <a:r>
              <a:rPr lang="pt-PT" sz="1800" kern="0" dirty="0" smtClean="0">
                <a:solidFill>
                  <a:srgbClr val="0F5494"/>
                </a:solidFill>
              </a:rPr>
              <a:t> </a:t>
            </a:r>
            <a:r>
              <a:rPr lang="pt-PT" sz="1800" kern="0" dirty="0" err="1" smtClean="0">
                <a:solidFill>
                  <a:srgbClr val="0F5494"/>
                </a:solidFill>
              </a:rPr>
              <a:t>interest</a:t>
            </a:r>
            <a:r>
              <a:rPr lang="pt-PT" sz="1800" kern="0" dirty="0" smtClean="0">
                <a:solidFill>
                  <a:srgbClr val="0F5494"/>
                </a:solidFill>
              </a:rPr>
              <a:t> to </a:t>
            </a:r>
            <a:r>
              <a:rPr lang="pt-PT" sz="1800" kern="0" dirty="0" err="1" smtClean="0">
                <a:solidFill>
                  <a:srgbClr val="0F5494"/>
                </a:solidFill>
              </a:rPr>
              <a:t>Iran</a:t>
            </a:r>
            <a:r>
              <a:rPr lang="pt-PT" sz="1800" kern="0" dirty="0" smtClean="0">
                <a:solidFill>
                  <a:srgbClr val="0F5494"/>
                </a:solidFill>
              </a:rPr>
              <a:t> (medicinal </a:t>
            </a:r>
            <a:r>
              <a:rPr lang="pt-PT" sz="1800" kern="0" dirty="0" err="1" smtClean="0">
                <a:solidFill>
                  <a:srgbClr val="0F5494"/>
                </a:solidFill>
              </a:rPr>
              <a:t>plants</a:t>
            </a:r>
            <a:r>
              <a:rPr lang="pt-PT" sz="1800" kern="0" dirty="0" smtClean="0">
                <a:solidFill>
                  <a:srgbClr val="0F5494"/>
                </a:solidFill>
              </a:rPr>
              <a:t>, SPS </a:t>
            </a:r>
            <a:r>
              <a:rPr lang="pt-PT" sz="1800" kern="0" dirty="0" err="1" smtClean="0">
                <a:solidFill>
                  <a:srgbClr val="0F5494"/>
                </a:solidFill>
              </a:rPr>
              <a:t>and</a:t>
            </a:r>
            <a:r>
              <a:rPr lang="pt-PT" sz="1800" kern="0" dirty="0" smtClean="0">
                <a:solidFill>
                  <a:srgbClr val="0F5494"/>
                </a:solidFill>
              </a:rPr>
              <a:t> </a:t>
            </a:r>
            <a:r>
              <a:rPr lang="pt-PT" sz="1800" kern="0" dirty="0" err="1" smtClean="0">
                <a:solidFill>
                  <a:srgbClr val="0F5494"/>
                </a:solidFill>
              </a:rPr>
              <a:t>food</a:t>
            </a:r>
            <a:r>
              <a:rPr lang="pt-PT" sz="1800" kern="0" dirty="0" smtClean="0">
                <a:solidFill>
                  <a:srgbClr val="0F5494"/>
                </a:solidFill>
              </a:rPr>
              <a:t> </a:t>
            </a:r>
            <a:r>
              <a:rPr lang="pt-PT" sz="1800" kern="0" dirty="0" err="1" smtClean="0">
                <a:solidFill>
                  <a:srgbClr val="0F5494"/>
                </a:solidFill>
              </a:rPr>
              <a:t>safety</a:t>
            </a:r>
            <a:r>
              <a:rPr lang="pt-PT" sz="1800" kern="0" dirty="0" smtClean="0">
                <a:solidFill>
                  <a:srgbClr val="0F5494"/>
                </a:solidFill>
              </a:rPr>
              <a:t>..)</a:t>
            </a:r>
          </a:p>
          <a:p>
            <a:pPr lvl="2">
              <a:spcAft>
                <a:spcPts val="600"/>
              </a:spcAft>
              <a:buClrTx/>
              <a:buFont typeface="Wingdings" panose="05000000000000000000" pitchFamily="2" charset="2"/>
              <a:buChar char="Ø"/>
            </a:pPr>
            <a:r>
              <a:rPr lang="pt-PT" sz="1800" kern="0" dirty="0">
                <a:solidFill>
                  <a:srgbClr val="0F5494"/>
                </a:solidFill>
              </a:rPr>
              <a:t>s</a:t>
            </a:r>
            <a:r>
              <a:rPr lang="pt-PT" sz="1800" kern="0" dirty="0" smtClean="0">
                <a:solidFill>
                  <a:srgbClr val="0F5494"/>
                </a:solidFill>
              </a:rPr>
              <a:t>peed </a:t>
            </a:r>
            <a:r>
              <a:rPr lang="pt-PT" sz="1800" kern="0" dirty="0" err="1" smtClean="0">
                <a:solidFill>
                  <a:srgbClr val="0F5494"/>
                </a:solidFill>
              </a:rPr>
              <a:t>up</a:t>
            </a:r>
            <a:r>
              <a:rPr lang="pt-PT" sz="1800" kern="0" dirty="0" smtClean="0">
                <a:solidFill>
                  <a:srgbClr val="0F5494"/>
                </a:solidFill>
              </a:rPr>
              <a:t> </a:t>
            </a:r>
            <a:r>
              <a:rPr lang="pt-PT" sz="1800" kern="0" dirty="0" err="1" smtClean="0">
                <a:solidFill>
                  <a:srgbClr val="0F5494"/>
                </a:solidFill>
              </a:rPr>
              <a:t>authorisations</a:t>
            </a:r>
            <a:r>
              <a:rPr lang="pt-PT" sz="1800" kern="0" dirty="0" smtClean="0">
                <a:solidFill>
                  <a:srgbClr val="0F5494"/>
                </a:solidFill>
              </a:rPr>
              <a:t> for </a:t>
            </a:r>
            <a:r>
              <a:rPr lang="pt-PT" sz="1800" kern="0" dirty="0" err="1" smtClean="0">
                <a:solidFill>
                  <a:srgbClr val="0F5494"/>
                </a:solidFill>
              </a:rPr>
              <a:t>trout</a:t>
            </a:r>
            <a:r>
              <a:rPr lang="pt-PT" sz="1800" kern="0" dirty="0" smtClean="0">
                <a:solidFill>
                  <a:srgbClr val="0F5494"/>
                </a:solidFill>
              </a:rPr>
              <a:t>, </a:t>
            </a:r>
            <a:r>
              <a:rPr lang="pt-PT" sz="1800" kern="0" dirty="0" err="1" smtClean="0">
                <a:solidFill>
                  <a:srgbClr val="0F5494"/>
                </a:solidFill>
              </a:rPr>
              <a:t>ostrich</a:t>
            </a:r>
            <a:r>
              <a:rPr lang="pt-PT" sz="1800" kern="0" dirty="0" smtClean="0">
                <a:solidFill>
                  <a:srgbClr val="0F5494"/>
                </a:solidFill>
              </a:rPr>
              <a:t> </a:t>
            </a:r>
            <a:r>
              <a:rPr lang="pt-PT" sz="1800" kern="0" dirty="0" err="1" smtClean="0">
                <a:solidFill>
                  <a:srgbClr val="0F5494"/>
                </a:solidFill>
              </a:rPr>
              <a:t>meat</a:t>
            </a:r>
            <a:r>
              <a:rPr lang="pt-PT" sz="1800" kern="0" dirty="0" smtClean="0">
                <a:solidFill>
                  <a:srgbClr val="0F5494"/>
                </a:solidFill>
              </a:rPr>
              <a:t>, </a:t>
            </a:r>
            <a:r>
              <a:rPr lang="pt-PT" sz="1800" kern="0" dirty="0" err="1" smtClean="0">
                <a:solidFill>
                  <a:srgbClr val="0F5494"/>
                </a:solidFill>
              </a:rPr>
              <a:t>horses</a:t>
            </a:r>
            <a:endParaRPr lang="pt-PT" sz="1800" kern="0" dirty="0" smtClean="0">
              <a:solidFill>
                <a:srgbClr val="0F5494"/>
              </a:solidFill>
            </a:endParaRPr>
          </a:p>
          <a:p>
            <a:pPr lvl="1">
              <a:spcAft>
                <a:spcPts val="600"/>
              </a:spcAft>
              <a:buClrTx/>
              <a:buFont typeface="Arial" panose="020B0604020202020204" pitchFamily="34" charset="0"/>
              <a:buChar char="•"/>
            </a:pPr>
            <a:r>
              <a:rPr lang="pt-PT" sz="2000" kern="0" dirty="0" err="1" smtClean="0">
                <a:solidFill>
                  <a:srgbClr val="0F5494"/>
                </a:solidFill>
              </a:rPr>
              <a:t>Stakeholder</a:t>
            </a:r>
            <a:r>
              <a:rPr lang="pt-PT" sz="2000" kern="0" dirty="0" smtClean="0">
                <a:solidFill>
                  <a:srgbClr val="0F5494"/>
                </a:solidFill>
              </a:rPr>
              <a:t> </a:t>
            </a:r>
            <a:r>
              <a:rPr lang="pt-PT" sz="2000" kern="0" dirty="0" err="1" smtClean="0">
                <a:solidFill>
                  <a:srgbClr val="0F5494"/>
                </a:solidFill>
              </a:rPr>
              <a:t>cooperation</a:t>
            </a:r>
            <a:r>
              <a:rPr lang="pt-PT" sz="2000" kern="0" dirty="0" smtClean="0">
                <a:solidFill>
                  <a:srgbClr val="0F5494"/>
                </a:solidFill>
              </a:rPr>
              <a:t> (FDE/IFIF,..); </a:t>
            </a:r>
            <a:r>
              <a:rPr lang="pt-PT" sz="2000" kern="0" dirty="0" err="1" smtClean="0">
                <a:solidFill>
                  <a:srgbClr val="0F5494"/>
                </a:solidFill>
              </a:rPr>
              <a:t>review</a:t>
            </a:r>
            <a:r>
              <a:rPr lang="pt-PT" sz="2000" kern="0" dirty="0" smtClean="0">
                <a:solidFill>
                  <a:srgbClr val="0F5494"/>
                </a:solidFill>
              </a:rPr>
              <a:t> in 1 </a:t>
            </a:r>
            <a:r>
              <a:rPr lang="pt-PT" sz="2000" kern="0" dirty="0" err="1" smtClean="0">
                <a:solidFill>
                  <a:srgbClr val="0F5494"/>
                </a:solidFill>
              </a:rPr>
              <a:t>year</a:t>
            </a:r>
            <a:r>
              <a:rPr lang="pt-PT" sz="2000" kern="0" dirty="0" smtClean="0">
                <a:solidFill>
                  <a:srgbClr val="0F5494"/>
                </a:solidFill>
              </a:rPr>
              <a:t> time</a:t>
            </a:r>
            <a:endParaRPr lang="en-GB" sz="2000" kern="0" dirty="0" smtClean="0">
              <a:solidFill>
                <a:srgbClr val="0F5494"/>
              </a:solidFill>
            </a:endParaRPr>
          </a:p>
          <a:p>
            <a:pPr lvl="1">
              <a:buClrTx/>
              <a:buFont typeface="Arial" panose="020B0604020202020204" pitchFamily="34" charset="0"/>
              <a:buChar char="•"/>
            </a:pPr>
            <a:endParaRPr lang="en-GB" sz="2400" kern="0" dirty="0" smtClean="0"/>
          </a:p>
          <a:p>
            <a:pPr>
              <a:buClrTx/>
              <a:buFont typeface="Arial" panose="020B0604020202020204" pitchFamily="34" charset="0"/>
              <a:buChar char="•"/>
            </a:pPr>
            <a:endParaRPr lang="en-GB" sz="2000" kern="0" dirty="0" smtClean="0"/>
          </a:p>
          <a:p>
            <a:pPr>
              <a:buClrTx/>
              <a:buFont typeface="Arial" panose="020B0604020202020204" pitchFamily="34" charset="0"/>
              <a:buChar char="•"/>
            </a:pPr>
            <a:r>
              <a:rPr lang="en-GB" sz="2000" kern="0" dirty="0" smtClean="0"/>
              <a:t>Importance of </a:t>
            </a:r>
            <a:r>
              <a:rPr lang="en-GB" sz="2000" b="1" kern="0" dirty="0" smtClean="0"/>
              <a:t>international standards </a:t>
            </a:r>
            <a:r>
              <a:rPr lang="en-GB" sz="2000" kern="0" dirty="0" smtClean="0"/>
              <a:t>with regards to import rules</a:t>
            </a:r>
          </a:p>
          <a:p>
            <a:pPr>
              <a:buClrTx/>
              <a:buFont typeface="Arial" panose="020B0604020202020204" pitchFamily="34" charset="0"/>
              <a:buChar char="•"/>
            </a:pPr>
            <a:endParaRPr lang="en-GB" sz="2000" b="1" kern="0" dirty="0" smtClean="0"/>
          </a:p>
          <a:p>
            <a:pPr>
              <a:buClrTx/>
              <a:buFont typeface="Arial" panose="020B0604020202020204" pitchFamily="34" charset="0"/>
              <a:buChar char="•"/>
            </a:pPr>
            <a:r>
              <a:rPr lang="en-GB" sz="2000" b="1" kern="0" dirty="0" smtClean="0"/>
              <a:t>Agricultural cooperation </a:t>
            </a:r>
            <a:r>
              <a:rPr lang="en-GB" sz="2000" kern="0" dirty="0" smtClean="0"/>
              <a:t>both with Saudi Arabia and the GCC</a:t>
            </a:r>
          </a:p>
          <a:p>
            <a:pPr>
              <a:buClrTx/>
              <a:buFont typeface="Arial" panose="020B0604020202020204" pitchFamily="34" charset="0"/>
              <a:buChar char="•"/>
            </a:pPr>
            <a:endParaRPr lang="fr-BE" sz="2000" kern="0" dirty="0" smtClean="0"/>
          </a:p>
          <a:p>
            <a:pPr>
              <a:buClrTx/>
              <a:buFont typeface="Arial" panose="020B0604020202020204" pitchFamily="34" charset="0"/>
              <a:buChar char="•"/>
            </a:pPr>
            <a:r>
              <a:rPr lang="fr-BE" sz="2000" kern="0" dirty="0" smtClean="0"/>
              <a:t>EU </a:t>
            </a:r>
            <a:r>
              <a:rPr lang="fr-BE" sz="2000" b="1" kern="0" dirty="0" smtClean="0"/>
              <a:t>exports of </a:t>
            </a:r>
            <a:r>
              <a:rPr lang="fr-BE" sz="2000" b="1" kern="0" dirty="0" err="1" smtClean="0"/>
              <a:t>meat</a:t>
            </a:r>
            <a:r>
              <a:rPr lang="fr-BE" sz="2000" b="1" kern="0" dirty="0" smtClean="0"/>
              <a:t> </a:t>
            </a:r>
            <a:r>
              <a:rPr lang="fr-BE" sz="2000" kern="0" dirty="0" smtClean="0"/>
              <a:t>and </a:t>
            </a:r>
            <a:r>
              <a:rPr lang="fr-BE" sz="2000" kern="0" dirty="0" err="1" smtClean="0"/>
              <a:t>pending</a:t>
            </a:r>
            <a:r>
              <a:rPr lang="fr-BE" sz="2000" kern="0" dirty="0" smtClean="0"/>
              <a:t> applications </a:t>
            </a:r>
            <a:r>
              <a:rPr lang="fr-BE" sz="2000" kern="0" dirty="0" err="1" smtClean="0"/>
              <a:t>from</a:t>
            </a:r>
            <a:r>
              <a:rPr lang="fr-BE" sz="2000" kern="0" dirty="0" smtClean="0"/>
              <a:t> </a:t>
            </a:r>
            <a:r>
              <a:rPr lang="fr-BE" sz="2000" kern="0" dirty="0" err="1" smtClean="0"/>
              <a:t>Member</a:t>
            </a:r>
            <a:r>
              <a:rPr lang="fr-BE" sz="2000" kern="0" dirty="0" smtClean="0"/>
              <a:t> States</a:t>
            </a:r>
            <a:endParaRPr lang="en-GB" sz="2000" kern="0" dirty="0" smtClean="0"/>
          </a:p>
          <a:p>
            <a:pPr>
              <a:buClrTx/>
              <a:buFont typeface="Arial" panose="020B0604020202020204" pitchFamily="34" charset="0"/>
              <a:buChar char="•"/>
            </a:pPr>
            <a:endParaRPr lang="en-GB" sz="2000" kern="0" dirty="0" smtClean="0"/>
          </a:p>
        </p:txBody>
      </p:sp>
    </p:spTree>
    <p:extLst>
      <p:ext uri="{BB962C8B-B14F-4D97-AF65-F5344CB8AC3E}">
        <p14:creationId xmlns:p14="http://schemas.microsoft.com/office/powerpoint/2010/main" val="419872612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rgbClr val="003399"/>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nchor="ctr">
        <a:spAutoFit/>
      </a:bodyPr>
      <a:lstStyle>
        <a:defPPr fontAlgn="auto">
          <a:spcBef>
            <a:spcPts val="0"/>
          </a:spcBef>
          <a:spcAft>
            <a:spcPts val="0"/>
          </a:spcAft>
          <a:defRPr sz="900" b="0" i="1" kern="0" dirty="0">
            <a:solidFill>
              <a:sysClr val="windowText" lastClr="000000"/>
            </a:solidFill>
            <a:latin typeface="+mn-lt"/>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2012-07-06-presentation-GREECE</Template>
  <TotalTime>727</TotalTime>
  <Words>830</Words>
  <Application>Microsoft Office PowerPoint</Application>
  <PresentationFormat>On-screen Show (4:3)</PresentationFormat>
  <Paragraphs>112</Paragraphs>
  <Slides>18</Slides>
  <Notes>9</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1_Slide_Master</vt:lpstr>
      <vt:lpstr>2_Slide_Master</vt:lpstr>
      <vt:lpstr>3_Slide_Master</vt:lpstr>
      <vt:lpstr>High level mission to Saudi Arabia – Iran  7-13 - November 2017 </vt:lpstr>
      <vt:lpstr>High Level Mission</vt:lpstr>
      <vt:lpstr>EU Business Delegation</vt:lpstr>
      <vt:lpstr>Represented sectors</vt:lpstr>
      <vt:lpstr>Market Entry Handbooks</vt:lpstr>
      <vt:lpstr>Programme elements: Saudi Arabia</vt:lpstr>
      <vt:lpstr>Programme elements: Iran</vt:lpstr>
      <vt:lpstr>Political deliverables: Saudi Arabia</vt:lpstr>
      <vt:lpstr>Political deliverables: Iran</vt:lpstr>
      <vt:lpstr>Internal Briefing Meeting</vt:lpstr>
      <vt:lpstr>Breakfast with Commissioner</vt:lpstr>
      <vt:lpstr>Business Forum</vt:lpstr>
      <vt:lpstr>B2B sessions</vt:lpstr>
      <vt:lpstr>Retail Visits</vt:lpstr>
      <vt:lpstr>EU Food Festival Riyadh</vt:lpstr>
      <vt:lpstr>Site Visits</vt:lpstr>
      <vt:lpstr>Summary</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BIENKOWSKI Pawel (AGRI-EXT)</dc:creator>
  <cp:lastModifiedBy>BUSANA Marc (AGRI)</cp:lastModifiedBy>
  <cp:revision>46</cp:revision>
  <cp:lastPrinted>2017-12-14T13:09:24Z</cp:lastPrinted>
  <dcterms:created xsi:type="dcterms:W3CDTF">2017-04-12T13:14:25Z</dcterms:created>
  <dcterms:modified xsi:type="dcterms:W3CDTF">2017-12-14T13:13:20Z</dcterms:modified>
</cp:coreProperties>
</file>