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8" r:id="rId1"/>
  </p:sldMasterIdLst>
  <p:notesMasterIdLst>
    <p:notesMasterId r:id="rId22"/>
  </p:notesMasterIdLst>
  <p:handoutMasterIdLst>
    <p:handoutMasterId r:id="rId23"/>
  </p:handout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5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94" autoAdjust="0"/>
    <p:restoredTop sz="67527" autoAdjust="0"/>
  </p:normalViewPr>
  <p:slideViewPr>
    <p:cSldViewPr>
      <p:cViewPr varScale="1">
        <p:scale>
          <a:sx n="77" d="100"/>
          <a:sy n="77" d="100"/>
        </p:scale>
        <p:origin x="972" y="60"/>
      </p:cViewPr>
      <p:guideLst>
        <p:guide orient="horz" pos="2160"/>
        <p:guide pos="2880"/>
      </p:guideLst>
    </p:cSldViewPr>
  </p:slideViewPr>
  <p:outlineViewPr>
    <p:cViewPr>
      <p:scale>
        <a:sx n="33" d="100"/>
        <a:sy n="33" d="100"/>
      </p:scale>
      <p:origin x="6" y="480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2040"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LDNFP01\GP_Research\PRESENTATIONS%20-%20GENERAL\Sugar\EDF%20Man%20(by)\External%20-%20(for%20Clients)\World%20Market%20Presentation%20data.xlsm"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LDNFP01\GP_Research\PRICES%20-%20INTERNATIONAL\Sugar\Import%20&amp;%20Export%20Parity\Prices%20and%20Pariti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261539936422835"/>
          <c:y val="0.12914314601061588"/>
          <c:w val="0.75774913898455742"/>
          <c:h val="0.69009983888345894"/>
        </c:manualLayout>
      </c:layout>
      <c:barChart>
        <c:barDir val="col"/>
        <c:grouping val="clustered"/>
        <c:varyColors val="0"/>
        <c:ser>
          <c:idx val="2"/>
          <c:order val="1"/>
          <c:tx>
            <c:v>Stocks:Use Ratio</c:v>
          </c:tx>
          <c:spPr>
            <a:solidFill>
              <a:srgbClr val="938953"/>
            </a:solidFill>
            <a:ln>
              <a:noFill/>
              <a:round/>
            </a:ln>
            <a:effectLst/>
            <a:extLst>
              <a:ext uri="{91240B29-F687-4F45-9708-019B960494DF}">
                <a14:hiddenLine xmlns:a14="http://schemas.microsoft.com/office/drawing/2010/main">
                  <a:noFill/>
                  <a:round/>
                </a14:hiddenLine>
              </a:ext>
            </a:extLst>
          </c:spPr>
          <c:invertIfNegative val="0"/>
          <c:cat>
            <c:strRef>
              <c:f>'S+D'!$A$8:$A$32</c:f>
              <c:strCache>
                <c:ptCount val="25"/>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pt idx="21">
                  <c:v>2011/12</c:v>
                </c:pt>
                <c:pt idx="22">
                  <c:v>2012/13</c:v>
                </c:pt>
                <c:pt idx="23">
                  <c:v>2013/14</c:v>
                </c:pt>
                <c:pt idx="24">
                  <c:v>2014/15</c:v>
                </c:pt>
              </c:strCache>
            </c:strRef>
          </c:cat>
          <c:val>
            <c:numRef>
              <c:f>'S+D'!$H$8:$H$32</c:f>
              <c:numCache>
                <c:formatCode>0%</c:formatCode>
                <c:ptCount val="25"/>
                <c:pt idx="0">
                  <c:v>0.10859279605216485</c:v>
                </c:pt>
                <c:pt idx="1">
                  <c:v>0.14708240302832298</c:v>
                </c:pt>
                <c:pt idx="2">
                  <c:v>0.14620796188573887</c:v>
                </c:pt>
                <c:pt idx="3">
                  <c:v>0.12242298958823487</c:v>
                </c:pt>
                <c:pt idx="4">
                  <c:v>0.12635824483659064</c:v>
                </c:pt>
                <c:pt idx="5">
                  <c:v>0.16110279552426024</c:v>
                </c:pt>
                <c:pt idx="6">
                  <c:v>0.17087132944586908</c:v>
                </c:pt>
                <c:pt idx="7">
                  <c:v>0.18805345503878995</c:v>
                </c:pt>
                <c:pt idx="8">
                  <c:v>0.23223275235540894</c:v>
                </c:pt>
                <c:pt idx="9">
                  <c:v>0.27638866428522041</c:v>
                </c:pt>
                <c:pt idx="10">
                  <c:v>0.25871026501256184</c:v>
                </c:pt>
                <c:pt idx="11">
                  <c:v>0.25233829014485976</c:v>
                </c:pt>
                <c:pt idx="12">
                  <c:v>0.31509461606738698</c:v>
                </c:pt>
                <c:pt idx="13">
                  <c:v>0.30552279424776274</c:v>
                </c:pt>
                <c:pt idx="14">
                  <c:v>0.26502216856616673</c:v>
                </c:pt>
                <c:pt idx="15">
                  <c:v>0.23710262162153448</c:v>
                </c:pt>
                <c:pt idx="16">
                  <c:v>0.28961882424619134</c:v>
                </c:pt>
                <c:pt idx="17">
                  <c:v>0.32014123804656086</c:v>
                </c:pt>
                <c:pt idx="18">
                  <c:v>0.22878006538558537</c:v>
                </c:pt>
                <c:pt idx="19">
                  <c:v>0.17193462041843563</c:v>
                </c:pt>
                <c:pt idx="20">
                  <c:v>0.1819279155950711</c:v>
                </c:pt>
                <c:pt idx="21">
                  <c:v>0.23234933836730154</c:v>
                </c:pt>
                <c:pt idx="22">
                  <c:v>0.28881192550377971</c:v>
                </c:pt>
                <c:pt idx="23">
                  <c:v>0.31201054270758594</c:v>
                </c:pt>
                <c:pt idx="24">
                  <c:v>0.32232169031953145</c:v>
                </c:pt>
              </c:numCache>
            </c:numRef>
          </c:val>
        </c:ser>
        <c:dLbls>
          <c:showLegendKey val="0"/>
          <c:showVal val="0"/>
          <c:showCatName val="0"/>
          <c:showSerName val="0"/>
          <c:showPercent val="0"/>
          <c:showBubbleSize val="0"/>
        </c:dLbls>
        <c:gapWidth val="150"/>
        <c:axId val="447837536"/>
        <c:axId val="447848512"/>
      </c:barChart>
      <c:lineChart>
        <c:grouping val="standard"/>
        <c:varyColors val="0"/>
        <c:ser>
          <c:idx val="0"/>
          <c:order val="0"/>
          <c:tx>
            <c:v>NY No.11 Raw Sugar</c:v>
          </c:tx>
          <c:spPr>
            <a:ln>
              <a:solidFill>
                <a:srgbClr val="18664B"/>
              </a:solidFill>
            </a:ln>
          </c:spPr>
          <c:marker>
            <c:symbol val="none"/>
          </c:marker>
          <c:cat>
            <c:strRef>
              <c:f>'S+D'!$A$8:$A$32</c:f>
              <c:strCache>
                <c:ptCount val="25"/>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pt idx="21">
                  <c:v>2011/12</c:v>
                </c:pt>
                <c:pt idx="22">
                  <c:v>2012/13</c:v>
                </c:pt>
                <c:pt idx="23">
                  <c:v>2013/14</c:v>
                </c:pt>
                <c:pt idx="24">
                  <c:v>2014/15</c:v>
                </c:pt>
              </c:strCache>
            </c:strRef>
          </c:cat>
          <c:val>
            <c:numRef>
              <c:f>'S+D'!$I$8:$I$32</c:f>
              <c:numCache>
                <c:formatCode>0.0</c:formatCode>
                <c:ptCount val="25"/>
                <c:pt idx="0">
                  <c:v>12.525612648221349</c:v>
                </c:pt>
                <c:pt idx="1">
                  <c:v>8.823952569169963</c:v>
                </c:pt>
                <c:pt idx="2">
                  <c:v>9.0376284584980251</c:v>
                </c:pt>
                <c:pt idx="3">
                  <c:v>10.238406374501993</c:v>
                </c:pt>
                <c:pt idx="4">
                  <c:v>12.175139442231075</c:v>
                </c:pt>
                <c:pt idx="5">
                  <c:v>12.132530120481915</c:v>
                </c:pt>
                <c:pt idx="6">
                  <c:v>11.414819277108439</c:v>
                </c:pt>
                <c:pt idx="7">
                  <c:v>11.358884462151385</c:v>
                </c:pt>
                <c:pt idx="8">
                  <c:v>8.7728799999999989</c:v>
                </c:pt>
                <c:pt idx="9">
                  <c:v>6.1397600000000088</c:v>
                </c:pt>
                <c:pt idx="10">
                  <c:v>8.1582399999999993</c:v>
                </c:pt>
                <c:pt idx="11">
                  <c:v>8.3617213114754101</c:v>
                </c:pt>
                <c:pt idx="12">
                  <c:v>6.3872289156626474</c:v>
                </c:pt>
                <c:pt idx="13">
                  <c:v>6.95546184738956</c:v>
                </c:pt>
                <c:pt idx="14">
                  <c:v>7.400040160642571</c:v>
                </c:pt>
                <c:pt idx="15">
                  <c:v>9.9851792828685255</c:v>
                </c:pt>
                <c:pt idx="16">
                  <c:v>14.631880000000008</c:v>
                </c:pt>
                <c:pt idx="17">
                  <c:v>9.8968273092369543</c:v>
                </c:pt>
                <c:pt idx="18">
                  <c:v>12.099011857707508</c:v>
                </c:pt>
                <c:pt idx="19">
                  <c:v>17.98158730158729</c:v>
                </c:pt>
                <c:pt idx="20">
                  <c:v>22.276269841269848</c:v>
                </c:pt>
                <c:pt idx="21">
                  <c:v>27.074342629482064</c:v>
                </c:pt>
                <c:pt idx="22">
                  <c:v>21.570238095238107</c:v>
                </c:pt>
                <c:pt idx="23">
                  <c:v>16.82</c:v>
                </c:pt>
                <c:pt idx="24">
                  <c:v>16.7</c:v>
                </c:pt>
              </c:numCache>
            </c:numRef>
          </c:val>
          <c:smooth val="0"/>
        </c:ser>
        <c:ser>
          <c:idx val="1"/>
          <c:order val="2"/>
          <c:tx>
            <c:v>LDN No.5 White Sugar</c:v>
          </c:tx>
          <c:spPr>
            <a:ln>
              <a:solidFill>
                <a:srgbClr val="0098BC"/>
              </a:solidFill>
            </a:ln>
          </c:spPr>
          <c:marker>
            <c:symbol val="none"/>
          </c:marker>
          <c:cat>
            <c:strRef>
              <c:f>'S+D'!$A$8:$A$32</c:f>
              <c:strCache>
                <c:ptCount val="25"/>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pt idx="21">
                  <c:v>2011/12</c:v>
                </c:pt>
                <c:pt idx="22">
                  <c:v>2012/13</c:v>
                </c:pt>
                <c:pt idx="23">
                  <c:v>2013/14</c:v>
                </c:pt>
                <c:pt idx="24">
                  <c:v>2014/15</c:v>
                </c:pt>
              </c:strCache>
            </c:strRef>
          </c:cat>
          <c:val>
            <c:numRef>
              <c:f>'S+D'!$K$8:$K$32</c:f>
              <c:numCache>
                <c:formatCode>0.0</c:formatCode>
                <c:ptCount val="25"/>
                <c:pt idx="0">
                  <c:v>16.775190498080576</c:v>
                </c:pt>
                <c:pt idx="1">
                  <c:v>13.019517385539794</c:v>
                </c:pt>
                <c:pt idx="2">
                  <c:v>12.114077149374904</c:v>
                </c:pt>
                <c:pt idx="3">
                  <c:v>12.571267723711726</c:v>
                </c:pt>
                <c:pt idx="4">
                  <c:v>15.357467680759191</c:v>
                </c:pt>
                <c:pt idx="5">
                  <c:v>16.291039977669861</c:v>
                </c:pt>
                <c:pt idx="6">
                  <c:v>16.035865356431383</c:v>
                </c:pt>
                <c:pt idx="7">
                  <c:v>14.180498711087278</c:v>
                </c:pt>
                <c:pt idx="8">
                  <c:v>11.23435803324463</c:v>
                </c:pt>
                <c:pt idx="9">
                  <c:v>8.716056392166152</c:v>
                </c:pt>
                <c:pt idx="10">
                  <c:v>10.09696616466722</c:v>
                </c:pt>
                <c:pt idx="11">
                  <c:v>10.809160185256124</c:v>
                </c:pt>
                <c:pt idx="12">
                  <c:v>9.2187510928741094</c:v>
                </c:pt>
                <c:pt idx="13">
                  <c:v>9.2438935762166921</c:v>
                </c:pt>
                <c:pt idx="14">
                  <c:v>10.3038498199299</c:v>
                </c:pt>
                <c:pt idx="15">
                  <c:v>12.686254969687599</c:v>
                </c:pt>
                <c:pt idx="16">
                  <c:v>19.119989889573215</c:v>
                </c:pt>
                <c:pt idx="17">
                  <c:v>14.033610083003238</c:v>
                </c:pt>
                <c:pt idx="18">
                  <c:v>15.947935655082777</c:v>
                </c:pt>
                <c:pt idx="19">
                  <c:v>22.062786259109885</c:v>
                </c:pt>
                <c:pt idx="20">
                  <c:v>27.917080634408247</c:v>
                </c:pt>
                <c:pt idx="21">
                  <c:v>32.063046235118236</c:v>
                </c:pt>
                <c:pt idx="22">
                  <c:v>26.673759304224884</c:v>
                </c:pt>
                <c:pt idx="23">
                  <c:v>21.812737163578905</c:v>
                </c:pt>
                <c:pt idx="24">
                  <c:v>20.082802198591249</c:v>
                </c:pt>
              </c:numCache>
            </c:numRef>
          </c:val>
          <c:smooth val="0"/>
        </c:ser>
        <c:dLbls>
          <c:showLegendKey val="0"/>
          <c:showVal val="0"/>
          <c:showCatName val="0"/>
          <c:showSerName val="0"/>
          <c:showPercent val="0"/>
          <c:showBubbleSize val="0"/>
        </c:dLbls>
        <c:marker val="1"/>
        <c:smooth val="0"/>
        <c:axId val="447839496"/>
        <c:axId val="447838320"/>
      </c:lineChart>
      <c:catAx>
        <c:axId val="447839496"/>
        <c:scaling>
          <c:orientation val="minMax"/>
        </c:scaling>
        <c:delete val="0"/>
        <c:axPos val="b"/>
        <c:numFmt formatCode="General" sourceLinked="0"/>
        <c:majorTickMark val="out"/>
        <c:minorTickMark val="none"/>
        <c:tickLblPos val="nextTo"/>
        <c:txPr>
          <a:bodyPr/>
          <a:lstStyle/>
          <a:p>
            <a:pPr>
              <a:defRPr sz="800"/>
            </a:pPr>
            <a:endParaRPr lang="en-US"/>
          </a:p>
        </c:txPr>
        <c:crossAx val="447838320"/>
        <c:crosses val="autoZero"/>
        <c:auto val="1"/>
        <c:lblAlgn val="ctr"/>
        <c:lblOffset val="100"/>
        <c:noMultiLvlLbl val="0"/>
      </c:catAx>
      <c:valAx>
        <c:axId val="447838320"/>
        <c:scaling>
          <c:orientation val="minMax"/>
        </c:scaling>
        <c:delete val="0"/>
        <c:axPos val="l"/>
        <c:majorGridlines>
          <c:spPr>
            <a:ln>
              <a:solidFill>
                <a:schemeClr val="bg1">
                  <a:lumMod val="85000"/>
                </a:schemeClr>
              </a:solidFill>
            </a:ln>
          </c:spPr>
        </c:majorGridlines>
        <c:title>
          <c:tx>
            <c:rich>
              <a:bodyPr rot="-5400000" vert="horz"/>
              <a:lstStyle/>
              <a:p>
                <a:pPr>
                  <a:defRPr b="0"/>
                </a:pPr>
                <a:r>
                  <a:rPr lang="en-GB" b="0"/>
                  <a:t>cents/lb</a:t>
                </a:r>
              </a:p>
            </c:rich>
          </c:tx>
          <c:layout>
            <c:manualLayout>
              <c:xMode val="edge"/>
              <c:yMode val="edge"/>
              <c:x val="0"/>
              <c:y val="0.19558250484455303"/>
            </c:manualLayout>
          </c:layout>
          <c:overlay val="0"/>
        </c:title>
        <c:numFmt formatCode="0_ ;[Red]\-0\ " sourceLinked="0"/>
        <c:majorTickMark val="out"/>
        <c:minorTickMark val="none"/>
        <c:tickLblPos val="nextTo"/>
        <c:txPr>
          <a:bodyPr/>
          <a:lstStyle/>
          <a:p>
            <a:pPr>
              <a:defRPr sz="1000"/>
            </a:pPr>
            <a:endParaRPr lang="en-US"/>
          </a:p>
        </c:txPr>
        <c:crossAx val="447839496"/>
        <c:crosses val="autoZero"/>
        <c:crossBetween val="between"/>
      </c:valAx>
      <c:valAx>
        <c:axId val="447848512"/>
        <c:scaling>
          <c:orientation val="minMax"/>
          <c:max val="0.35000000000000003"/>
          <c:min val="5.000000000000001E-2"/>
        </c:scaling>
        <c:delete val="0"/>
        <c:axPos val="r"/>
        <c:title>
          <c:tx>
            <c:rich>
              <a:bodyPr rot="-5400000" vert="horz"/>
              <a:lstStyle/>
              <a:p>
                <a:pPr>
                  <a:defRPr b="0"/>
                </a:pPr>
                <a:r>
                  <a:rPr lang="en-GB" b="0"/>
                  <a:t>ending stocks:use ratio</a:t>
                </a:r>
              </a:p>
            </c:rich>
          </c:tx>
          <c:layout>
            <c:manualLayout>
              <c:xMode val="edge"/>
              <c:yMode val="edge"/>
              <c:x val="0.94757280553056833"/>
              <c:y val="0.12499578734518495"/>
            </c:manualLayout>
          </c:layout>
          <c:overlay val="0"/>
        </c:title>
        <c:numFmt formatCode="0%" sourceLinked="0"/>
        <c:majorTickMark val="out"/>
        <c:minorTickMark val="none"/>
        <c:tickLblPos val="nextTo"/>
        <c:txPr>
          <a:bodyPr/>
          <a:lstStyle/>
          <a:p>
            <a:pPr>
              <a:defRPr sz="1000"/>
            </a:pPr>
            <a:endParaRPr lang="en-US"/>
          </a:p>
        </c:txPr>
        <c:crossAx val="447837536"/>
        <c:crosses val="max"/>
        <c:crossBetween val="between"/>
      </c:valAx>
      <c:catAx>
        <c:axId val="447837536"/>
        <c:scaling>
          <c:orientation val="minMax"/>
        </c:scaling>
        <c:delete val="1"/>
        <c:axPos val="b"/>
        <c:numFmt formatCode="General" sourceLinked="1"/>
        <c:majorTickMark val="out"/>
        <c:minorTickMark val="none"/>
        <c:tickLblPos val="nextTo"/>
        <c:crossAx val="447848512"/>
        <c:crosses val="autoZero"/>
        <c:auto val="1"/>
        <c:lblAlgn val="ctr"/>
        <c:lblOffset val="100"/>
        <c:noMultiLvlLbl val="0"/>
      </c:catAx>
    </c:plotArea>
    <c:legend>
      <c:legendPos val="r"/>
      <c:layout>
        <c:manualLayout>
          <c:xMode val="edge"/>
          <c:yMode val="edge"/>
          <c:x val="0"/>
          <c:y val="2.1538612111881753E-2"/>
          <c:w val="1"/>
          <c:h val="8.7001604935188465E-2"/>
        </c:manualLayout>
      </c:layout>
      <c:overlay val="1"/>
    </c:legend>
    <c:plotVisOnly val="1"/>
    <c:dispBlanksAs val="gap"/>
    <c:showDLblsOverMax val="0"/>
  </c:chart>
  <c:spPr>
    <a:noFill/>
    <a:ln w="9525" cap="flat" cmpd="sng" algn="ctr">
      <a:noFill/>
      <a:prstDash val="solid"/>
      <a:round/>
    </a:ln>
    <a:effectLst/>
    <a:extLst>
      <a:ext uri="{91240B29-F687-4F45-9708-019B960494DF}">
        <a14:hiddenLine xmlns:a14="http://schemas.microsoft.com/office/drawing/2010/main" w="9525" cap="flat" cmpd="sng" algn="ctr">
          <a:solidFill>
            <a:sysClr val="window" lastClr="FFFFFF">
              <a:lumMod val="50000"/>
            </a:sysClr>
          </a:solidFill>
          <a:prstDash val="solid"/>
          <a:round/>
        </a14:hiddenLine>
      </a:ext>
    </a:extLst>
  </c:spPr>
  <c:txPr>
    <a:bodyPr/>
    <a:lstStyle/>
    <a:p>
      <a:pPr>
        <a:defRPr sz="11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GB"/>
              <a:t>China - Import Parity</a:t>
            </a:r>
          </a:p>
        </c:rich>
      </c:tx>
      <c:layout>
        <c:manualLayout>
          <c:xMode val="edge"/>
          <c:yMode val="edge"/>
          <c:x val="0.36028521706543387"/>
          <c:y val="1.2714568801840051E-3"/>
        </c:manualLayout>
      </c:layout>
      <c:overlay val="0"/>
    </c:title>
    <c:autoTitleDeleted val="0"/>
    <c:plotArea>
      <c:layout>
        <c:manualLayout>
          <c:layoutTarget val="inner"/>
          <c:xMode val="edge"/>
          <c:yMode val="edge"/>
          <c:x val="9.1480299867178941E-2"/>
          <c:y val="8.9925217863684834E-2"/>
          <c:w val="0.89295426544645951"/>
          <c:h val="0.70169233218843119"/>
        </c:manualLayout>
      </c:layout>
      <c:areaChart>
        <c:grouping val="standard"/>
        <c:varyColors val="0"/>
        <c:ser>
          <c:idx val="1"/>
          <c:order val="1"/>
          <c:tx>
            <c:v>Out of Quota</c:v>
          </c:tx>
          <c:cat>
            <c:numRef>
              <c:f>China!$A$3:$A$1999</c:f>
              <c:numCache>
                <c:formatCode>m/d/yyyy</c:formatCode>
                <c:ptCount val="1997"/>
                <c:pt idx="0">
                  <c:v>40422</c:v>
                </c:pt>
                <c:pt idx="1">
                  <c:v>40423</c:v>
                </c:pt>
                <c:pt idx="2">
                  <c:v>40424</c:v>
                </c:pt>
                <c:pt idx="3">
                  <c:v>40427</c:v>
                </c:pt>
                <c:pt idx="4">
                  <c:v>40428</c:v>
                </c:pt>
                <c:pt idx="5">
                  <c:v>40429</c:v>
                </c:pt>
                <c:pt idx="6">
                  <c:v>40430</c:v>
                </c:pt>
                <c:pt idx="7">
                  <c:v>40431</c:v>
                </c:pt>
                <c:pt idx="8">
                  <c:v>40434</c:v>
                </c:pt>
                <c:pt idx="9">
                  <c:v>40435</c:v>
                </c:pt>
                <c:pt idx="10">
                  <c:v>40441</c:v>
                </c:pt>
                <c:pt idx="11">
                  <c:v>40442</c:v>
                </c:pt>
                <c:pt idx="12">
                  <c:v>40443</c:v>
                </c:pt>
                <c:pt idx="13">
                  <c:v>40444</c:v>
                </c:pt>
                <c:pt idx="14">
                  <c:v>40445</c:v>
                </c:pt>
                <c:pt idx="15">
                  <c:v>40448</c:v>
                </c:pt>
                <c:pt idx="16">
                  <c:v>40449</c:v>
                </c:pt>
                <c:pt idx="17">
                  <c:v>40450</c:v>
                </c:pt>
                <c:pt idx="18">
                  <c:v>40451</c:v>
                </c:pt>
                <c:pt idx="19">
                  <c:v>40452</c:v>
                </c:pt>
                <c:pt idx="20">
                  <c:v>40455</c:v>
                </c:pt>
                <c:pt idx="21">
                  <c:v>40456</c:v>
                </c:pt>
                <c:pt idx="22">
                  <c:v>40457</c:v>
                </c:pt>
                <c:pt idx="23">
                  <c:v>40458</c:v>
                </c:pt>
                <c:pt idx="24">
                  <c:v>40459</c:v>
                </c:pt>
                <c:pt idx="25">
                  <c:v>40462</c:v>
                </c:pt>
                <c:pt idx="26">
                  <c:v>40463</c:v>
                </c:pt>
                <c:pt idx="27">
                  <c:v>40464</c:v>
                </c:pt>
                <c:pt idx="28">
                  <c:v>40465</c:v>
                </c:pt>
                <c:pt idx="29">
                  <c:v>40466</c:v>
                </c:pt>
                <c:pt idx="30">
                  <c:v>40469</c:v>
                </c:pt>
                <c:pt idx="31">
                  <c:v>40470</c:v>
                </c:pt>
                <c:pt idx="32">
                  <c:v>40471</c:v>
                </c:pt>
                <c:pt idx="33">
                  <c:v>40472</c:v>
                </c:pt>
                <c:pt idx="34">
                  <c:v>40473</c:v>
                </c:pt>
                <c:pt idx="35">
                  <c:v>40476</c:v>
                </c:pt>
                <c:pt idx="36">
                  <c:v>40477</c:v>
                </c:pt>
                <c:pt idx="37">
                  <c:v>40478</c:v>
                </c:pt>
                <c:pt idx="38">
                  <c:v>40479</c:v>
                </c:pt>
                <c:pt idx="39">
                  <c:v>40480</c:v>
                </c:pt>
                <c:pt idx="40">
                  <c:v>40483</c:v>
                </c:pt>
                <c:pt idx="41">
                  <c:v>40485</c:v>
                </c:pt>
                <c:pt idx="42">
                  <c:v>40486</c:v>
                </c:pt>
                <c:pt idx="43">
                  <c:v>40487</c:v>
                </c:pt>
                <c:pt idx="44">
                  <c:v>40490</c:v>
                </c:pt>
                <c:pt idx="45">
                  <c:v>40491</c:v>
                </c:pt>
                <c:pt idx="46">
                  <c:v>40492</c:v>
                </c:pt>
                <c:pt idx="47">
                  <c:v>40493</c:v>
                </c:pt>
                <c:pt idx="48">
                  <c:v>40494</c:v>
                </c:pt>
                <c:pt idx="49">
                  <c:v>40498</c:v>
                </c:pt>
                <c:pt idx="50">
                  <c:v>40499</c:v>
                </c:pt>
                <c:pt idx="51">
                  <c:v>40500</c:v>
                </c:pt>
                <c:pt idx="52">
                  <c:v>40501</c:v>
                </c:pt>
                <c:pt idx="53">
                  <c:v>40504</c:v>
                </c:pt>
                <c:pt idx="54">
                  <c:v>40505</c:v>
                </c:pt>
                <c:pt idx="55">
                  <c:v>40506</c:v>
                </c:pt>
                <c:pt idx="56">
                  <c:v>40507</c:v>
                </c:pt>
                <c:pt idx="57">
                  <c:v>40508</c:v>
                </c:pt>
                <c:pt idx="58">
                  <c:v>40511</c:v>
                </c:pt>
                <c:pt idx="59">
                  <c:v>40512</c:v>
                </c:pt>
                <c:pt idx="60">
                  <c:v>40513</c:v>
                </c:pt>
                <c:pt idx="61">
                  <c:v>40514</c:v>
                </c:pt>
                <c:pt idx="62">
                  <c:v>40515</c:v>
                </c:pt>
                <c:pt idx="63">
                  <c:v>40518</c:v>
                </c:pt>
                <c:pt idx="64">
                  <c:v>40519</c:v>
                </c:pt>
                <c:pt idx="65">
                  <c:v>40520</c:v>
                </c:pt>
                <c:pt idx="66">
                  <c:v>40521</c:v>
                </c:pt>
                <c:pt idx="67">
                  <c:v>40522</c:v>
                </c:pt>
                <c:pt idx="68">
                  <c:v>40525</c:v>
                </c:pt>
                <c:pt idx="69">
                  <c:v>40526</c:v>
                </c:pt>
                <c:pt idx="70">
                  <c:v>40527</c:v>
                </c:pt>
                <c:pt idx="71">
                  <c:v>40528</c:v>
                </c:pt>
                <c:pt idx="72">
                  <c:v>40529</c:v>
                </c:pt>
                <c:pt idx="73">
                  <c:v>40532</c:v>
                </c:pt>
                <c:pt idx="74">
                  <c:v>40533</c:v>
                </c:pt>
                <c:pt idx="75">
                  <c:v>40534</c:v>
                </c:pt>
                <c:pt idx="76">
                  <c:v>40535</c:v>
                </c:pt>
                <c:pt idx="77">
                  <c:v>40536</c:v>
                </c:pt>
                <c:pt idx="78">
                  <c:v>40539</c:v>
                </c:pt>
                <c:pt idx="79">
                  <c:v>40540</c:v>
                </c:pt>
                <c:pt idx="80">
                  <c:v>40541</c:v>
                </c:pt>
                <c:pt idx="81">
                  <c:v>40542</c:v>
                </c:pt>
                <c:pt idx="82">
                  <c:v>40543</c:v>
                </c:pt>
                <c:pt idx="83">
                  <c:v>40546</c:v>
                </c:pt>
                <c:pt idx="84">
                  <c:v>40547</c:v>
                </c:pt>
                <c:pt idx="85">
                  <c:v>40548</c:v>
                </c:pt>
                <c:pt idx="86">
                  <c:v>40549</c:v>
                </c:pt>
                <c:pt idx="87">
                  <c:v>40550</c:v>
                </c:pt>
                <c:pt idx="88">
                  <c:v>40553</c:v>
                </c:pt>
                <c:pt idx="89">
                  <c:v>40554</c:v>
                </c:pt>
                <c:pt idx="90">
                  <c:v>40555</c:v>
                </c:pt>
                <c:pt idx="91">
                  <c:v>40556</c:v>
                </c:pt>
                <c:pt idx="92">
                  <c:v>40557</c:v>
                </c:pt>
                <c:pt idx="93">
                  <c:v>40560</c:v>
                </c:pt>
                <c:pt idx="94">
                  <c:v>40561</c:v>
                </c:pt>
                <c:pt idx="95">
                  <c:v>40562</c:v>
                </c:pt>
                <c:pt idx="96">
                  <c:v>40563</c:v>
                </c:pt>
                <c:pt idx="97">
                  <c:v>40564</c:v>
                </c:pt>
                <c:pt idx="98">
                  <c:v>40567</c:v>
                </c:pt>
                <c:pt idx="99">
                  <c:v>40568</c:v>
                </c:pt>
                <c:pt idx="100">
                  <c:v>40569</c:v>
                </c:pt>
                <c:pt idx="101">
                  <c:v>40570</c:v>
                </c:pt>
                <c:pt idx="102">
                  <c:v>40571</c:v>
                </c:pt>
                <c:pt idx="103">
                  <c:v>40574</c:v>
                </c:pt>
                <c:pt idx="104">
                  <c:v>40575</c:v>
                </c:pt>
                <c:pt idx="105">
                  <c:v>40576</c:v>
                </c:pt>
                <c:pt idx="106">
                  <c:v>40577</c:v>
                </c:pt>
                <c:pt idx="107">
                  <c:v>40578</c:v>
                </c:pt>
                <c:pt idx="108">
                  <c:v>40582</c:v>
                </c:pt>
                <c:pt idx="109">
                  <c:v>40583</c:v>
                </c:pt>
                <c:pt idx="110">
                  <c:v>40584</c:v>
                </c:pt>
                <c:pt idx="111">
                  <c:v>40585</c:v>
                </c:pt>
                <c:pt idx="112">
                  <c:v>40588</c:v>
                </c:pt>
                <c:pt idx="113">
                  <c:v>40589</c:v>
                </c:pt>
                <c:pt idx="114">
                  <c:v>40590</c:v>
                </c:pt>
                <c:pt idx="115">
                  <c:v>40591</c:v>
                </c:pt>
                <c:pt idx="116">
                  <c:v>40592</c:v>
                </c:pt>
                <c:pt idx="117">
                  <c:v>40595</c:v>
                </c:pt>
                <c:pt idx="118">
                  <c:v>40596</c:v>
                </c:pt>
                <c:pt idx="119">
                  <c:v>40597</c:v>
                </c:pt>
                <c:pt idx="120">
                  <c:v>40598</c:v>
                </c:pt>
                <c:pt idx="121">
                  <c:v>40599</c:v>
                </c:pt>
                <c:pt idx="122">
                  <c:v>40602</c:v>
                </c:pt>
                <c:pt idx="123">
                  <c:v>40603</c:v>
                </c:pt>
                <c:pt idx="124">
                  <c:v>40604</c:v>
                </c:pt>
                <c:pt idx="125">
                  <c:v>40605</c:v>
                </c:pt>
                <c:pt idx="126">
                  <c:v>40606</c:v>
                </c:pt>
                <c:pt idx="127">
                  <c:v>40609</c:v>
                </c:pt>
                <c:pt idx="128">
                  <c:v>40610</c:v>
                </c:pt>
                <c:pt idx="129">
                  <c:v>40611</c:v>
                </c:pt>
                <c:pt idx="130">
                  <c:v>40612</c:v>
                </c:pt>
                <c:pt idx="131">
                  <c:v>40613</c:v>
                </c:pt>
                <c:pt idx="132">
                  <c:v>40616</c:v>
                </c:pt>
                <c:pt idx="133">
                  <c:v>40617</c:v>
                </c:pt>
                <c:pt idx="134">
                  <c:v>40618</c:v>
                </c:pt>
                <c:pt idx="135">
                  <c:v>40619</c:v>
                </c:pt>
                <c:pt idx="136">
                  <c:v>40620</c:v>
                </c:pt>
                <c:pt idx="137">
                  <c:v>40624</c:v>
                </c:pt>
                <c:pt idx="138">
                  <c:v>40625</c:v>
                </c:pt>
                <c:pt idx="139">
                  <c:v>40626</c:v>
                </c:pt>
                <c:pt idx="140">
                  <c:v>40627</c:v>
                </c:pt>
                <c:pt idx="141">
                  <c:v>40630</c:v>
                </c:pt>
                <c:pt idx="142">
                  <c:v>40631</c:v>
                </c:pt>
                <c:pt idx="143">
                  <c:v>40632</c:v>
                </c:pt>
                <c:pt idx="144">
                  <c:v>40633</c:v>
                </c:pt>
                <c:pt idx="145">
                  <c:v>40634</c:v>
                </c:pt>
                <c:pt idx="146">
                  <c:v>40637</c:v>
                </c:pt>
                <c:pt idx="147">
                  <c:v>40638</c:v>
                </c:pt>
                <c:pt idx="148">
                  <c:v>40639</c:v>
                </c:pt>
                <c:pt idx="149">
                  <c:v>40640</c:v>
                </c:pt>
                <c:pt idx="150">
                  <c:v>40641</c:v>
                </c:pt>
                <c:pt idx="151">
                  <c:v>40644</c:v>
                </c:pt>
                <c:pt idx="152">
                  <c:v>40645</c:v>
                </c:pt>
                <c:pt idx="153">
                  <c:v>40646</c:v>
                </c:pt>
                <c:pt idx="154">
                  <c:v>40647</c:v>
                </c:pt>
                <c:pt idx="155">
                  <c:v>40648</c:v>
                </c:pt>
                <c:pt idx="156">
                  <c:v>40651</c:v>
                </c:pt>
                <c:pt idx="157">
                  <c:v>40652</c:v>
                </c:pt>
                <c:pt idx="158">
                  <c:v>40653</c:v>
                </c:pt>
                <c:pt idx="159">
                  <c:v>40658</c:v>
                </c:pt>
                <c:pt idx="160">
                  <c:v>40659</c:v>
                </c:pt>
                <c:pt idx="161">
                  <c:v>40660</c:v>
                </c:pt>
                <c:pt idx="162">
                  <c:v>40661</c:v>
                </c:pt>
                <c:pt idx="163">
                  <c:v>40662</c:v>
                </c:pt>
                <c:pt idx="164">
                  <c:v>40665</c:v>
                </c:pt>
                <c:pt idx="165">
                  <c:v>40666</c:v>
                </c:pt>
                <c:pt idx="166">
                  <c:v>40667</c:v>
                </c:pt>
                <c:pt idx="167">
                  <c:v>40669</c:v>
                </c:pt>
                <c:pt idx="168">
                  <c:v>40672</c:v>
                </c:pt>
                <c:pt idx="169">
                  <c:v>40673</c:v>
                </c:pt>
                <c:pt idx="170">
                  <c:v>40674</c:v>
                </c:pt>
                <c:pt idx="171">
                  <c:v>40675</c:v>
                </c:pt>
                <c:pt idx="172">
                  <c:v>40676</c:v>
                </c:pt>
                <c:pt idx="173">
                  <c:v>40679</c:v>
                </c:pt>
                <c:pt idx="174">
                  <c:v>40680</c:v>
                </c:pt>
                <c:pt idx="175">
                  <c:v>40681</c:v>
                </c:pt>
                <c:pt idx="176">
                  <c:v>40682</c:v>
                </c:pt>
                <c:pt idx="177">
                  <c:v>40683</c:v>
                </c:pt>
                <c:pt idx="178">
                  <c:v>40686</c:v>
                </c:pt>
                <c:pt idx="179">
                  <c:v>40687</c:v>
                </c:pt>
                <c:pt idx="180">
                  <c:v>40688</c:v>
                </c:pt>
                <c:pt idx="181">
                  <c:v>40689</c:v>
                </c:pt>
                <c:pt idx="182">
                  <c:v>40690</c:v>
                </c:pt>
                <c:pt idx="183">
                  <c:v>40693</c:v>
                </c:pt>
                <c:pt idx="184">
                  <c:v>40694</c:v>
                </c:pt>
                <c:pt idx="185">
                  <c:v>40695</c:v>
                </c:pt>
                <c:pt idx="186">
                  <c:v>40696</c:v>
                </c:pt>
                <c:pt idx="187">
                  <c:v>40697</c:v>
                </c:pt>
                <c:pt idx="188">
                  <c:v>40700</c:v>
                </c:pt>
                <c:pt idx="189">
                  <c:v>40701</c:v>
                </c:pt>
                <c:pt idx="190">
                  <c:v>40702</c:v>
                </c:pt>
                <c:pt idx="191">
                  <c:v>40703</c:v>
                </c:pt>
                <c:pt idx="192">
                  <c:v>40704</c:v>
                </c:pt>
                <c:pt idx="193">
                  <c:v>40707</c:v>
                </c:pt>
                <c:pt idx="194">
                  <c:v>40708</c:v>
                </c:pt>
                <c:pt idx="195">
                  <c:v>40709</c:v>
                </c:pt>
                <c:pt idx="196">
                  <c:v>40710</c:v>
                </c:pt>
                <c:pt idx="197">
                  <c:v>40711</c:v>
                </c:pt>
                <c:pt idx="198">
                  <c:v>40714</c:v>
                </c:pt>
                <c:pt idx="199">
                  <c:v>40715</c:v>
                </c:pt>
                <c:pt idx="200">
                  <c:v>40716</c:v>
                </c:pt>
                <c:pt idx="201">
                  <c:v>40717</c:v>
                </c:pt>
                <c:pt idx="202">
                  <c:v>40718</c:v>
                </c:pt>
                <c:pt idx="203">
                  <c:v>40721</c:v>
                </c:pt>
                <c:pt idx="204">
                  <c:v>40722</c:v>
                </c:pt>
                <c:pt idx="205">
                  <c:v>40723</c:v>
                </c:pt>
                <c:pt idx="206">
                  <c:v>40724</c:v>
                </c:pt>
                <c:pt idx="207">
                  <c:v>40725</c:v>
                </c:pt>
                <c:pt idx="208">
                  <c:v>40728</c:v>
                </c:pt>
                <c:pt idx="209">
                  <c:v>40729</c:v>
                </c:pt>
                <c:pt idx="210">
                  <c:v>40730</c:v>
                </c:pt>
                <c:pt idx="211">
                  <c:v>40731</c:v>
                </c:pt>
                <c:pt idx="212">
                  <c:v>40732</c:v>
                </c:pt>
                <c:pt idx="213">
                  <c:v>40735</c:v>
                </c:pt>
                <c:pt idx="214">
                  <c:v>40736</c:v>
                </c:pt>
                <c:pt idx="215">
                  <c:v>40737</c:v>
                </c:pt>
                <c:pt idx="216">
                  <c:v>40738</c:v>
                </c:pt>
                <c:pt idx="217">
                  <c:v>40739</c:v>
                </c:pt>
                <c:pt idx="218">
                  <c:v>40742</c:v>
                </c:pt>
                <c:pt idx="219">
                  <c:v>40743</c:v>
                </c:pt>
                <c:pt idx="220">
                  <c:v>40744</c:v>
                </c:pt>
                <c:pt idx="221">
                  <c:v>40745</c:v>
                </c:pt>
                <c:pt idx="222">
                  <c:v>40746</c:v>
                </c:pt>
                <c:pt idx="223">
                  <c:v>40749</c:v>
                </c:pt>
                <c:pt idx="224">
                  <c:v>40750</c:v>
                </c:pt>
                <c:pt idx="225">
                  <c:v>40751</c:v>
                </c:pt>
                <c:pt idx="226">
                  <c:v>40752</c:v>
                </c:pt>
                <c:pt idx="227">
                  <c:v>40753</c:v>
                </c:pt>
                <c:pt idx="228">
                  <c:v>40756</c:v>
                </c:pt>
                <c:pt idx="229">
                  <c:v>40757</c:v>
                </c:pt>
                <c:pt idx="230">
                  <c:v>40758</c:v>
                </c:pt>
                <c:pt idx="231">
                  <c:v>40759</c:v>
                </c:pt>
                <c:pt idx="232">
                  <c:v>40760</c:v>
                </c:pt>
                <c:pt idx="233">
                  <c:v>40763</c:v>
                </c:pt>
                <c:pt idx="234">
                  <c:v>40764</c:v>
                </c:pt>
                <c:pt idx="235">
                  <c:v>40765</c:v>
                </c:pt>
                <c:pt idx="236">
                  <c:v>40766</c:v>
                </c:pt>
                <c:pt idx="237">
                  <c:v>40767</c:v>
                </c:pt>
                <c:pt idx="238">
                  <c:v>40770</c:v>
                </c:pt>
                <c:pt idx="239">
                  <c:v>40771</c:v>
                </c:pt>
                <c:pt idx="240">
                  <c:v>40772</c:v>
                </c:pt>
                <c:pt idx="241">
                  <c:v>40773</c:v>
                </c:pt>
                <c:pt idx="242">
                  <c:v>40774</c:v>
                </c:pt>
                <c:pt idx="243">
                  <c:v>40777</c:v>
                </c:pt>
                <c:pt idx="244">
                  <c:v>40778</c:v>
                </c:pt>
                <c:pt idx="245">
                  <c:v>40779</c:v>
                </c:pt>
                <c:pt idx="246">
                  <c:v>40780</c:v>
                </c:pt>
                <c:pt idx="247">
                  <c:v>40781</c:v>
                </c:pt>
                <c:pt idx="248">
                  <c:v>40784</c:v>
                </c:pt>
                <c:pt idx="249">
                  <c:v>40785</c:v>
                </c:pt>
                <c:pt idx="250">
                  <c:v>40786</c:v>
                </c:pt>
                <c:pt idx="251">
                  <c:v>40787</c:v>
                </c:pt>
                <c:pt idx="252">
                  <c:v>40788</c:v>
                </c:pt>
                <c:pt idx="253">
                  <c:v>40791</c:v>
                </c:pt>
                <c:pt idx="254">
                  <c:v>40792</c:v>
                </c:pt>
                <c:pt idx="255">
                  <c:v>40793</c:v>
                </c:pt>
                <c:pt idx="256">
                  <c:v>40794</c:v>
                </c:pt>
                <c:pt idx="257">
                  <c:v>40795</c:v>
                </c:pt>
                <c:pt idx="258">
                  <c:v>40798</c:v>
                </c:pt>
                <c:pt idx="259">
                  <c:v>40799</c:v>
                </c:pt>
                <c:pt idx="260">
                  <c:v>40800</c:v>
                </c:pt>
                <c:pt idx="261">
                  <c:v>40801</c:v>
                </c:pt>
                <c:pt idx="262">
                  <c:v>40805</c:v>
                </c:pt>
                <c:pt idx="263">
                  <c:v>40806</c:v>
                </c:pt>
                <c:pt idx="264">
                  <c:v>40807</c:v>
                </c:pt>
                <c:pt idx="265">
                  <c:v>40808</c:v>
                </c:pt>
                <c:pt idx="266">
                  <c:v>40809</c:v>
                </c:pt>
                <c:pt idx="267">
                  <c:v>40812</c:v>
                </c:pt>
                <c:pt idx="268">
                  <c:v>40813</c:v>
                </c:pt>
                <c:pt idx="269">
                  <c:v>40814</c:v>
                </c:pt>
                <c:pt idx="270">
                  <c:v>40815</c:v>
                </c:pt>
                <c:pt idx="271">
                  <c:v>40816</c:v>
                </c:pt>
                <c:pt idx="272">
                  <c:v>40819</c:v>
                </c:pt>
                <c:pt idx="273">
                  <c:v>40820</c:v>
                </c:pt>
                <c:pt idx="274">
                  <c:v>40821</c:v>
                </c:pt>
                <c:pt idx="275">
                  <c:v>40822</c:v>
                </c:pt>
                <c:pt idx="276">
                  <c:v>40823</c:v>
                </c:pt>
                <c:pt idx="277">
                  <c:v>40826</c:v>
                </c:pt>
                <c:pt idx="278">
                  <c:v>40827</c:v>
                </c:pt>
                <c:pt idx="279">
                  <c:v>40828</c:v>
                </c:pt>
                <c:pt idx="280">
                  <c:v>40829</c:v>
                </c:pt>
                <c:pt idx="281">
                  <c:v>40830</c:v>
                </c:pt>
                <c:pt idx="282">
                  <c:v>40833</c:v>
                </c:pt>
                <c:pt idx="283">
                  <c:v>40834</c:v>
                </c:pt>
                <c:pt idx="284">
                  <c:v>40835</c:v>
                </c:pt>
                <c:pt idx="285">
                  <c:v>40836</c:v>
                </c:pt>
                <c:pt idx="286">
                  <c:v>40837</c:v>
                </c:pt>
                <c:pt idx="287">
                  <c:v>40840</c:v>
                </c:pt>
                <c:pt idx="288">
                  <c:v>40841</c:v>
                </c:pt>
                <c:pt idx="289">
                  <c:v>40842</c:v>
                </c:pt>
                <c:pt idx="290">
                  <c:v>40843</c:v>
                </c:pt>
                <c:pt idx="291">
                  <c:v>40844</c:v>
                </c:pt>
                <c:pt idx="292">
                  <c:v>40847</c:v>
                </c:pt>
                <c:pt idx="293">
                  <c:v>40848</c:v>
                </c:pt>
                <c:pt idx="294">
                  <c:v>40850</c:v>
                </c:pt>
                <c:pt idx="295">
                  <c:v>40851</c:v>
                </c:pt>
                <c:pt idx="296">
                  <c:v>40854</c:v>
                </c:pt>
                <c:pt idx="297">
                  <c:v>40855</c:v>
                </c:pt>
                <c:pt idx="298">
                  <c:v>40856</c:v>
                </c:pt>
                <c:pt idx="299">
                  <c:v>40857</c:v>
                </c:pt>
                <c:pt idx="300">
                  <c:v>40858</c:v>
                </c:pt>
                <c:pt idx="301">
                  <c:v>40861</c:v>
                </c:pt>
                <c:pt idx="302">
                  <c:v>40862</c:v>
                </c:pt>
                <c:pt idx="303">
                  <c:v>40863</c:v>
                </c:pt>
                <c:pt idx="304">
                  <c:v>40864</c:v>
                </c:pt>
                <c:pt idx="305">
                  <c:v>40865</c:v>
                </c:pt>
                <c:pt idx="306">
                  <c:v>40869</c:v>
                </c:pt>
                <c:pt idx="307">
                  <c:v>40870</c:v>
                </c:pt>
                <c:pt idx="308">
                  <c:v>40871</c:v>
                </c:pt>
                <c:pt idx="309">
                  <c:v>40872</c:v>
                </c:pt>
                <c:pt idx="310">
                  <c:v>40875</c:v>
                </c:pt>
                <c:pt idx="311">
                  <c:v>40876</c:v>
                </c:pt>
                <c:pt idx="312">
                  <c:v>40877</c:v>
                </c:pt>
                <c:pt idx="313">
                  <c:v>40878</c:v>
                </c:pt>
                <c:pt idx="314">
                  <c:v>40879</c:v>
                </c:pt>
                <c:pt idx="315">
                  <c:v>40882</c:v>
                </c:pt>
                <c:pt idx="316">
                  <c:v>40883</c:v>
                </c:pt>
                <c:pt idx="317">
                  <c:v>40884</c:v>
                </c:pt>
                <c:pt idx="318">
                  <c:v>40885</c:v>
                </c:pt>
                <c:pt idx="319">
                  <c:v>40886</c:v>
                </c:pt>
                <c:pt idx="320">
                  <c:v>40889</c:v>
                </c:pt>
                <c:pt idx="321">
                  <c:v>40890</c:v>
                </c:pt>
                <c:pt idx="322">
                  <c:v>40891</c:v>
                </c:pt>
                <c:pt idx="323">
                  <c:v>40892</c:v>
                </c:pt>
                <c:pt idx="324">
                  <c:v>40893</c:v>
                </c:pt>
                <c:pt idx="325">
                  <c:v>40896</c:v>
                </c:pt>
                <c:pt idx="326">
                  <c:v>40897</c:v>
                </c:pt>
                <c:pt idx="327">
                  <c:v>40898</c:v>
                </c:pt>
                <c:pt idx="328">
                  <c:v>40899</c:v>
                </c:pt>
                <c:pt idx="329">
                  <c:v>40900</c:v>
                </c:pt>
                <c:pt idx="330">
                  <c:v>40903</c:v>
                </c:pt>
                <c:pt idx="331">
                  <c:v>40904</c:v>
                </c:pt>
                <c:pt idx="332">
                  <c:v>40905</c:v>
                </c:pt>
                <c:pt idx="333">
                  <c:v>40906</c:v>
                </c:pt>
                <c:pt idx="334">
                  <c:v>40907</c:v>
                </c:pt>
                <c:pt idx="335">
                  <c:v>40910</c:v>
                </c:pt>
                <c:pt idx="336">
                  <c:v>40911</c:v>
                </c:pt>
                <c:pt idx="337">
                  <c:v>40912</c:v>
                </c:pt>
                <c:pt idx="338">
                  <c:v>40913</c:v>
                </c:pt>
                <c:pt idx="339">
                  <c:v>40914</c:v>
                </c:pt>
                <c:pt idx="340">
                  <c:v>40917</c:v>
                </c:pt>
                <c:pt idx="341">
                  <c:v>40918</c:v>
                </c:pt>
                <c:pt idx="342">
                  <c:v>40919</c:v>
                </c:pt>
                <c:pt idx="343">
                  <c:v>40920</c:v>
                </c:pt>
                <c:pt idx="344">
                  <c:v>40921</c:v>
                </c:pt>
                <c:pt idx="345">
                  <c:v>40924</c:v>
                </c:pt>
                <c:pt idx="346">
                  <c:v>40925</c:v>
                </c:pt>
                <c:pt idx="347">
                  <c:v>40926</c:v>
                </c:pt>
                <c:pt idx="348">
                  <c:v>40927</c:v>
                </c:pt>
                <c:pt idx="349">
                  <c:v>40928</c:v>
                </c:pt>
                <c:pt idx="350">
                  <c:v>40931</c:v>
                </c:pt>
                <c:pt idx="351">
                  <c:v>40932</c:v>
                </c:pt>
                <c:pt idx="352">
                  <c:v>40933</c:v>
                </c:pt>
                <c:pt idx="353">
                  <c:v>40934</c:v>
                </c:pt>
                <c:pt idx="354">
                  <c:v>40935</c:v>
                </c:pt>
                <c:pt idx="355">
                  <c:v>40938</c:v>
                </c:pt>
                <c:pt idx="356">
                  <c:v>40939</c:v>
                </c:pt>
                <c:pt idx="357">
                  <c:v>40940</c:v>
                </c:pt>
                <c:pt idx="358">
                  <c:v>40941</c:v>
                </c:pt>
                <c:pt idx="359">
                  <c:v>40942</c:v>
                </c:pt>
                <c:pt idx="360">
                  <c:v>40946</c:v>
                </c:pt>
                <c:pt idx="361">
                  <c:v>40947</c:v>
                </c:pt>
                <c:pt idx="362">
                  <c:v>40948</c:v>
                </c:pt>
                <c:pt idx="363">
                  <c:v>40949</c:v>
                </c:pt>
                <c:pt idx="364">
                  <c:v>40952</c:v>
                </c:pt>
                <c:pt idx="365">
                  <c:v>40953</c:v>
                </c:pt>
                <c:pt idx="366">
                  <c:v>40954</c:v>
                </c:pt>
                <c:pt idx="367">
                  <c:v>40955</c:v>
                </c:pt>
                <c:pt idx="368">
                  <c:v>40956</c:v>
                </c:pt>
                <c:pt idx="369">
                  <c:v>40959</c:v>
                </c:pt>
                <c:pt idx="370">
                  <c:v>40960</c:v>
                </c:pt>
                <c:pt idx="371">
                  <c:v>40961</c:v>
                </c:pt>
                <c:pt idx="372">
                  <c:v>40962</c:v>
                </c:pt>
                <c:pt idx="373">
                  <c:v>40963</c:v>
                </c:pt>
                <c:pt idx="374">
                  <c:v>40966</c:v>
                </c:pt>
                <c:pt idx="375">
                  <c:v>40967</c:v>
                </c:pt>
                <c:pt idx="376">
                  <c:v>40968</c:v>
                </c:pt>
                <c:pt idx="377">
                  <c:v>40969</c:v>
                </c:pt>
                <c:pt idx="378">
                  <c:v>40970</c:v>
                </c:pt>
                <c:pt idx="379">
                  <c:v>40973</c:v>
                </c:pt>
                <c:pt idx="380">
                  <c:v>40974</c:v>
                </c:pt>
                <c:pt idx="381">
                  <c:v>40975</c:v>
                </c:pt>
                <c:pt idx="382">
                  <c:v>40976</c:v>
                </c:pt>
                <c:pt idx="383">
                  <c:v>40977</c:v>
                </c:pt>
                <c:pt idx="384">
                  <c:v>40980</c:v>
                </c:pt>
                <c:pt idx="385">
                  <c:v>40981</c:v>
                </c:pt>
                <c:pt idx="386">
                  <c:v>40982</c:v>
                </c:pt>
                <c:pt idx="387">
                  <c:v>40983</c:v>
                </c:pt>
                <c:pt idx="388">
                  <c:v>40984</c:v>
                </c:pt>
                <c:pt idx="389">
                  <c:v>40988</c:v>
                </c:pt>
                <c:pt idx="390">
                  <c:v>40989</c:v>
                </c:pt>
                <c:pt idx="391">
                  <c:v>40990</c:v>
                </c:pt>
                <c:pt idx="392">
                  <c:v>40991</c:v>
                </c:pt>
                <c:pt idx="393">
                  <c:v>40994</c:v>
                </c:pt>
                <c:pt idx="394">
                  <c:v>40995</c:v>
                </c:pt>
                <c:pt idx="395">
                  <c:v>40996</c:v>
                </c:pt>
                <c:pt idx="396">
                  <c:v>40997</c:v>
                </c:pt>
                <c:pt idx="397">
                  <c:v>40998</c:v>
                </c:pt>
                <c:pt idx="398">
                  <c:v>41001</c:v>
                </c:pt>
                <c:pt idx="399">
                  <c:v>41002</c:v>
                </c:pt>
                <c:pt idx="400">
                  <c:v>41003</c:v>
                </c:pt>
                <c:pt idx="401">
                  <c:v>41004</c:v>
                </c:pt>
                <c:pt idx="402">
                  <c:v>41008</c:v>
                </c:pt>
                <c:pt idx="403">
                  <c:v>41009</c:v>
                </c:pt>
                <c:pt idx="404">
                  <c:v>41010</c:v>
                </c:pt>
                <c:pt idx="405">
                  <c:v>41011</c:v>
                </c:pt>
                <c:pt idx="406">
                  <c:v>41012</c:v>
                </c:pt>
                <c:pt idx="407">
                  <c:v>41015</c:v>
                </c:pt>
                <c:pt idx="408">
                  <c:v>41016</c:v>
                </c:pt>
                <c:pt idx="409">
                  <c:v>41017</c:v>
                </c:pt>
                <c:pt idx="410">
                  <c:v>41018</c:v>
                </c:pt>
                <c:pt idx="411">
                  <c:v>41019</c:v>
                </c:pt>
                <c:pt idx="412">
                  <c:v>41022</c:v>
                </c:pt>
                <c:pt idx="413">
                  <c:v>41023</c:v>
                </c:pt>
                <c:pt idx="414">
                  <c:v>41024</c:v>
                </c:pt>
                <c:pt idx="415">
                  <c:v>41025</c:v>
                </c:pt>
                <c:pt idx="416">
                  <c:v>41026</c:v>
                </c:pt>
                <c:pt idx="417">
                  <c:v>41029</c:v>
                </c:pt>
                <c:pt idx="418">
                  <c:v>41031</c:v>
                </c:pt>
                <c:pt idx="419">
                  <c:v>41032</c:v>
                </c:pt>
                <c:pt idx="420">
                  <c:v>41033</c:v>
                </c:pt>
                <c:pt idx="421">
                  <c:v>41036</c:v>
                </c:pt>
                <c:pt idx="422">
                  <c:v>41037</c:v>
                </c:pt>
                <c:pt idx="423">
                  <c:v>41038</c:v>
                </c:pt>
                <c:pt idx="424">
                  <c:v>41039</c:v>
                </c:pt>
                <c:pt idx="425">
                  <c:v>41040</c:v>
                </c:pt>
                <c:pt idx="426">
                  <c:v>41043</c:v>
                </c:pt>
                <c:pt idx="427">
                  <c:v>41044</c:v>
                </c:pt>
                <c:pt idx="428">
                  <c:v>41045</c:v>
                </c:pt>
                <c:pt idx="429">
                  <c:v>41046</c:v>
                </c:pt>
                <c:pt idx="430">
                  <c:v>41047</c:v>
                </c:pt>
                <c:pt idx="431">
                  <c:v>41050</c:v>
                </c:pt>
                <c:pt idx="432">
                  <c:v>41051</c:v>
                </c:pt>
                <c:pt idx="433">
                  <c:v>41052</c:v>
                </c:pt>
                <c:pt idx="434">
                  <c:v>41053</c:v>
                </c:pt>
                <c:pt idx="435">
                  <c:v>41054</c:v>
                </c:pt>
                <c:pt idx="436">
                  <c:v>41057</c:v>
                </c:pt>
                <c:pt idx="437">
                  <c:v>41058</c:v>
                </c:pt>
                <c:pt idx="438">
                  <c:v>41059</c:v>
                </c:pt>
                <c:pt idx="439">
                  <c:v>41060</c:v>
                </c:pt>
                <c:pt idx="440">
                  <c:v>41061</c:v>
                </c:pt>
                <c:pt idx="441">
                  <c:v>41064</c:v>
                </c:pt>
                <c:pt idx="442">
                  <c:v>41065</c:v>
                </c:pt>
                <c:pt idx="443">
                  <c:v>41066</c:v>
                </c:pt>
                <c:pt idx="444">
                  <c:v>41067</c:v>
                </c:pt>
                <c:pt idx="445">
                  <c:v>41068</c:v>
                </c:pt>
                <c:pt idx="446">
                  <c:v>41071</c:v>
                </c:pt>
                <c:pt idx="447">
                  <c:v>41072</c:v>
                </c:pt>
                <c:pt idx="448">
                  <c:v>41073</c:v>
                </c:pt>
                <c:pt idx="449">
                  <c:v>41074</c:v>
                </c:pt>
                <c:pt idx="450">
                  <c:v>41075</c:v>
                </c:pt>
                <c:pt idx="451">
                  <c:v>41078</c:v>
                </c:pt>
                <c:pt idx="452">
                  <c:v>41079</c:v>
                </c:pt>
                <c:pt idx="453">
                  <c:v>41080</c:v>
                </c:pt>
                <c:pt idx="454">
                  <c:v>41081</c:v>
                </c:pt>
                <c:pt idx="455">
                  <c:v>41082</c:v>
                </c:pt>
                <c:pt idx="456">
                  <c:v>41085</c:v>
                </c:pt>
                <c:pt idx="457">
                  <c:v>41086</c:v>
                </c:pt>
                <c:pt idx="458">
                  <c:v>41087</c:v>
                </c:pt>
                <c:pt idx="459">
                  <c:v>41088</c:v>
                </c:pt>
                <c:pt idx="460">
                  <c:v>41089</c:v>
                </c:pt>
                <c:pt idx="461">
                  <c:v>41092</c:v>
                </c:pt>
                <c:pt idx="462">
                  <c:v>41093</c:v>
                </c:pt>
                <c:pt idx="463">
                  <c:v>41094</c:v>
                </c:pt>
                <c:pt idx="464">
                  <c:v>41095</c:v>
                </c:pt>
                <c:pt idx="465">
                  <c:v>41096</c:v>
                </c:pt>
                <c:pt idx="466">
                  <c:v>41099</c:v>
                </c:pt>
                <c:pt idx="467">
                  <c:v>41100</c:v>
                </c:pt>
                <c:pt idx="468">
                  <c:v>41101</c:v>
                </c:pt>
                <c:pt idx="469">
                  <c:v>41102</c:v>
                </c:pt>
                <c:pt idx="470">
                  <c:v>41103</c:v>
                </c:pt>
                <c:pt idx="471">
                  <c:v>41106</c:v>
                </c:pt>
                <c:pt idx="472">
                  <c:v>41107</c:v>
                </c:pt>
                <c:pt idx="473">
                  <c:v>41108</c:v>
                </c:pt>
                <c:pt idx="474">
                  <c:v>41109</c:v>
                </c:pt>
                <c:pt idx="475">
                  <c:v>41110</c:v>
                </c:pt>
                <c:pt idx="476">
                  <c:v>41113</c:v>
                </c:pt>
                <c:pt idx="477">
                  <c:v>41114</c:v>
                </c:pt>
                <c:pt idx="478">
                  <c:v>41115</c:v>
                </c:pt>
                <c:pt idx="479">
                  <c:v>41116</c:v>
                </c:pt>
                <c:pt idx="480">
                  <c:v>41117</c:v>
                </c:pt>
                <c:pt idx="481">
                  <c:v>41120</c:v>
                </c:pt>
                <c:pt idx="482">
                  <c:v>41121</c:v>
                </c:pt>
                <c:pt idx="483">
                  <c:v>41122</c:v>
                </c:pt>
                <c:pt idx="484">
                  <c:v>41123</c:v>
                </c:pt>
                <c:pt idx="485">
                  <c:v>41124</c:v>
                </c:pt>
                <c:pt idx="486">
                  <c:v>41127</c:v>
                </c:pt>
                <c:pt idx="487">
                  <c:v>41128</c:v>
                </c:pt>
                <c:pt idx="488">
                  <c:v>41129</c:v>
                </c:pt>
                <c:pt idx="489">
                  <c:v>41130</c:v>
                </c:pt>
                <c:pt idx="490">
                  <c:v>41131</c:v>
                </c:pt>
                <c:pt idx="491">
                  <c:v>41134</c:v>
                </c:pt>
                <c:pt idx="492">
                  <c:v>41135</c:v>
                </c:pt>
                <c:pt idx="493">
                  <c:v>41136</c:v>
                </c:pt>
                <c:pt idx="494">
                  <c:v>41137</c:v>
                </c:pt>
                <c:pt idx="495">
                  <c:v>41138</c:v>
                </c:pt>
                <c:pt idx="496">
                  <c:v>41141</c:v>
                </c:pt>
                <c:pt idx="497">
                  <c:v>41142</c:v>
                </c:pt>
                <c:pt idx="498">
                  <c:v>41143</c:v>
                </c:pt>
                <c:pt idx="499">
                  <c:v>41144</c:v>
                </c:pt>
                <c:pt idx="500">
                  <c:v>41145</c:v>
                </c:pt>
                <c:pt idx="501">
                  <c:v>41148</c:v>
                </c:pt>
                <c:pt idx="502">
                  <c:v>41149</c:v>
                </c:pt>
                <c:pt idx="503">
                  <c:v>41150</c:v>
                </c:pt>
                <c:pt idx="504">
                  <c:v>41151</c:v>
                </c:pt>
                <c:pt idx="505">
                  <c:v>41152</c:v>
                </c:pt>
                <c:pt idx="506">
                  <c:v>41155</c:v>
                </c:pt>
                <c:pt idx="507">
                  <c:v>41156</c:v>
                </c:pt>
                <c:pt idx="508">
                  <c:v>41157</c:v>
                </c:pt>
                <c:pt idx="509">
                  <c:v>41158</c:v>
                </c:pt>
                <c:pt idx="510">
                  <c:v>41159</c:v>
                </c:pt>
                <c:pt idx="511">
                  <c:v>41162</c:v>
                </c:pt>
                <c:pt idx="512">
                  <c:v>41163</c:v>
                </c:pt>
                <c:pt idx="513">
                  <c:v>41164</c:v>
                </c:pt>
                <c:pt idx="514">
                  <c:v>41165</c:v>
                </c:pt>
                <c:pt idx="515">
                  <c:v>41166</c:v>
                </c:pt>
                <c:pt idx="516">
                  <c:v>41169</c:v>
                </c:pt>
                <c:pt idx="517">
                  <c:v>41170</c:v>
                </c:pt>
                <c:pt idx="518">
                  <c:v>41171</c:v>
                </c:pt>
                <c:pt idx="519">
                  <c:v>41172</c:v>
                </c:pt>
                <c:pt idx="520">
                  <c:v>41173</c:v>
                </c:pt>
                <c:pt idx="521">
                  <c:v>41176</c:v>
                </c:pt>
                <c:pt idx="522">
                  <c:v>41177</c:v>
                </c:pt>
                <c:pt idx="523">
                  <c:v>41178</c:v>
                </c:pt>
                <c:pt idx="524">
                  <c:v>41179</c:v>
                </c:pt>
                <c:pt idx="525">
                  <c:v>41180</c:v>
                </c:pt>
                <c:pt idx="526">
                  <c:v>41183</c:v>
                </c:pt>
                <c:pt idx="527">
                  <c:v>41184</c:v>
                </c:pt>
                <c:pt idx="528">
                  <c:v>41185</c:v>
                </c:pt>
                <c:pt idx="529">
                  <c:v>41186</c:v>
                </c:pt>
                <c:pt idx="530">
                  <c:v>41187</c:v>
                </c:pt>
                <c:pt idx="531">
                  <c:v>41190</c:v>
                </c:pt>
                <c:pt idx="532">
                  <c:v>41191</c:v>
                </c:pt>
                <c:pt idx="533">
                  <c:v>41192</c:v>
                </c:pt>
                <c:pt idx="534">
                  <c:v>41193</c:v>
                </c:pt>
                <c:pt idx="535">
                  <c:v>41194</c:v>
                </c:pt>
                <c:pt idx="536">
                  <c:v>41197</c:v>
                </c:pt>
                <c:pt idx="537">
                  <c:v>41198</c:v>
                </c:pt>
                <c:pt idx="538">
                  <c:v>41199</c:v>
                </c:pt>
                <c:pt idx="539">
                  <c:v>41200</c:v>
                </c:pt>
                <c:pt idx="540">
                  <c:v>41201</c:v>
                </c:pt>
                <c:pt idx="541">
                  <c:v>41204</c:v>
                </c:pt>
                <c:pt idx="542">
                  <c:v>41205</c:v>
                </c:pt>
                <c:pt idx="543">
                  <c:v>41206</c:v>
                </c:pt>
                <c:pt idx="544">
                  <c:v>41207</c:v>
                </c:pt>
                <c:pt idx="545">
                  <c:v>41208</c:v>
                </c:pt>
                <c:pt idx="546">
                  <c:v>41211</c:v>
                </c:pt>
                <c:pt idx="547">
                  <c:v>41212</c:v>
                </c:pt>
                <c:pt idx="548">
                  <c:v>41213</c:v>
                </c:pt>
                <c:pt idx="549">
                  <c:v>41214</c:v>
                </c:pt>
                <c:pt idx="550">
                  <c:v>41215</c:v>
                </c:pt>
                <c:pt idx="551">
                  <c:v>41218</c:v>
                </c:pt>
                <c:pt idx="552">
                  <c:v>41219</c:v>
                </c:pt>
                <c:pt idx="553">
                  <c:v>41220</c:v>
                </c:pt>
                <c:pt idx="554">
                  <c:v>41221</c:v>
                </c:pt>
                <c:pt idx="555">
                  <c:v>41222</c:v>
                </c:pt>
                <c:pt idx="556">
                  <c:v>41225</c:v>
                </c:pt>
                <c:pt idx="557">
                  <c:v>41226</c:v>
                </c:pt>
                <c:pt idx="558">
                  <c:v>41227</c:v>
                </c:pt>
                <c:pt idx="559">
                  <c:v>41228</c:v>
                </c:pt>
                <c:pt idx="560">
                  <c:v>41229</c:v>
                </c:pt>
                <c:pt idx="561">
                  <c:v>41232</c:v>
                </c:pt>
                <c:pt idx="562">
                  <c:v>41233</c:v>
                </c:pt>
                <c:pt idx="563">
                  <c:v>41234</c:v>
                </c:pt>
                <c:pt idx="564">
                  <c:v>41236</c:v>
                </c:pt>
                <c:pt idx="565">
                  <c:v>41239</c:v>
                </c:pt>
                <c:pt idx="566">
                  <c:v>41240</c:v>
                </c:pt>
                <c:pt idx="567">
                  <c:v>41241</c:v>
                </c:pt>
                <c:pt idx="568">
                  <c:v>41242</c:v>
                </c:pt>
                <c:pt idx="569">
                  <c:v>41243</c:v>
                </c:pt>
                <c:pt idx="570">
                  <c:v>41246</c:v>
                </c:pt>
                <c:pt idx="571">
                  <c:v>41247</c:v>
                </c:pt>
                <c:pt idx="572">
                  <c:v>41248</c:v>
                </c:pt>
                <c:pt idx="573">
                  <c:v>41249</c:v>
                </c:pt>
                <c:pt idx="574">
                  <c:v>41250</c:v>
                </c:pt>
                <c:pt idx="575">
                  <c:v>41253</c:v>
                </c:pt>
                <c:pt idx="576">
                  <c:v>41254</c:v>
                </c:pt>
                <c:pt idx="577">
                  <c:v>41255</c:v>
                </c:pt>
                <c:pt idx="578">
                  <c:v>41256</c:v>
                </c:pt>
                <c:pt idx="579">
                  <c:v>41257</c:v>
                </c:pt>
                <c:pt idx="580">
                  <c:v>41260</c:v>
                </c:pt>
                <c:pt idx="581">
                  <c:v>41261</c:v>
                </c:pt>
                <c:pt idx="582">
                  <c:v>41262</c:v>
                </c:pt>
                <c:pt idx="583">
                  <c:v>41263</c:v>
                </c:pt>
                <c:pt idx="584">
                  <c:v>41264</c:v>
                </c:pt>
                <c:pt idx="585">
                  <c:v>41267</c:v>
                </c:pt>
                <c:pt idx="586">
                  <c:v>41269</c:v>
                </c:pt>
                <c:pt idx="587">
                  <c:v>41270</c:v>
                </c:pt>
                <c:pt idx="588">
                  <c:v>41271</c:v>
                </c:pt>
                <c:pt idx="589">
                  <c:v>41274</c:v>
                </c:pt>
                <c:pt idx="590">
                  <c:v>41276</c:v>
                </c:pt>
                <c:pt idx="591">
                  <c:v>41277</c:v>
                </c:pt>
                <c:pt idx="592">
                  <c:v>41278</c:v>
                </c:pt>
                <c:pt idx="593">
                  <c:v>41281</c:v>
                </c:pt>
                <c:pt idx="594">
                  <c:v>41282</c:v>
                </c:pt>
                <c:pt idx="595">
                  <c:v>41283</c:v>
                </c:pt>
                <c:pt idx="596">
                  <c:v>41284</c:v>
                </c:pt>
                <c:pt idx="597">
                  <c:v>41285</c:v>
                </c:pt>
                <c:pt idx="598">
                  <c:v>41288</c:v>
                </c:pt>
                <c:pt idx="599">
                  <c:v>41289</c:v>
                </c:pt>
                <c:pt idx="600">
                  <c:v>41290</c:v>
                </c:pt>
                <c:pt idx="601">
                  <c:v>41291</c:v>
                </c:pt>
                <c:pt idx="602">
                  <c:v>41292</c:v>
                </c:pt>
                <c:pt idx="603">
                  <c:v>41296</c:v>
                </c:pt>
                <c:pt idx="604">
                  <c:v>41297</c:v>
                </c:pt>
                <c:pt idx="605">
                  <c:v>41298</c:v>
                </c:pt>
                <c:pt idx="606">
                  <c:v>41299</c:v>
                </c:pt>
                <c:pt idx="607">
                  <c:v>41302</c:v>
                </c:pt>
                <c:pt idx="608">
                  <c:v>41303</c:v>
                </c:pt>
                <c:pt idx="609">
                  <c:v>41304</c:v>
                </c:pt>
                <c:pt idx="610">
                  <c:v>41305</c:v>
                </c:pt>
                <c:pt idx="611">
                  <c:v>41306</c:v>
                </c:pt>
                <c:pt idx="612">
                  <c:v>41309</c:v>
                </c:pt>
                <c:pt idx="613">
                  <c:v>41310</c:v>
                </c:pt>
                <c:pt idx="614">
                  <c:v>41311</c:v>
                </c:pt>
                <c:pt idx="615">
                  <c:v>41312</c:v>
                </c:pt>
                <c:pt idx="616">
                  <c:v>41313</c:v>
                </c:pt>
                <c:pt idx="617">
                  <c:v>41316</c:v>
                </c:pt>
                <c:pt idx="618">
                  <c:v>41317</c:v>
                </c:pt>
                <c:pt idx="619">
                  <c:v>41318</c:v>
                </c:pt>
                <c:pt idx="620">
                  <c:v>41319</c:v>
                </c:pt>
                <c:pt idx="621">
                  <c:v>41320</c:v>
                </c:pt>
                <c:pt idx="622">
                  <c:v>41324</c:v>
                </c:pt>
                <c:pt idx="623">
                  <c:v>41325</c:v>
                </c:pt>
                <c:pt idx="624">
                  <c:v>41326</c:v>
                </c:pt>
                <c:pt idx="625">
                  <c:v>41327</c:v>
                </c:pt>
                <c:pt idx="626">
                  <c:v>41330</c:v>
                </c:pt>
                <c:pt idx="627">
                  <c:v>41331</c:v>
                </c:pt>
                <c:pt idx="628">
                  <c:v>41332</c:v>
                </c:pt>
                <c:pt idx="629">
                  <c:v>41333</c:v>
                </c:pt>
                <c:pt idx="630">
                  <c:v>41334</c:v>
                </c:pt>
                <c:pt idx="631">
                  <c:v>41337</c:v>
                </c:pt>
                <c:pt idx="632">
                  <c:v>41338</c:v>
                </c:pt>
                <c:pt idx="633">
                  <c:v>41339</c:v>
                </c:pt>
                <c:pt idx="634">
                  <c:v>41340</c:v>
                </c:pt>
                <c:pt idx="635">
                  <c:v>41341</c:v>
                </c:pt>
                <c:pt idx="636">
                  <c:v>41344</c:v>
                </c:pt>
                <c:pt idx="637">
                  <c:v>41345</c:v>
                </c:pt>
                <c:pt idx="638">
                  <c:v>41346</c:v>
                </c:pt>
                <c:pt idx="639">
                  <c:v>41347</c:v>
                </c:pt>
                <c:pt idx="640">
                  <c:v>41348</c:v>
                </c:pt>
                <c:pt idx="641">
                  <c:v>41351</c:v>
                </c:pt>
                <c:pt idx="642">
                  <c:v>41352</c:v>
                </c:pt>
                <c:pt idx="643">
                  <c:v>41353</c:v>
                </c:pt>
                <c:pt idx="644">
                  <c:v>41354</c:v>
                </c:pt>
                <c:pt idx="645">
                  <c:v>41355</c:v>
                </c:pt>
                <c:pt idx="646">
                  <c:v>41358</c:v>
                </c:pt>
                <c:pt idx="647">
                  <c:v>41359</c:v>
                </c:pt>
                <c:pt idx="648">
                  <c:v>41360</c:v>
                </c:pt>
                <c:pt idx="649">
                  <c:v>41361</c:v>
                </c:pt>
                <c:pt idx="650">
                  <c:v>41365</c:v>
                </c:pt>
                <c:pt idx="651">
                  <c:v>41366</c:v>
                </c:pt>
                <c:pt idx="652">
                  <c:v>41367</c:v>
                </c:pt>
                <c:pt idx="653">
                  <c:v>41368</c:v>
                </c:pt>
                <c:pt idx="654">
                  <c:v>41369</c:v>
                </c:pt>
                <c:pt idx="655">
                  <c:v>41372</c:v>
                </c:pt>
                <c:pt idx="656">
                  <c:v>41373</c:v>
                </c:pt>
                <c:pt idx="657">
                  <c:v>41374</c:v>
                </c:pt>
                <c:pt idx="658">
                  <c:v>41375</c:v>
                </c:pt>
                <c:pt idx="659">
                  <c:v>41376</c:v>
                </c:pt>
                <c:pt idx="660">
                  <c:v>41379</c:v>
                </c:pt>
                <c:pt idx="661">
                  <c:v>41380</c:v>
                </c:pt>
                <c:pt idx="662">
                  <c:v>41381</c:v>
                </c:pt>
                <c:pt idx="663">
                  <c:v>41382</c:v>
                </c:pt>
                <c:pt idx="664">
                  <c:v>41383</c:v>
                </c:pt>
                <c:pt idx="665">
                  <c:v>41386</c:v>
                </c:pt>
                <c:pt idx="666">
                  <c:v>41387</c:v>
                </c:pt>
                <c:pt idx="667">
                  <c:v>41388</c:v>
                </c:pt>
                <c:pt idx="668">
                  <c:v>41389</c:v>
                </c:pt>
                <c:pt idx="669">
                  <c:v>41390</c:v>
                </c:pt>
                <c:pt idx="670">
                  <c:v>41393</c:v>
                </c:pt>
                <c:pt idx="671">
                  <c:v>41394</c:v>
                </c:pt>
                <c:pt idx="672">
                  <c:v>41395</c:v>
                </c:pt>
                <c:pt idx="673">
                  <c:v>41396</c:v>
                </c:pt>
                <c:pt idx="674">
                  <c:v>41397</c:v>
                </c:pt>
                <c:pt idx="675">
                  <c:v>41400</c:v>
                </c:pt>
                <c:pt idx="676">
                  <c:v>41401</c:v>
                </c:pt>
                <c:pt idx="677">
                  <c:v>41402</c:v>
                </c:pt>
                <c:pt idx="678">
                  <c:v>41403</c:v>
                </c:pt>
                <c:pt idx="679">
                  <c:v>41404</c:v>
                </c:pt>
                <c:pt idx="680">
                  <c:v>41407</c:v>
                </c:pt>
                <c:pt idx="681">
                  <c:v>41408</c:v>
                </c:pt>
                <c:pt idx="682">
                  <c:v>41409</c:v>
                </c:pt>
                <c:pt idx="683">
                  <c:v>41410</c:v>
                </c:pt>
                <c:pt idx="684">
                  <c:v>41411</c:v>
                </c:pt>
                <c:pt idx="685">
                  <c:v>41414</c:v>
                </c:pt>
                <c:pt idx="686">
                  <c:v>41415</c:v>
                </c:pt>
                <c:pt idx="687">
                  <c:v>41416</c:v>
                </c:pt>
                <c:pt idx="688">
                  <c:v>41417</c:v>
                </c:pt>
                <c:pt idx="689">
                  <c:v>41418</c:v>
                </c:pt>
                <c:pt idx="690">
                  <c:v>41422</c:v>
                </c:pt>
                <c:pt idx="691">
                  <c:v>41423</c:v>
                </c:pt>
                <c:pt idx="692">
                  <c:v>41424</c:v>
                </c:pt>
                <c:pt idx="693">
                  <c:v>41425</c:v>
                </c:pt>
                <c:pt idx="694">
                  <c:v>41428</c:v>
                </c:pt>
                <c:pt idx="695">
                  <c:v>41429</c:v>
                </c:pt>
                <c:pt idx="696">
                  <c:v>41430</c:v>
                </c:pt>
                <c:pt idx="697">
                  <c:v>41431</c:v>
                </c:pt>
                <c:pt idx="698">
                  <c:v>41432</c:v>
                </c:pt>
                <c:pt idx="699">
                  <c:v>41435</c:v>
                </c:pt>
                <c:pt idx="700">
                  <c:v>41436</c:v>
                </c:pt>
                <c:pt idx="701">
                  <c:v>41437</c:v>
                </c:pt>
                <c:pt idx="702">
                  <c:v>41438</c:v>
                </c:pt>
                <c:pt idx="703">
                  <c:v>41439</c:v>
                </c:pt>
                <c:pt idx="704">
                  <c:v>41442</c:v>
                </c:pt>
                <c:pt idx="705">
                  <c:v>41443</c:v>
                </c:pt>
                <c:pt idx="706">
                  <c:v>41444</c:v>
                </c:pt>
                <c:pt idx="707">
                  <c:v>41445</c:v>
                </c:pt>
                <c:pt idx="708">
                  <c:v>41446</c:v>
                </c:pt>
                <c:pt idx="709">
                  <c:v>41449</c:v>
                </c:pt>
                <c:pt idx="710">
                  <c:v>41450</c:v>
                </c:pt>
                <c:pt idx="711">
                  <c:v>41451</c:v>
                </c:pt>
                <c:pt idx="712">
                  <c:v>41452</c:v>
                </c:pt>
                <c:pt idx="713">
                  <c:v>41453</c:v>
                </c:pt>
                <c:pt idx="714">
                  <c:v>41456</c:v>
                </c:pt>
                <c:pt idx="715">
                  <c:v>41457</c:v>
                </c:pt>
                <c:pt idx="716">
                  <c:v>41458</c:v>
                </c:pt>
                <c:pt idx="717">
                  <c:v>41460</c:v>
                </c:pt>
                <c:pt idx="718">
                  <c:v>41463</c:v>
                </c:pt>
                <c:pt idx="719">
                  <c:v>41464</c:v>
                </c:pt>
                <c:pt idx="720">
                  <c:v>41465</c:v>
                </c:pt>
                <c:pt idx="721">
                  <c:v>41466</c:v>
                </c:pt>
                <c:pt idx="722">
                  <c:v>41467</c:v>
                </c:pt>
                <c:pt idx="723">
                  <c:v>41470</c:v>
                </c:pt>
                <c:pt idx="724">
                  <c:v>41471</c:v>
                </c:pt>
                <c:pt idx="725">
                  <c:v>41472</c:v>
                </c:pt>
                <c:pt idx="726">
                  <c:v>41473</c:v>
                </c:pt>
                <c:pt idx="727">
                  <c:v>41474</c:v>
                </c:pt>
                <c:pt idx="728">
                  <c:v>41477</c:v>
                </c:pt>
                <c:pt idx="729">
                  <c:v>41478</c:v>
                </c:pt>
                <c:pt idx="730">
                  <c:v>41479</c:v>
                </c:pt>
                <c:pt idx="731">
                  <c:v>41480</c:v>
                </c:pt>
                <c:pt idx="732">
                  <c:v>41481</c:v>
                </c:pt>
                <c:pt idx="733">
                  <c:v>41484</c:v>
                </c:pt>
                <c:pt idx="734">
                  <c:v>41485</c:v>
                </c:pt>
                <c:pt idx="735">
                  <c:v>41486</c:v>
                </c:pt>
                <c:pt idx="736">
                  <c:v>41487</c:v>
                </c:pt>
                <c:pt idx="737">
                  <c:v>41488</c:v>
                </c:pt>
                <c:pt idx="738">
                  <c:v>41491</c:v>
                </c:pt>
                <c:pt idx="739">
                  <c:v>41492</c:v>
                </c:pt>
                <c:pt idx="740">
                  <c:v>41493</c:v>
                </c:pt>
                <c:pt idx="741">
                  <c:v>41494</c:v>
                </c:pt>
                <c:pt idx="742">
                  <c:v>41495</c:v>
                </c:pt>
                <c:pt idx="743">
                  <c:v>41498</c:v>
                </c:pt>
                <c:pt idx="744">
                  <c:v>41499</c:v>
                </c:pt>
                <c:pt idx="745">
                  <c:v>41500</c:v>
                </c:pt>
                <c:pt idx="746">
                  <c:v>41501</c:v>
                </c:pt>
                <c:pt idx="747">
                  <c:v>41502</c:v>
                </c:pt>
                <c:pt idx="748">
                  <c:v>41505</c:v>
                </c:pt>
                <c:pt idx="749">
                  <c:v>41506</c:v>
                </c:pt>
                <c:pt idx="750">
                  <c:v>41507</c:v>
                </c:pt>
                <c:pt idx="751">
                  <c:v>41508</c:v>
                </c:pt>
                <c:pt idx="752">
                  <c:v>41509</c:v>
                </c:pt>
                <c:pt idx="753">
                  <c:v>41512</c:v>
                </c:pt>
                <c:pt idx="754">
                  <c:v>41513</c:v>
                </c:pt>
                <c:pt idx="755">
                  <c:v>41514</c:v>
                </c:pt>
                <c:pt idx="756">
                  <c:v>41515</c:v>
                </c:pt>
                <c:pt idx="757">
                  <c:v>41516</c:v>
                </c:pt>
                <c:pt idx="758">
                  <c:v>41520</c:v>
                </c:pt>
                <c:pt idx="759">
                  <c:v>41521</c:v>
                </c:pt>
                <c:pt idx="760">
                  <c:v>41522</c:v>
                </c:pt>
                <c:pt idx="761">
                  <c:v>41523</c:v>
                </c:pt>
                <c:pt idx="762">
                  <c:v>41526</c:v>
                </c:pt>
                <c:pt idx="763">
                  <c:v>41527</c:v>
                </c:pt>
                <c:pt idx="764">
                  <c:v>41528</c:v>
                </c:pt>
                <c:pt idx="765">
                  <c:v>41529</c:v>
                </c:pt>
                <c:pt idx="766">
                  <c:v>41530</c:v>
                </c:pt>
                <c:pt idx="767">
                  <c:v>41533</c:v>
                </c:pt>
                <c:pt idx="768">
                  <c:v>41534</c:v>
                </c:pt>
                <c:pt idx="769">
                  <c:v>41535</c:v>
                </c:pt>
                <c:pt idx="770">
                  <c:v>41536</c:v>
                </c:pt>
                <c:pt idx="771">
                  <c:v>41537</c:v>
                </c:pt>
                <c:pt idx="772">
                  <c:v>41540</c:v>
                </c:pt>
                <c:pt idx="773">
                  <c:v>41541</c:v>
                </c:pt>
                <c:pt idx="774">
                  <c:v>41542</c:v>
                </c:pt>
                <c:pt idx="775">
                  <c:v>41543</c:v>
                </c:pt>
                <c:pt idx="776">
                  <c:v>41544</c:v>
                </c:pt>
                <c:pt idx="777">
                  <c:v>41547</c:v>
                </c:pt>
                <c:pt idx="778">
                  <c:v>41548</c:v>
                </c:pt>
                <c:pt idx="779">
                  <c:v>41549</c:v>
                </c:pt>
                <c:pt idx="780">
                  <c:v>41550</c:v>
                </c:pt>
                <c:pt idx="781">
                  <c:v>41551</c:v>
                </c:pt>
                <c:pt idx="782">
                  <c:v>41554</c:v>
                </c:pt>
                <c:pt idx="783">
                  <c:v>41555</c:v>
                </c:pt>
                <c:pt idx="784">
                  <c:v>41556</c:v>
                </c:pt>
                <c:pt idx="785">
                  <c:v>41557</c:v>
                </c:pt>
                <c:pt idx="786">
                  <c:v>41558</c:v>
                </c:pt>
                <c:pt idx="787">
                  <c:v>41561</c:v>
                </c:pt>
                <c:pt idx="788">
                  <c:v>41562</c:v>
                </c:pt>
                <c:pt idx="789">
                  <c:v>41563</c:v>
                </c:pt>
                <c:pt idx="790">
                  <c:v>41564</c:v>
                </c:pt>
                <c:pt idx="791">
                  <c:v>41565</c:v>
                </c:pt>
                <c:pt idx="792">
                  <c:v>41568</c:v>
                </c:pt>
                <c:pt idx="793">
                  <c:v>41569</c:v>
                </c:pt>
                <c:pt idx="794">
                  <c:v>41570</c:v>
                </c:pt>
                <c:pt idx="795">
                  <c:v>41571</c:v>
                </c:pt>
                <c:pt idx="796">
                  <c:v>41572</c:v>
                </c:pt>
                <c:pt idx="797">
                  <c:v>41575</c:v>
                </c:pt>
                <c:pt idx="798">
                  <c:v>41576</c:v>
                </c:pt>
                <c:pt idx="799">
                  <c:v>41577</c:v>
                </c:pt>
                <c:pt idx="800">
                  <c:v>41578</c:v>
                </c:pt>
                <c:pt idx="801">
                  <c:v>41579</c:v>
                </c:pt>
                <c:pt idx="802">
                  <c:v>41582</c:v>
                </c:pt>
                <c:pt idx="803">
                  <c:v>41583</c:v>
                </c:pt>
                <c:pt idx="804">
                  <c:v>41584</c:v>
                </c:pt>
                <c:pt idx="805">
                  <c:v>41585</c:v>
                </c:pt>
                <c:pt idx="806">
                  <c:v>41586</c:v>
                </c:pt>
                <c:pt idx="807">
                  <c:v>41589</c:v>
                </c:pt>
                <c:pt idx="808">
                  <c:v>41590</c:v>
                </c:pt>
                <c:pt idx="809">
                  <c:v>41591</c:v>
                </c:pt>
                <c:pt idx="810">
                  <c:v>41592</c:v>
                </c:pt>
                <c:pt idx="811">
                  <c:v>41593</c:v>
                </c:pt>
                <c:pt idx="812">
                  <c:v>41596</c:v>
                </c:pt>
                <c:pt idx="813">
                  <c:v>41597</c:v>
                </c:pt>
                <c:pt idx="814">
                  <c:v>41598</c:v>
                </c:pt>
                <c:pt idx="815">
                  <c:v>41599</c:v>
                </c:pt>
                <c:pt idx="816">
                  <c:v>41600</c:v>
                </c:pt>
                <c:pt idx="817">
                  <c:v>41603</c:v>
                </c:pt>
                <c:pt idx="818">
                  <c:v>41604</c:v>
                </c:pt>
                <c:pt idx="819">
                  <c:v>41605</c:v>
                </c:pt>
                <c:pt idx="820">
                  <c:v>41607</c:v>
                </c:pt>
                <c:pt idx="821">
                  <c:v>41610</c:v>
                </c:pt>
                <c:pt idx="822">
                  <c:v>41611</c:v>
                </c:pt>
                <c:pt idx="823">
                  <c:v>41612</c:v>
                </c:pt>
                <c:pt idx="824">
                  <c:v>41613</c:v>
                </c:pt>
                <c:pt idx="825">
                  <c:v>41614</c:v>
                </c:pt>
                <c:pt idx="826">
                  <c:v>41617</c:v>
                </c:pt>
                <c:pt idx="827">
                  <c:v>41618</c:v>
                </c:pt>
                <c:pt idx="828">
                  <c:v>41619</c:v>
                </c:pt>
                <c:pt idx="829">
                  <c:v>41620</c:v>
                </c:pt>
                <c:pt idx="830">
                  <c:v>41621</c:v>
                </c:pt>
                <c:pt idx="831">
                  <c:v>41624</c:v>
                </c:pt>
                <c:pt idx="832">
                  <c:v>41625</c:v>
                </c:pt>
                <c:pt idx="833">
                  <c:v>41626</c:v>
                </c:pt>
                <c:pt idx="834">
                  <c:v>41627</c:v>
                </c:pt>
                <c:pt idx="835">
                  <c:v>41628</c:v>
                </c:pt>
                <c:pt idx="836">
                  <c:v>41631</c:v>
                </c:pt>
                <c:pt idx="837">
                  <c:v>41632</c:v>
                </c:pt>
                <c:pt idx="838">
                  <c:v>41634</c:v>
                </c:pt>
                <c:pt idx="839">
                  <c:v>41635</c:v>
                </c:pt>
                <c:pt idx="840">
                  <c:v>41638</c:v>
                </c:pt>
                <c:pt idx="841">
                  <c:v>41639</c:v>
                </c:pt>
                <c:pt idx="842">
                  <c:v>41641</c:v>
                </c:pt>
                <c:pt idx="843">
                  <c:v>41642</c:v>
                </c:pt>
                <c:pt idx="844">
                  <c:v>41645</c:v>
                </c:pt>
                <c:pt idx="845">
                  <c:v>41646</c:v>
                </c:pt>
                <c:pt idx="846">
                  <c:v>41647</c:v>
                </c:pt>
                <c:pt idx="847">
                  <c:v>41648</c:v>
                </c:pt>
                <c:pt idx="848">
                  <c:v>41649</c:v>
                </c:pt>
                <c:pt idx="849">
                  <c:v>41652</c:v>
                </c:pt>
                <c:pt idx="850">
                  <c:v>41653</c:v>
                </c:pt>
                <c:pt idx="851">
                  <c:v>41654</c:v>
                </c:pt>
                <c:pt idx="852">
                  <c:v>41655</c:v>
                </c:pt>
                <c:pt idx="853">
                  <c:v>41656</c:v>
                </c:pt>
                <c:pt idx="854">
                  <c:v>41660</c:v>
                </c:pt>
                <c:pt idx="855">
                  <c:v>41661</c:v>
                </c:pt>
                <c:pt idx="856">
                  <c:v>41662</c:v>
                </c:pt>
                <c:pt idx="857">
                  <c:v>41663</c:v>
                </c:pt>
                <c:pt idx="858">
                  <c:v>41666</c:v>
                </c:pt>
                <c:pt idx="859">
                  <c:v>41667</c:v>
                </c:pt>
                <c:pt idx="860">
                  <c:v>41668</c:v>
                </c:pt>
                <c:pt idx="861">
                  <c:v>41669</c:v>
                </c:pt>
                <c:pt idx="862">
                  <c:v>41670</c:v>
                </c:pt>
                <c:pt idx="863">
                  <c:v>41673</c:v>
                </c:pt>
                <c:pt idx="864">
                  <c:v>41674</c:v>
                </c:pt>
                <c:pt idx="865">
                  <c:v>41675</c:v>
                </c:pt>
                <c:pt idx="866">
                  <c:v>41676</c:v>
                </c:pt>
                <c:pt idx="867">
                  <c:v>41677</c:v>
                </c:pt>
                <c:pt idx="868">
                  <c:v>41680</c:v>
                </c:pt>
                <c:pt idx="869">
                  <c:v>41681</c:v>
                </c:pt>
                <c:pt idx="870">
                  <c:v>41682</c:v>
                </c:pt>
                <c:pt idx="871">
                  <c:v>41683</c:v>
                </c:pt>
                <c:pt idx="872">
                  <c:v>41684</c:v>
                </c:pt>
                <c:pt idx="873">
                  <c:v>41688</c:v>
                </c:pt>
                <c:pt idx="874">
                  <c:v>41689</c:v>
                </c:pt>
                <c:pt idx="875">
                  <c:v>41690</c:v>
                </c:pt>
                <c:pt idx="876">
                  <c:v>41691</c:v>
                </c:pt>
                <c:pt idx="877">
                  <c:v>41694</c:v>
                </c:pt>
                <c:pt idx="878">
                  <c:v>41695</c:v>
                </c:pt>
                <c:pt idx="879">
                  <c:v>41696</c:v>
                </c:pt>
                <c:pt idx="880">
                  <c:v>41697</c:v>
                </c:pt>
                <c:pt idx="881">
                  <c:v>41698</c:v>
                </c:pt>
                <c:pt idx="882">
                  <c:v>41701</c:v>
                </c:pt>
                <c:pt idx="883">
                  <c:v>41702</c:v>
                </c:pt>
                <c:pt idx="884">
                  <c:v>41703</c:v>
                </c:pt>
                <c:pt idx="885">
                  <c:v>41704</c:v>
                </c:pt>
                <c:pt idx="886">
                  <c:v>41705</c:v>
                </c:pt>
                <c:pt idx="887">
                  <c:v>41708</c:v>
                </c:pt>
                <c:pt idx="888">
                  <c:v>41709</c:v>
                </c:pt>
                <c:pt idx="889">
                  <c:v>41710</c:v>
                </c:pt>
                <c:pt idx="890">
                  <c:v>41711</c:v>
                </c:pt>
                <c:pt idx="891">
                  <c:v>41712</c:v>
                </c:pt>
                <c:pt idx="892">
                  <c:v>41715</c:v>
                </c:pt>
                <c:pt idx="893">
                  <c:v>41716</c:v>
                </c:pt>
                <c:pt idx="894">
                  <c:v>41717</c:v>
                </c:pt>
                <c:pt idx="895">
                  <c:v>41718</c:v>
                </c:pt>
                <c:pt idx="896">
                  <c:v>41719</c:v>
                </c:pt>
                <c:pt idx="897">
                  <c:v>41722</c:v>
                </c:pt>
                <c:pt idx="898">
                  <c:v>41723</c:v>
                </c:pt>
                <c:pt idx="899">
                  <c:v>41724</c:v>
                </c:pt>
                <c:pt idx="900">
                  <c:v>41725</c:v>
                </c:pt>
                <c:pt idx="901">
                  <c:v>41726</c:v>
                </c:pt>
                <c:pt idx="902">
                  <c:v>41729</c:v>
                </c:pt>
                <c:pt idx="903">
                  <c:v>41730</c:v>
                </c:pt>
                <c:pt idx="904">
                  <c:v>41731</c:v>
                </c:pt>
                <c:pt idx="905">
                  <c:v>41732</c:v>
                </c:pt>
                <c:pt idx="906">
                  <c:v>41733</c:v>
                </c:pt>
                <c:pt idx="907">
                  <c:v>41736</c:v>
                </c:pt>
                <c:pt idx="908">
                  <c:v>41737</c:v>
                </c:pt>
                <c:pt idx="909">
                  <c:v>41738</c:v>
                </c:pt>
                <c:pt idx="910">
                  <c:v>41739</c:v>
                </c:pt>
                <c:pt idx="911">
                  <c:v>41740</c:v>
                </c:pt>
                <c:pt idx="912">
                  <c:v>41743</c:v>
                </c:pt>
                <c:pt idx="913">
                  <c:v>41744</c:v>
                </c:pt>
                <c:pt idx="914">
                  <c:v>41745</c:v>
                </c:pt>
                <c:pt idx="915">
                  <c:v>41746</c:v>
                </c:pt>
                <c:pt idx="916">
                  <c:v>41750</c:v>
                </c:pt>
                <c:pt idx="917">
                  <c:v>41751</c:v>
                </c:pt>
                <c:pt idx="918">
                  <c:v>41752</c:v>
                </c:pt>
                <c:pt idx="919">
                  <c:v>41753</c:v>
                </c:pt>
                <c:pt idx="920">
                  <c:v>41754</c:v>
                </c:pt>
                <c:pt idx="921">
                  <c:v>41757</c:v>
                </c:pt>
                <c:pt idx="922">
                  <c:v>41758</c:v>
                </c:pt>
                <c:pt idx="923">
                  <c:v>41759</c:v>
                </c:pt>
                <c:pt idx="924">
                  <c:v>41760</c:v>
                </c:pt>
                <c:pt idx="925">
                  <c:v>41761</c:v>
                </c:pt>
                <c:pt idx="926">
                  <c:v>41764</c:v>
                </c:pt>
                <c:pt idx="927">
                  <c:v>41765</c:v>
                </c:pt>
                <c:pt idx="928">
                  <c:v>41766</c:v>
                </c:pt>
                <c:pt idx="929">
                  <c:v>41767</c:v>
                </c:pt>
                <c:pt idx="930">
                  <c:v>41768</c:v>
                </c:pt>
                <c:pt idx="931">
                  <c:v>41771</c:v>
                </c:pt>
                <c:pt idx="932">
                  <c:v>41772</c:v>
                </c:pt>
                <c:pt idx="933">
                  <c:v>41773</c:v>
                </c:pt>
                <c:pt idx="934">
                  <c:v>41774</c:v>
                </c:pt>
                <c:pt idx="935">
                  <c:v>41775</c:v>
                </c:pt>
                <c:pt idx="936">
                  <c:v>41778</c:v>
                </c:pt>
                <c:pt idx="937">
                  <c:v>41779</c:v>
                </c:pt>
                <c:pt idx="938">
                  <c:v>41780</c:v>
                </c:pt>
                <c:pt idx="939">
                  <c:v>41781</c:v>
                </c:pt>
                <c:pt idx="940">
                  <c:v>41782</c:v>
                </c:pt>
                <c:pt idx="941">
                  <c:v>41786</c:v>
                </c:pt>
                <c:pt idx="942">
                  <c:v>41787</c:v>
                </c:pt>
                <c:pt idx="943">
                  <c:v>41788</c:v>
                </c:pt>
                <c:pt idx="944">
                  <c:v>41789</c:v>
                </c:pt>
                <c:pt idx="945">
                  <c:v>41792</c:v>
                </c:pt>
                <c:pt idx="946">
                  <c:v>41793</c:v>
                </c:pt>
                <c:pt idx="947">
                  <c:v>41794</c:v>
                </c:pt>
                <c:pt idx="948">
                  <c:v>41795</c:v>
                </c:pt>
                <c:pt idx="949">
                  <c:v>41796</c:v>
                </c:pt>
                <c:pt idx="950">
                  <c:v>41799</c:v>
                </c:pt>
                <c:pt idx="951">
                  <c:v>41800</c:v>
                </c:pt>
                <c:pt idx="952">
                  <c:v>41801</c:v>
                </c:pt>
                <c:pt idx="953">
                  <c:v>41802</c:v>
                </c:pt>
                <c:pt idx="954">
                  <c:v>41803</c:v>
                </c:pt>
                <c:pt idx="955">
                  <c:v>41806</c:v>
                </c:pt>
                <c:pt idx="956">
                  <c:v>41807</c:v>
                </c:pt>
                <c:pt idx="957">
                  <c:v>41808</c:v>
                </c:pt>
                <c:pt idx="958">
                  <c:v>41809</c:v>
                </c:pt>
                <c:pt idx="959">
                  <c:v>41810</c:v>
                </c:pt>
                <c:pt idx="960">
                  <c:v>41813</c:v>
                </c:pt>
                <c:pt idx="961">
                  <c:v>41814</c:v>
                </c:pt>
                <c:pt idx="962">
                  <c:v>41815</c:v>
                </c:pt>
                <c:pt idx="963">
                  <c:v>41816</c:v>
                </c:pt>
                <c:pt idx="964">
                  <c:v>41817</c:v>
                </c:pt>
                <c:pt idx="965">
                  <c:v>41820</c:v>
                </c:pt>
                <c:pt idx="966">
                  <c:v>41821</c:v>
                </c:pt>
                <c:pt idx="967">
                  <c:v>41822</c:v>
                </c:pt>
                <c:pt idx="968">
                  <c:v>41823</c:v>
                </c:pt>
                <c:pt idx="969">
                  <c:v>41824</c:v>
                </c:pt>
                <c:pt idx="970">
                  <c:v>41827</c:v>
                </c:pt>
                <c:pt idx="971">
                  <c:v>41828</c:v>
                </c:pt>
                <c:pt idx="972">
                  <c:v>41829</c:v>
                </c:pt>
                <c:pt idx="973">
                  <c:v>41830</c:v>
                </c:pt>
                <c:pt idx="974">
                  <c:v>41831</c:v>
                </c:pt>
                <c:pt idx="975">
                  <c:v>41834</c:v>
                </c:pt>
                <c:pt idx="976">
                  <c:v>41835</c:v>
                </c:pt>
                <c:pt idx="977">
                  <c:v>41836</c:v>
                </c:pt>
                <c:pt idx="978">
                  <c:v>41837</c:v>
                </c:pt>
                <c:pt idx="979">
                  <c:v>41838</c:v>
                </c:pt>
                <c:pt idx="980">
                  <c:v>41841</c:v>
                </c:pt>
                <c:pt idx="981">
                  <c:v>41842</c:v>
                </c:pt>
                <c:pt idx="982">
                  <c:v>41843</c:v>
                </c:pt>
                <c:pt idx="983">
                  <c:v>41844</c:v>
                </c:pt>
                <c:pt idx="984">
                  <c:v>41845</c:v>
                </c:pt>
                <c:pt idx="985">
                  <c:v>41848</c:v>
                </c:pt>
                <c:pt idx="986">
                  <c:v>41849</c:v>
                </c:pt>
                <c:pt idx="987">
                  <c:v>41850</c:v>
                </c:pt>
                <c:pt idx="988">
                  <c:v>41851</c:v>
                </c:pt>
                <c:pt idx="989">
                  <c:v>41852</c:v>
                </c:pt>
                <c:pt idx="990">
                  <c:v>41855</c:v>
                </c:pt>
                <c:pt idx="991">
                  <c:v>41856</c:v>
                </c:pt>
                <c:pt idx="992">
                  <c:v>41857</c:v>
                </c:pt>
                <c:pt idx="993">
                  <c:v>41858</c:v>
                </c:pt>
                <c:pt idx="994">
                  <c:v>41859</c:v>
                </c:pt>
                <c:pt idx="995">
                  <c:v>41862</c:v>
                </c:pt>
                <c:pt idx="996">
                  <c:v>41863</c:v>
                </c:pt>
                <c:pt idx="997">
                  <c:v>41864</c:v>
                </c:pt>
                <c:pt idx="998">
                  <c:v>41865</c:v>
                </c:pt>
                <c:pt idx="999">
                  <c:v>41866</c:v>
                </c:pt>
                <c:pt idx="1000">
                  <c:v>41869</c:v>
                </c:pt>
                <c:pt idx="1001">
                  <c:v>41870</c:v>
                </c:pt>
                <c:pt idx="1002">
                  <c:v>41871</c:v>
                </c:pt>
                <c:pt idx="1003">
                  <c:v>41872</c:v>
                </c:pt>
                <c:pt idx="1004">
                  <c:v>41873</c:v>
                </c:pt>
                <c:pt idx="1005">
                  <c:v>41876</c:v>
                </c:pt>
                <c:pt idx="1006">
                  <c:v>41877</c:v>
                </c:pt>
                <c:pt idx="1007">
                  <c:v>41878</c:v>
                </c:pt>
                <c:pt idx="1008">
                  <c:v>41879</c:v>
                </c:pt>
                <c:pt idx="1009">
                  <c:v>41880</c:v>
                </c:pt>
                <c:pt idx="1010">
                  <c:v>41884</c:v>
                </c:pt>
                <c:pt idx="1011">
                  <c:v>41885</c:v>
                </c:pt>
                <c:pt idx="1012">
                  <c:v>41886</c:v>
                </c:pt>
                <c:pt idx="1013">
                  <c:v>41887</c:v>
                </c:pt>
                <c:pt idx="1014">
                  <c:v>41890</c:v>
                </c:pt>
                <c:pt idx="1015">
                  <c:v>41891</c:v>
                </c:pt>
                <c:pt idx="1016">
                  <c:v>41892</c:v>
                </c:pt>
                <c:pt idx="1017">
                  <c:v>41893</c:v>
                </c:pt>
                <c:pt idx="1018">
                  <c:v>41894</c:v>
                </c:pt>
                <c:pt idx="1019">
                  <c:v>41897</c:v>
                </c:pt>
                <c:pt idx="1020">
                  <c:v>41898</c:v>
                </c:pt>
                <c:pt idx="1021">
                  <c:v>41899</c:v>
                </c:pt>
                <c:pt idx="1022">
                  <c:v>41900</c:v>
                </c:pt>
                <c:pt idx="1023">
                  <c:v>41901</c:v>
                </c:pt>
                <c:pt idx="1024">
                  <c:v>41904</c:v>
                </c:pt>
                <c:pt idx="1025">
                  <c:v>41905</c:v>
                </c:pt>
                <c:pt idx="1026">
                  <c:v>41906</c:v>
                </c:pt>
                <c:pt idx="1027">
                  <c:v>41907</c:v>
                </c:pt>
                <c:pt idx="1028">
                  <c:v>41908</c:v>
                </c:pt>
                <c:pt idx="1029">
                  <c:v>41911</c:v>
                </c:pt>
                <c:pt idx="1030">
                  <c:v>41912</c:v>
                </c:pt>
                <c:pt idx="1031">
                  <c:v>41913</c:v>
                </c:pt>
                <c:pt idx="1032">
                  <c:v>41914</c:v>
                </c:pt>
                <c:pt idx="1033">
                  <c:v>41915</c:v>
                </c:pt>
                <c:pt idx="1034">
                  <c:v>41918</c:v>
                </c:pt>
                <c:pt idx="1035">
                  <c:v>41919</c:v>
                </c:pt>
                <c:pt idx="1036">
                  <c:v>41920</c:v>
                </c:pt>
                <c:pt idx="1037">
                  <c:v>41921</c:v>
                </c:pt>
                <c:pt idx="1038">
                  <c:v>41922</c:v>
                </c:pt>
                <c:pt idx="1039">
                  <c:v>41925</c:v>
                </c:pt>
                <c:pt idx="1040">
                  <c:v>41926</c:v>
                </c:pt>
                <c:pt idx="1041">
                  <c:v>41927</c:v>
                </c:pt>
                <c:pt idx="1042">
                  <c:v>41928</c:v>
                </c:pt>
                <c:pt idx="1043">
                  <c:v>41929</c:v>
                </c:pt>
                <c:pt idx="1044">
                  <c:v>41932</c:v>
                </c:pt>
                <c:pt idx="1045">
                  <c:v>41933</c:v>
                </c:pt>
                <c:pt idx="1046">
                  <c:v>41934</c:v>
                </c:pt>
                <c:pt idx="1047">
                  <c:v>41935</c:v>
                </c:pt>
                <c:pt idx="1048">
                  <c:v>41936</c:v>
                </c:pt>
                <c:pt idx="1049">
                  <c:v>41939</c:v>
                </c:pt>
                <c:pt idx="1050">
                  <c:v>41940</c:v>
                </c:pt>
                <c:pt idx="1051">
                  <c:v>41941</c:v>
                </c:pt>
                <c:pt idx="1052">
                  <c:v>41942</c:v>
                </c:pt>
                <c:pt idx="1053">
                  <c:v>41943</c:v>
                </c:pt>
                <c:pt idx="1054">
                  <c:v>41946</c:v>
                </c:pt>
                <c:pt idx="1055">
                  <c:v>41947</c:v>
                </c:pt>
                <c:pt idx="1056">
                  <c:v>41948</c:v>
                </c:pt>
                <c:pt idx="1057">
                  <c:v>41949</c:v>
                </c:pt>
                <c:pt idx="1058">
                  <c:v>41950</c:v>
                </c:pt>
                <c:pt idx="1059">
                  <c:v>41953</c:v>
                </c:pt>
                <c:pt idx="1060">
                  <c:v>41954</c:v>
                </c:pt>
                <c:pt idx="1061">
                  <c:v>41955</c:v>
                </c:pt>
                <c:pt idx="1062">
                  <c:v>41956</c:v>
                </c:pt>
                <c:pt idx="1063">
                  <c:v>41957</c:v>
                </c:pt>
                <c:pt idx="1064">
                  <c:v>41960</c:v>
                </c:pt>
                <c:pt idx="1065">
                  <c:v>41961</c:v>
                </c:pt>
                <c:pt idx="1066">
                  <c:v>41962</c:v>
                </c:pt>
                <c:pt idx="1067">
                  <c:v>41963</c:v>
                </c:pt>
                <c:pt idx="1068">
                  <c:v>41964</c:v>
                </c:pt>
                <c:pt idx="1069">
                  <c:v>41967</c:v>
                </c:pt>
                <c:pt idx="1070">
                  <c:v>41968</c:v>
                </c:pt>
                <c:pt idx="1071">
                  <c:v>41969</c:v>
                </c:pt>
                <c:pt idx="1072">
                  <c:v>41971</c:v>
                </c:pt>
                <c:pt idx="1073">
                  <c:v>41974</c:v>
                </c:pt>
                <c:pt idx="1074">
                  <c:v>41975</c:v>
                </c:pt>
                <c:pt idx="1075">
                  <c:v>41976</c:v>
                </c:pt>
                <c:pt idx="1076">
                  <c:v>41977</c:v>
                </c:pt>
                <c:pt idx="1077">
                  <c:v>41978</c:v>
                </c:pt>
                <c:pt idx="1078">
                  <c:v>41981</c:v>
                </c:pt>
                <c:pt idx="1079">
                  <c:v>41982</c:v>
                </c:pt>
                <c:pt idx="1080">
                  <c:v>41983</c:v>
                </c:pt>
                <c:pt idx="1081">
                  <c:v>41984</c:v>
                </c:pt>
                <c:pt idx="1082">
                  <c:v>41985</c:v>
                </c:pt>
                <c:pt idx="1083">
                  <c:v>41988</c:v>
                </c:pt>
                <c:pt idx="1084">
                  <c:v>41989</c:v>
                </c:pt>
                <c:pt idx="1085">
                  <c:v>41990</c:v>
                </c:pt>
                <c:pt idx="1086">
                  <c:v>41991</c:v>
                </c:pt>
                <c:pt idx="1087">
                  <c:v>41992</c:v>
                </c:pt>
                <c:pt idx="1088">
                  <c:v>41995</c:v>
                </c:pt>
                <c:pt idx="1089">
                  <c:v>41996</c:v>
                </c:pt>
                <c:pt idx="1090">
                  <c:v>41997</c:v>
                </c:pt>
                <c:pt idx="1091">
                  <c:v>41999</c:v>
                </c:pt>
                <c:pt idx="1092">
                  <c:v>42002</c:v>
                </c:pt>
                <c:pt idx="1093">
                  <c:v>42003</c:v>
                </c:pt>
                <c:pt idx="1094">
                  <c:v>42004</c:v>
                </c:pt>
                <c:pt idx="1095">
                  <c:v>42006</c:v>
                </c:pt>
                <c:pt idx="1096">
                  <c:v>42009</c:v>
                </c:pt>
                <c:pt idx="1097">
                  <c:v>42010</c:v>
                </c:pt>
                <c:pt idx="1098">
                  <c:v>42011</c:v>
                </c:pt>
                <c:pt idx="1099">
                  <c:v>42012</c:v>
                </c:pt>
                <c:pt idx="1100">
                  <c:v>42013</c:v>
                </c:pt>
                <c:pt idx="1101">
                  <c:v>42016</c:v>
                </c:pt>
                <c:pt idx="1102">
                  <c:v>42017</c:v>
                </c:pt>
                <c:pt idx="1103">
                  <c:v>42018</c:v>
                </c:pt>
                <c:pt idx="1104">
                  <c:v>42019</c:v>
                </c:pt>
                <c:pt idx="1105">
                  <c:v>42020</c:v>
                </c:pt>
                <c:pt idx="1106">
                  <c:v>42023</c:v>
                </c:pt>
                <c:pt idx="1107">
                  <c:v>42024</c:v>
                </c:pt>
                <c:pt idx="1108">
                  <c:v>42025</c:v>
                </c:pt>
                <c:pt idx="1109">
                  <c:v>42026</c:v>
                </c:pt>
                <c:pt idx="1110">
                  <c:v>42027</c:v>
                </c:pt>
                <c:pt idx="1111">
                  <c:v>42030</c:v>
                </c:pt>
                <c:pt idx="1112">
                  <c:v>42031</c:v>
                </c:pt>
                <c:pt idx="1113">
                  <c:v>42032</c:v>
                </c:pt>
                <c:pt idx="1114">
                  <c:v>42033</c:v>
                </c:pt>
                <c:pt idx="1115">
                  <c:v>42034</c:v>
                </c:pt>
              </c:numCache>
            </c:numRef>
          </c:cat>
          <c:val>
            <c:numRef>
              <c:f>China!$V$3:$V$1999</c:f>
              <c:numCache>
                <c:formatCode>#,##0.0_ ;[Red]\-#,##0.0\ </c:formatCode>
                <c:ptCount val="1997"/>
                <c:pt idx="0">
                  <c:v>-185.31800465639779</c:v>
                </c:pt>
                <c:pt idx="1">
                  <c:v>-198.0629892234787</c:v>
                </c:pt>
                <c:pt idx="2">
                  <c:v>-192.91419960995034</c:v>
                </c:pt>
                <c:pt idx="3">
                  <c:v>-191.08309258800139</c:v>
                </c:pt>
                <c:pt idx="4">
                  <c:v>-226.2937992043222</c:v>
                </c:pt>
                <c:pt idx="5">
                  <c:v>-223.77553389069038</c:v>
                </c:pt>
                <c:pt idx="6">
                  <c:v>-265.45682919500985</c:v>
                </c:pt>
                <c:pt idx="7">
                  <c:v>-276.19052652019764</c:v>
                </c:pt>
                <c:pt idx="8">
                  <c:v>-300.25579294949483</c:v>
                </c:pt>
                <c:pt idx="9">
                  <c:v>-340.27304992514132</c:v>
                </c:pt>
                <c:pt idx="10">
                  <c:v>-333.53161571339922</c:v>
                </c:pt>
                <c:pt idx="11">
                  <c:v>-312.10755076717635</c:v>
                </c:pt>
                <c:pt idx="12">
                  <c:v>-331.59856443433154</c:v>
                </c:pt>
                <c:pt idx="13">
                  <c:v>-347.32845726575368</c:v>
                </c:pt>
                <c:pt idx="14">
                  <c:v>-334.73943392395756</c:v>
                </c:pt>
                <c:pt idx="15">
                  <c:v>-361.46651867704242</c:v>
                </c:pt>
                <c:pt idx="16">
                  <c:v>-392.22600288388611</c:v>
                </c:pt>
                <c:pt idx="17">
                  <c:v>-390.90914640447733</c:v>
                </c:pt>
                <c:pt idx="18">
                  <c:v>-329.26823010312904</c:v>
                </c:pt>
                <c:pt idx="19">
                  <c:v>-315.73060932641226</c:v>
                </c:pt>
                <c:pt idx="20">
                  <c:v>-301.40556819903998</c:v>
                </c:pt>
                <c:pt idx="21">
                  <c:v>-331.96763094540671</c:v>
                </c:pt>
                <c:pt idx="22">
                  <c:v>-322.5458500671154</c:v>
                </c:pt>
                <c:pt idx="23">
                  <c:v>-388.63189332322384</c:v>
                </c:pt>
                <c:pt idx="24">
                  <c:v>-424.13619369843428</c:v>
                </c:pt>
                <c:pt idx="25">
                  <c:v>-434.78750993448813</c:v>
                </c:pt>
                <c:pt idx="26">
                  <c:v>-470.68315247143477</c:v>
                </c:pt>
                <c:pt idx="27">
                  <c:v>-471.58081480231954</c:v>
                </c:pt>
                <c:pt idx="28">
                  <c:v>-487.93666488687489</c:v>
                </c:pt>
                <c:pt idx="29">
                  <c:v>-409.8859293847762</c:v>
                </c:pt>
                <c:pt idx="30">
                  <c:v>-431.60344922922559</c:v>
                </c:pt>
                <c:pt idx="31">
                  <c:v>-462.35303197045863</c:v>
                </c:pt>
                <c:pt idx="32">
                  <c:v>-483.06898674429937</c:v>
                </c:pt>
                <c:pt idx="33">
                  <c:v>-463.87564301203179</c:v>
                </c:pt>
                <c:pt idx="34">
                  <c:v>-397.89938658347324</c:v>
                </c:pt>
                <c:pt idx="35">
                  <c:v>-409.33608564141417</c:v>
                </c:pt>
                <c:pt idx="36">
                  <c:v>-387.81824076509571</c:v>
                </c:pt>
                <c:pt idx="37">
                  <c:v>-416.14803637443134</c:v>
                </c:pt>
                <c:pt idx="38">
                  <c:v>-421.98717231397131</c:v>
                </c:pt>
                <c:pt idx="39">
                  <c:v>-317.43680831323843</c:v>
                </c:pt>
                <c:pt idx="40">
                  <c:v>-334.10672041331429</c:v>
                </c:pt>
                <c:pt idx="41">
                  <c:v>-360.66614528738887</c:v>
                </c:pt>
                <c:pt idx="42">
                  <c:v>-420.13092850685138</c:v>
                </c:pt>
                <c:pt idx="43">
                  <c:v>-433.11950468994689</c:v>
                </c:pt>
                <c:pt idx="44">
                  <c:v>-441.61890492895583</c:v>
                </c:pt>
                <c:pt idx="45">
                  <c:v>-486.20215213273474</c:v>
                </c:pt>
                <c:pt idx="46">
                  <c:v>-472.45514015378825</c:v>
                </c:pt>
                <c:pt idx="47">
                  <c:v>-341.77005579841466</c:v>
                </c:pt>
                <c:pt idx="48">
                  <c:v>-160.77038248208459</c:v>
                </c:pt>
                <c:pt idx="49">
                  <c:v>-164.91393805452182</c:v>
                </c:pt>
                <c:pt idx="50">
                  <c:v>-172.23128303921752</c:v>
                </c:pt>
                <c:pt idx="51">
                  <c:v>-239.40642666891671</c:v>
                </c:pt>
                <c:pt idx="52">
                  <c:v>-262.81455880850433</c:v>
                </c:pt>
                <c:pt idx="53">
                  <c:v>-277.66010437539842</c:v>
                </c:pt>
                <c:pt idx="54">
                  <c:v>-311.79238140771463</c:v>
                </c:pt>
                <c:pt idx="55">
                  <c:v>-338.60129254621103</c:v>
                </c:pt>
                <c:pt idx="56">
                  <c:v>-338.11791320716901</c:v>
                </c:pt>
                <c:pt idx="57">
                  <c:v>-315.46289712157551</c:v>
                </c:pt>
                <c:pt idx="58">
                  <c:v>-318.32914751529495</c:v>
                </c:pt>
                <c:pt idx="59">
                  <c:v>-286.60595230031248</c:v>
                </c:pt>
                <c:pt idx="60">
                  <c:v>-319.58284547102323</c:v>
                </c:pt>
                <c:pt idx="61">
                  <c:v>-322.55874637029092</c:v>
                </c:pt>
                <c:pt idx="62">
                  <c:v>-360.45978192402958</c:v>
                </c:pt>
                <c:pt idx="63">
                  <c:v>-338.25870625341122</c:v>
                </c:pt>
                <c:pt idx="64">
                  <c:v>-313.23499722793724</c:v>
                </c:pt>
                <c:pt idx="65">
                  <c:v>-339.18283733637492</c:v>
                </c:pt>
                <c:pt idx="66">
                  <c:v>-326.97642851068252</c:v>
                </c:pt>
                <c:pt idx="67">
                  <c:v>-351.99148080437629</c:v>
                </c:pt>
                <c:pt idx="68">
                  <c:v>-408.80099020269972</c:v>
                </c:pt>
                <c:pt idx="69">
                  <c:v>-419.13312447663981</c:v>
                </c:pt>
                <c:pt idx="70">
                  <c:v>-433.24491480615035</c:v>
                </c:pt>
                <c:pt idx="71">
                  <c:v>-430.01240174007614</c:v>
                </c:pt>
                <c:pt idx="72">
                  <c:v>-501.41130359299854</c:v>
                </c:pt>
                <c:pt idx="73">
                  <c:v>-521.4994425196071</c:v>
                </c:pt>
                <c:pt idx="74">
                  <c:v>-521.96491281242652</c:v>
                </c:pt>
                <c:pt idx="75">
                  <c:v>-525.43329311754951</c:v>
                </c:pt>
                <c:pt idx="76">
                  <c:v>-559.19974636158645</c:v>
                </c:pt>
                <c:pt idx="77">
                  <c:v>-540.67014164254499</c:v>
                </c:pt>
                <c:pt idx="78">
                  <c:v>-527.48652650268389</c:v>
                </c:pt>
                <c:pt idx="79">
                  <c:v>-557.24702775831418</c:v>
                </c:pt>
                <c:pt idx="80">
                  <c:v>-534.24169304932445</c:v>
                </c:pt>
                <c:pt idx="81">
                  <c:v>-390.33038022351013</c:v>
                </c:pt>
                <c:pt idx="82">
                  <c:v>-435.79879656640207</c:v>
                </c:pt>
                <c:pt idx="83">
                  <c:v>-435.79879656640207</c:v>
                </c:pt>
                <c:pt idx="84">
                  <c:v>-390.4053506253673</c:v>
                </c:pt>
                <c:pt idx="85">
                  <c:v>-440.98405111184036</c:v>
                </c:pt>
                <c:pt idx="86">
                  <c:v>-361.6737047952916</c:v>
                </c:pt>
                <c:pt idx="87">
                  <c:v>-418.29034220387473</c:v>
                </c:pt>
                <c:pt idx="88">
                  <c:v>-427.34811226537801</c:v>
                </c:pt>
                <c:pt idx="89">
                  <c:v>-466.09708499314149</c:v>
                </c:pt>
                <c:pt idx="90">
                  <c:v>-435.36005293943015</c:v>
                </c:pt>
                <c:pt idx="91">
                  <c:v>-434.91478964284119</c:v>
                </c:pt>
                <c:pt idx="92">
                  <c:v>-383.61841153114358</c:v>
                </c:pt>
                <c:pt idx="93">
                  <c:v>-383.08139380986478</c:v>
                </c:pt>
                <c:pt idx="94">
                  <c:v>-391.50020806061536</c:v>
                </c:pt>
                <c:pt idx="95">
                  <c:v>-393.27973316052885</c:v>
                </c:pt>
                <c:pt idx="96">
                  <c:v>-399.04922345566342</c:v>
                </c:pt>
                <c:pt idx="97">
                  <c:v>-425.68889440353428</c:v>
                </c:pt>
                <c:pt idx="98">
                  <c:v>-424.55928877091441</c:v>
                </c:pt>
                <c:pt idx="99">
                  <c:v>-405.31453220086945</c:v>
                </c:pt>
                <c:pt idx="100">
                  <c:v>-457.82437844388289</c:v>
                </c:pt>
                <c:pt idx="101">
                  <c:v>-500.97344145414343</c:v>
                </c:pt>
                <c:pt idx="102">
                  <c:v>-468.62503273140055</c:v>
                </c:pt>
                <c:pt idx="103">
                  <c:v>-471.26730517101879</c:v>
                </c:pt>
                <c:pt idx="104">
                  <c:v>-471.04606858134605</c:v>
                </c:pt>
                <c:pt idx="105">
                  <c:v>-524.37524685447886</c:v>
                </c:pt>
                <c:pt idx="106">
                  <c:v>-390.66974387858767</c:v>
                </c:pt>
                <c:pt idx="107">
                  <c:v>-421.33963100261707</c:v>
                </c:pt>
                <c:pt idx="108">
                  <c:v>-361.08388073482365</c:v>
                </c:pt>
                <c:pt idx="109">
                  <c:v>-375.35014906121933</c:v>
                </c:pt>
                <c:pt idx="110">
                  <c:v>-397.52607934618482</c:v>
                </c:pt>
                <c:pt idx="111">
                  <c:v>-335.65355318595448</c:v>
                </c:pt>
                <c:pt idx="112">
                  <c:v>-320.37987753399022</c:v>
                </c:pt>
                <c:pt idx="113">
                  <c:v>-315.67559306907401</c:v>
                </c:pt>
                <c:pt idx="114">
                  <c:v>-354.03996728027772</c:v>
                </c:pt>
                <c:pt idx="115">
                  <c:v>-332.5086383264935</c:v>
                </c:pt>
                <c:pt idx="116">
                  <c:v>-332.69257070767986</c:v>
                </c:pt>
                <c:pt idx="117">
                  <c:v>-331.85488547666267</c:v>
                </c:pt>
                <c:pt idx="118">
                  <c:v>-331.21677518031373</c:v>
                </c:pt>
                <c:pt idx="119">
                  <c:v>-288.7602362203919</c:v>
                </c:pt>
                <c:pt idx="120">
                  <c:v>-300.93258667533598</c:v>
                </c:pt>
                <c:pt idx="121">
                  <c:v>-366.50160783553275</c:v>
                </c:pt>
                <c:pt idx="122">
                  <c:v>-406.38526632131629</c:v>
                </c:pt>
                <c:pt idx="123">
                  <c:v>-273.00685736845224</c:v>
                </c:pt>
                <c:pt idx="124">
                  <c:v>-319.249365806431</c:v>
                </c:pt>
                <c:pt idx="125">
                  <c:v>-327.78432907009858</c:v>
                </c:pt>
                <c:pt idx="126">
                  <c:v>-284.61121964089637</c:v>
                </c:pt>
                <c:pt idx="127">
                  <c:v>-288.32264438184882</c:v>
                </c:pt>
                <c:pt idx="128">
                  <c:v>-318.30031954794231</c:v>
                </c:pt>
                <c:pt idx="129">
                  <c:v>-307.43299218444997</c:v>
                </c:pt>
                <c:pt idx="130">
                  <c:v>-237.59238053505771</c:v>
                </c:pt>
                <c:pt idx="131">
                  <c:v>-254.7215526617112</c:v>
                </c:pt>
                <c:pt idx="132">
                  <c:v>-210.20129099673971</c:v>
                </c:pt>
                <c:pt idx="133">
                  <c:v>-122.89804243961007</c:v>
                </c:pt>
                <c:pt idx="134">
                  <c:v>-130.97468819133837</c:v>
                </c:pt>
                <c:pt idx="135">
                  <c:v>-168.14040508360594</c:v>
                </c:pt>
                <c:pt idx="136">
                  <c:v>-208.54792895085626</c:v>
                </c:pt>
                <c:pt idx="137">
                  <c:v>-183.80485162895721</c:v>
                </c:pt>
                <c:pt idx="138">
                  <c:v>-160.65283984953663</c:v>
                </c:pt>
                <c:pt idx="139">
                  <c:v>-196.7273255231913</c:v>
                </c:pt>
                <c:pt idx="140">
                  <c:v>-224.65493495985916</c:v>
                </c:pt>
                <c:pt idx="141">
                  <c:v>-192.71538413213955</c:v>
                </c:pt>
                <c:pt idx="142">
                  <c:v>-190.88185023271322</c:v>
                </c:pt>
                <c:pt idx="143">
                  <c:v>-197.84837437742789</c:v>
                </c:pt>
                <c:pt idx="144">
                  <c:v>-192.50746867690793</c:v>
                </c:pt>
                <c:pt idx="145">
                  <c:v>-213.36750357719629</c:v>
                </c:pt>
                <c:pt idx="146">
                  <c:v>-235.86588726161435</c:v>
                </c:pt>
                <c:pt idx="147">
                  <c:v>-216.7360443056856</c:v>
                </c:pt>
                <c:pt idx="148">
                  <c:v>-182.94922650042864</c:v>
                </c:pt>
                <c:pt idx="149">
                  <c:v>-174.03055864762365</c:v>
                </c:pt>
                <c:pt idx="150">
                  <c:v>-137.39770444586421</c:v>
                </c:pt>
                <c:pt idx="151">
                  <c:v>-153.37216276434373</c:v>
                </c:pt>
                <c:pt idx="152">
                  <c:v>-134.91953133261165</c:v>
                </c:pt>
                <c:pt idx="153">
                  <c:v>-101.42313167081259</c:v>
                </c:pt>
                <c:pt idx="154">
                  <c:v>-86.756377403446024</c:v>
                </c:pt>
                <c:pt idx="155">
                  <c:v>-80.421085474817744</c:v>
                </c:pt>
                <c:pt idx="156">
                  <c:v>-72.172039454589594</c:v>
                </c:pt>
                <c:pt idx="157">
                  <c:v>-67.140329863054035</c:v>
                </c:pt>
                <c:pt idx="158">
                  <c:v>-104.44320115997049</c:v>
                </c:pt>
                <c:pt idx="159">
                  <c:v>-100.17233930652506</c:v>
                </c:pt>
                <c:pt idx="160">
                  <c:v>-94.137322029391541</c:v>
                </c:pt>
                <c:pt idx="161">
                  <c:v>-75.554796064328656</c:v>
                </c:pt>
                <c:pt idx="162">
                  <c:v>-48.096194839579972</c:v>
                </c:pt>
                <c:pt idx="163">
                  <c:v>-47.431892614725655</c:v>
                </c:pt>
                <c:pt idx="164">
                  <c:v>14.348956554720235</c:v>
                </c:pt>
                <c:pt idx="165">
                  <c:v>6.2744066271270178</c:v>
                </c:pt>
                <c:pt idx="166">
                  <c:v>35.544941777384821</c:v>
                </c:pt>
                <c:pt idx="167">
                  <c:v>-0.12199833035895935</c:v>
                </c:pt>
                <c:pt idx="168">
                  <c:v>-20.345042734722011</c:v>
                </c:pt>
                <c:pt idx="169">
                  <c:v>-57.223615820828925</c:v>
                </c:pt>
                <c:pt idx="170">
                  <c:v>-19.334876605358573</c:v>
                </c:pt>
                <c:pt idx="171">
                  <c:v>-36.227603871740243</c:v>
                </c:pt>
                <c:pt idx="172">
                  <c:v>-37.951945595753706</c:v>
                </c:pt>
                <c:pt idx="173">
                  <c:v>-52.616678309199415</c:v>
                </c:pt>
                <c:pt idx="174">
                  <c:v>-58.849707836709428</c:v>
                </c:pt>
                <c:pt idx="175">
                  <c:v>-96.281383953656928</c:v>
                </c:pt>
                <c:pt idx="176">
                  <c:v>-54.138565856536836</c:v>
                </c:pt>
                <c:pt idx="177">
                  <c:v>-56.440815264186114</c:v>
                </c:pt>
                <c:pt idx="178">
                  <c:v>-21.917267293737932</c:v>
                </c:pt>
                <c:pt idx="179">
                  <c:v>-36.855812494818522</c:v>
                </c:pt>
                <c:pt idx="180">
                  <c:v>-66.207557899779871</c:v>
                </c:pt>
                <c:pt idx="181">
                  <c:v>-68.016878224251954</c:v>
                </c:pt>
                <c:pt idx="182">
                  <c:v>-84.061417788231793</c:v>
                </c:pt>
                <c:pt idx="183">
                  <c:v>-82.726162726743567</c:v>
                </c:pt>
                <c:pt idx="184">
                  <c:v>-89.773279577951669</c:v>
                </c:pt>
                <c:pt idx="185">
                  <c:v>-60.196306908885759</c:v>
                </c:pt>
                <c:pt idx="186">
                  <c:v>-104.36402684613648</c:v>
                </c:pt>
                <c:pt idx="187">
                  <c:v>-130.09621332150587</c:v>
                </c:pt>
                <c:pt idx="188">
                  <c:v>-114.51099768948475</c:v>
                </c:pt>
                <c:pt idx="189">
                  <c:v>-146.729416926119</c:v>
                </c:pt>
                <c:pt idx="190">
                  <c:v>-170.38929303866337</c:v>
                </c:pt>
                <c:pt idx="191">
                  <c:v>-165.91708420924036</c:v>
                </c:pt>
                <c:pt idx="192">
                  <c:v>-197.87279227539111</c:v>
                </c:pt>
                <c:pt idx="193">
                  <c:v>-196.28762107185739</c:v>
                </c:pt>
                <c:pt idx="194">
                  <c:v>-177.79316653935712</c:v>
                </c:pt>
                <c:pt idx="195">
                  <c:v>-175.22976581377918</c:v>
                </c:pt>
                <c:pt idx="196">
                  <c:v>-208.25248341460014</c:v>
                </c:pt>
                <c:pt idx="197">
                  <c:v>-173.54759564832068</c:v>
                </c:pt>
                <c:pt idx="198">
                  <c:v>-219.08337240612366</c:v>
                </c:pt>
                <c:pt idx="199">
                  <c:v>-217.72778626297486</c:v>
                </c:pt>
                <c:pt idx="200">
                  <c:v>-206.84135455006358</c:v>
                </c:pt>
                <c:pt idx="201">
                  <c:v>-221.82937495647226</c:v>
                </c:pt>
                <c:pt idx="202">
                  <c:v>-209.4529473550682</c:v>
                </c:pt>
                <c:pt idx="203">
                  <c:v>-220.92247404590717</c:v>
                </c:pt>
                <c:pt idx="204">
                  <c:v>-280.03652933281325</c:v>
                </c:pt>
                <c:pt idx="205">
                  <c:v>-278.93512561002632</c:v>
                </c:pt>
                <c:pt idx="206">
                  <c:v>-241.3456027813609</c:v>
                </c:pt>
                <c:pt idx="207">
                  <c:v>-201.10375775875474</c:v>
                </c:pt>
                <c:pt idx="208">
                  <c:v>-200.76495293670081</c:v>
                </c:pt>
                <c:pt idx="209">
                  <c:v>-215.95081044292201</c:v>
                </c:pt>
                <c:pt idx="210">
                  <c:v>-219.00089170198044</c:v>
                </c:pt>
                <c:pt idx="211">
                  <c:v>-294.18084797765908</c:v>
                </c:pt>
                <c:pt idx="212">
                  <c:v>-326.58858161719229</c:v>
                </c:pt>
                <c:pt idx="213">
                  <c:v>-308.9522358663354</c:v>
                </c:pt>
                <c:pt idx="214">
                  <c:v>-374.0631152598562</c:v>
                </c:pt>
                <c:pt idx="215">
                  <c:v>-363.10043117438471</c:v>
                </c:pt>
                <c:pt idx="216">
                  <c:v>-311.47545830317472</c:v>
                </c:pt>
                <c:pt idx="217">
                  <c:v>-305.43219923016818</c:v>
                </c:pt>
                <c:pt idx="218">
                  <c:v>-305.11670242271157</c:v>
                </c:pt>
                <c:pt idx="219">
                  <c:v>-297.66901592251531</c:v>
                </c:pt>
                <c:pt idx="220">
                  <c:v>-302.6201811784336</c:v>
                </c:pt>
                <c:pt idx="221">
                  <c:v>-339.46776801413966</c:v>
                </c:pt>
                <c:pt idx="222">
                  <c:v>-332.57484031763903</c:v>
                </c:pt>
                <c:pt idx="223">
                  <c:v>-307.59696705391315</c:v>
                </c:pt>
                <c:pt idx="224">
                  <c:v>-315.29028127827905</c:v>
                </c:pt>
                <c:pt idx="225">
                  <c:v>-323.24114205418323</c:v>
                </c:pt>
                <c:pt idx="226">
                  <c:v>-273.61060431386295</c:v>
                </c:pt>
                <c:pt idx="227">
                  <c:v>-250.55759466808365</c:v>
                </c:pt>
                <c:pt idx="228">
                  <c:v>-215.62276944144821</c:v>
                </c:pt>
                <c:pt idx="229">
                  <c:v>-183.18768225070161</c:v>
                </c:pt>
                <c:pt idx="230">
                  <c:v>-163.26379261368174</c:v>
                </c:pt>
                <c:pt idx="231">
                  <c:v>-168.02015134806703</c:v>
                </c:pt>
                <c:pt idx="232">
                  <c:v>-159.19567030229851</c:v>
                </c:pt>
                <c:pt idx="233">
                  <c:v>-135.41824607943207</c:v>
                </c:pt>
                <c:pt idx="234">
                  <c:v>-155.45206127020342</c:v>
                </c:pt>
                <c:pt idx="235">
                  <c:v>-158.53430406093759</c:v>
                </c:pt>
                <c:pt idx="236">
                  <c:v>-173.1240442811235</c:v>
                </c:pt>
                <c:pt idx="237">
                  <c:v>-120.22113589568556</c:v>
                </c:pt>
                <c:pt idx="238">
                  <c:v>-105.67953130624001</c:v>
                </c:pt>
                <c:pt idx="239">
                  <c:v>-127.08762073767838</c:v>
                </c:pt>
                <c:pt idx="240">
                  <c:v>-187.31173729194666</c:v>
                </c:pt>
                <c:pt idx="241">
                  <c:v>-172.36083187616669</c:v>
                </c:pt>
                <c:pt idx="242">
                  <c:v>-267.17379429037311</c:v>
                </c:pt>
                <c:pt idx="243">
                  <c:v>-261.71276458654444</c:v>
                </c:pt>
                <c:pt idx="244">
                  <c:v>-262.58860832559338</c:v>
                </c:pt>
                <c:pt idx="245">
                  <c:v>-234.6346343383259</c:v>
                </c:pt>
                <c:pt idx="246">
                  <c:v>-213.59013323405188</c:v>
                </c:pt>
                <c:pt idx="247">
                  <c:v>-264.69717479921815</c:v>
                </c:pt>
                <c:pt idx="248">
                  <c:v>-250.07211598516082</c:v>
                </c:pt>
                <c:pt idx="249">
                  <c:v>-238.9469944779936</c:v>
                </c:pt>
                <c:pt idx="250">
                  <c:v>-240.95100921311789</c:v>
                </c:pt>
                <c:pt idx="251">
                  <c:v>-237.84044037390555</c:v>
                </c:pt>
                <c:pt idx="252">
                  <c:v>-226.64026777789289</c:v>
                </c:pt>
                <c:pt idx="253">
                  <c:v>-227.28049878389777</c:v>
                </c:pt>
                <c:pt idx="254">
                  <c:v>-191.61596033252556</c:v>
                </c:pt>
                <c:pt idx="255">
                  <c:v>-197.34056955203909</c:v>
                </c:pt>
                <c:pt idx="256">
                  <c:v>-208.47407958048112</c:v>
                </c:pt>
                <c:pt idx="257">
                  <c:v>-210.60720489195546</c:v>
                </c:pt>
                <c:pt idx="258">
                  <c:v>-234.62183937280412</c:v>
                </c:pt>
                <c:pt idx="259">
                  <c:v>-227.1643867519098</c:v>
                </c:pt>
                <c:pt idx="260">
                  <c:v>-238.67249020044358</c:v>
                </c:pt>
                <c:pt idx="261">
                  <c:v>-229.69744841253174</c:v>
                </c:pt>
                <c:pt idx="262">
                  <c:v>-160.35523713248139</c:v>
                </c:pt>
                <c:pt idx="263">
                  <c:v>-150.05531245114958</c:v>
                </c:pt>
                <c:pt idx="264">
                  <c:v>-118.5505791906118</c:v>
                </c:pt>
                <c:pt idx="265">
                  <c:v>-72.103763210214197</c:v>
                </c:pt>
                <c:pt idx="266">
                  <c:v>-51.039973929530788</c:v>
                </c:pt>
                <c:pt idx="267">
                  <c:v>-63.526981196760829</c:v>
                </c:pt>
                <c:pt idx="268">
                  <c:v>-101.90225602657777</c:v>
                </c:pt>
                <c:pt idx="269">
                  <c:v>-86.400476378916508</c:v>
                </c:pt>
                <c:pt idx="270">
                  <c:v>-134.88279992807756</c:v>
                </c:pt>
                <c:pt idx="271">
                  <c:v>-163.95079427660812</c:v>
                </c:pt>
                <c:pt idx="272">
                  <c:v>-99.377220848288033</c:v>
                </c:pt>
                <c:pt idx="273">
                  <c:v>-93.500009040291701</c:v>
                </c:pt>
                <c:pt idx="274">
                  <c:v>-97.498534482134545</c:v>
                </c:pt>
                <c:pt idx="275">
                  <c:v>-89.934562973076055</c:v>
                </c:pt>
                <c:pt idx="276">
                  <c:v>-123.27809657635859</c:v>
                </c:pt>
                <c:pt idx="277">
                  <c:v>-167.10344194393957</c:v>
                </c:pt>
                <c:pt idx="278">
                  <c:v>-157.81109867586773</c:v>
                </c:pt>
                <c:pt idx="279">
                  <c:v>-158.06566123964495</c:v>
                </c:pt>
                <c:pt idx="280">
                  <c:v>-198.79673187150559</c:v>
                </c:pt>
                <c:pt idx="281">
                  <c:v>-214.21011059643027</c:v>
                </c:pt>
                <c:pt idx="282">
                  <c:v>-206.83812811598366</c:v>
                </c:pt>
                <c:pt idx="283">
                  <c:v>-211.03671239384124</c:v>
                </c:pt>
                <c:pt idx="284">
                  <c:v>-174.69700381572832</c:v>
                </c:pt>
                <c:pt idx="285">
                  <c:v>-168.72464948048568</c:v>
                </c:pt>
                <c:pt idx="286">
                  <c:v>-145.67529968368646</c:v>
                </c:pt>
                <c:pt idx="287">
                  <c:v>-169.74430414000474</c:v>
                </c:pt>
                <c:pt idx="288">
                  <c:v>-160.54793521071838</c:v>
                </c:pt>
                <c:pt idx="289">
                  <c:v>-135.23489091459817</c:v>
                </c:pt>
                <c:pt idx="290">
                  <c:v>-157.20336097645827</c:v>
                </c:pt>
                <c:pt idx="291">
                  <c:v>-131.49458422762538</c:v>
                </c:pt>
                <c:pt idx="292">
                  <c:v>-141.48987807940949</c:v>
                </c:pt>
                <c:pt idx="293">
                  <c:v>-124.0390466813498</c:v>
                </c:pt>
                <c:pt idx="294">
                  <c:v>-135.43449481312049</c:v>
                </c:pt>
                <c:pt idx="295">
                  <c:v>-123.59530778632696</c:v>
                </c:pt>
                <c:pt idx="296">
                  <c:v>-113.76306147446412</c:v>
                </c:pt>
                <c:pt idx="297">
                  <c:v>-137.50426536318736</c:v>
                </c:pt>
                <c:pt idx="298">
                  <c:v>-115.06282343708911</c:v>
                </c:pt>
                <c:pt idx="299">
                  <c:v>-116.47229254523941</c:v>
                </c:pt>
                <c:pt idx="300">
                  <c:v>-100.57029499264188</c:v>
                </c:pt>
                <c:pt idx="301">
                  <c:v>-86.80826165522798</c:v>
                </c:pt>
                <c:pt idx="302">
                  <c:v>-89.188241315518965</c:v>
                </c:pt>
                <c:pt idx="303">
                  <c:v>-77.333192180285181</c:v>
                </c:pt>
                <c:pt idx="304">
                  <c:v>-57.684580817195183</c:v>
                </c:pt>
                <c:pt idx="305">
                  <c:v>-54.356961194225178</c:v>
                </c:pt>
                <c:pt idx="306">
                  <c:v>-33.081702031697716</c:v>
                </c:pt>
                <c:pt idx="307">
                  <c:v>-18.67998821117202</c:v>
                </c:pt>
                <c:pt idx="308">
                  <c:v>-19.239839691916153</c:v>
                </c:pt>
                <c:pt idx="309">
                  <c:v>1.4834783427451406</c:v>
                </c:pt>
                <c:pt idx="310">
                  <c:v>-35.433847845939752</c:v>
                </c:pt>
                <c:pt idx="311">
                  <c:v>-50.460381457572304</c:v>
                </c:pt>
                <c:pt idx="312">
                  <c:v>-58.832826639146518</c:v>
                </c:pt>
                <c:pt idx="313">
                  <c:v>-61.347377175538924</c:v>
                </c:pt>
                <c:pt idx="314">
                  <c:v>-55.561903716560515</c:v>
                </c:pt>
                <c:pt idx="315">
                  <c:v>-87.588209854750858</c:v>
                </c:pt>
                <c:pt idx="316">
                  <c:v>-91.554442876519204</c:v>
                </c:pt>
                <c:pt idx="317">
                  <c:v>-45.400340768804469</c:v>
                </c:pt>
                <c:pt idx="318">
                  <c:v>-89.678744023633897</c:v>
                </c:pt>
                <c:pt idx="319">
                  <c:v>-59.636412836361984</c:v>
                </c:pt>
                <c:pt idx="320">
                  <c:v>-70.469746832698206</c:v>
                </c:pt>
                <c:pt idx="321">
                  <c:v>-77.384974429424787</c:v>
                </c:pt>
                <c:pt idx="322">
                  <c:v>-52.06164517787235</c:v>
                </c:pt>
                <c:pt idx="323">
                  <c:v>-50.344792188870755</c:v>
                </c:pt>
                <c:pt idx="324">
                  <c:v>-62.652360349661734</c:v>
                </c:pt>
                <c:pt idx="325">
                  <c:v>-59.115223433222724</c:v>
                </c:pt>
                <c:pt idx="326">
                  <c:v>-76.993651190272445</c:v>
                </c:pt>
                <c:pt idx="327">
                  <c:v>-68.849014712199107</c:v>
                </c:pt>
                <c:pt idx="328">
                  <c:v>-73.841574525227685</c:v>
                </c:pt>
                <c:pt idx="329">
                  <c:v>-79.63580310833396</c:v>
                </c:pt>
                <c:pt idx="330">
                  <c:v>-121.911360120244</c:v>
                </c:pt>
                <c:pt idx="331">
                  <c:v>-123.07944347489372</c:v>
                </c:pt>
                <c:pt idx="332">
                  <c:v>-103.42522399910349</c:v>
                </c:pt>
                <c:pt idx="333">
                  <c:v>-118.54453049605104</c:v>
                </c:pt>
                <c:pt idx="334">
                  <c:v>-118.09226409889195</c:v>
                </c:pt>
                <c:pt idx="335">
                  <c:v>-122.96211318219112</c:v>
                </c:pt>
                <c:pt idx="336">
                  <c:v>-172.06572745622461</c:v>
                </c:pt>
                <c:pt idx="337">
                  <c:v>-167.81680869145089</c:v>
                </c:pt>
                <c:pt idx="338">
                  <c:v>-116.04688238748778</c:v>
                </c:pt>
                <c:pt idx="339">
                  <c:v>-123.85923584817708</c:v>
                </c:pt>
                <c:pt idx="340">
                  <c:v>-126.66455705302394</c:v>
                </c:pt>
                <c:pt idx="341">
                  <c:v>-125.90621992066271</c:v>
                </c:pt>
                <c:pt idx="342">
                  <c:v>-141.13207248913983</c:v>
                </c:pt>
                <c:pt idx="343">
                  <c:v>-124.35846927381873</c:v>
                </c:pt>
                <c:pt idx="344">
                  <c:v>-145.93950106952693</c:v>
                </c:pt>
                <c:pt idx="345">
                  <c:v>-123.69324057337617</c:v>
                </c:pt>
                <c:pt idx="346">
                  <c:v>-124.13967697113199</c:v>
                </c:pt>
                <c:pt idx="347">
                  <c:v>-129.49938496246025</c:v>
                </c:pt>
                <c:pt idx="348">
                  <c:v>-155.14430569907353</c:v>
                </c:pt>
                <c:pt idx="349">
                  <c:v>-165.79844727198784</c:v>
                </c:pt>
                <c:pt idx="350">
                  <c:v>-169.09620574653312</c:v>
                </c:pt>
                <c:pt idx="351">
                  <c:v>-162.33252379834033</c:v>
                </c:pt>
                <c:pt idx="352">
                  <c:v>-145.48243224576493</c:v>
                </c:pt>
                <c:pt idx="353">
                  <c:v>-155.25288877361794</c:v>
                </c:pt>
                <c:pt idx="354">
                  <c:v>-133.66538314488528</c:v>
                </c:pt>
                <c:pt idx="355">
                  <c:v>-122.72067426016024</c:v>
                </c:pt>
                <c:pt idx="356">
                  <c:v>-110.27933369157365</c:v>
                </c:pt>
                <c:pt idx="357">
                  <c:v>-108.13867819476671</c:v>
                </c:pt>
                <c:pt idx="358">
                  <c:v>-102.76254678084611</c:v>
                </c:pt>
                <c:pt idx="359">
                  <c:v>-121.73809415022644</c:v>
                </c:pt>
                <c:pt idx="360">
                  <c:v>-140.86934747381406</c:v>
                </c:pt>
                <c:pt idx="361">
                  <c:v>-142.46037486520282</c:v>
                </c:pt>
                <c:pt idx="362">
                  <c:v>-144.67954114518673</c:v>
                </c:pt>
                <c:pt idx="363">
                  <c:v>-151.14562146880013</c:v>
                </c:pt>
                <c:pt idx="364">
                  <c:v>-154.3687647547182</c:v>
                </c:pt>
                <c:pt idx="365">
                  <c:v>-138.74127691558721</c:v>
                </c:pt>
                <c:pt idx="366">
                  <c:v>-148.58390668931935</c:v>
                </c:pt>
                <c:pt idx="367">
                  <c:v>-152.92678933110832</c:v>
                </c:pt>
                <c:pt idx="368">
                  <c:v>-141.94594780089363</c:v>
                </c:pt>
                <c:pt idx="369">
                  <c:v>-139.1756771514998</c:v>
                </c:pt>
                <c:pt idx="370">
                  <c:v>-168.30332450223455</c:v>
                </c:pt>
                <c:pt idx="371">
                  <c:v>-184.98218598926354</c:v>
                </c:pt>
                <c:pt idx="372">
                  <c:v>-192.72653496840445</c:v>
                </c:pt>
                <c:pt idx="373">
                  <c:v>-202.8228847657233</c:v>
                </c:pt>
                <c:pt idx="374">
                  <c:v>-216.17026545762246</c:v>
                </c:pt>
                <c:pt idx="375">
                  <c:v>-198.99308744721702</c:v>
                </c:pt>
                <c:pt idx="376">
                  <c:v>-180.52885661869189</c:v>
                </c:pt>
                <c:pt idx="377">
                  <c:v>-148.37540374948665</c:v>
                </c:pt>
                <c:pt idx="378">
                  <c:v>-148.64834049132963</c:v>
                </c:pt>
                <c:pt idx="379">
                  <c:v>-140.09133920394692</c:v>
                </c:pt>
                <c:pt idx="380">
                  <c:v>-114.49678384296574</c:v>
                </c:pt>
                <c:pt idx="381">
                  <c:v>-105.88277805131747</c:v>
                </c:pt>
                <c:pt idx="382">
                  <c:v>-108.51138440319116</c:v>
                </c:pt>
                <c:pt idx="383">
                  <c:v>-95.438152178830507</c:v>
                </c:pt>
                <c:pt idx="384">
                  <c:v>-103.8870892814756</c:v>
                </c:pt>
                <c:pt idx="385">
                  <c:v>-118.72008541636548</c:v>
                </c:pt>
                <c:pt idx="386">
                  <c:v>-132.16682135440269</c:v>
                </c:pt>
                <c:pt idx="387">
                  <c:v>-175.09339304942051</c:v>
                </c:pt>
                <c:pt idx="388">
                  <c:v>-170.46924085205609</c:v>
                </c:pt>
                <c:pt idx="389">
                  <c:v>-178.88956511681675</c:v>
                </c:pt>
                <c:pt idx="390">
                  <c:v>-167.13190144916547</c:v>
                </c:pt>
                <c:pt idx="391">
                  <c:v>-187.30798319986343</c:v>
                </c:pt>
                <c:pt idx="392">
                  <c:v>-177.11427262349818</c:v>
                </c:pt>
                <c:pt idx="393">
                  <c:v>-143.45431794959543</c:v>
                </c:pt>
                <c:pt idx="394">
                  <c:v>-122.562799897313</c:v>
                </c:pt>
                <c:pt idx="395">
                  <c:v>-120.70809823795898</c:v>
                </c:pt>
                <c:pt idx="396">
                  <c:v>-134.75376312919471</c:v>
                </c:pt>
                <c:pt idx="397">
                  <c:v>-138.03270539750184</c:v>
                </c:pt>
                <c:pt idx="398">
                  <c:v>-127.97404217881864</c:v>
                </c:pt>
                <c:pt idx="399">
                  <c:v>-114.10219827504434</c:v>
                </c:pt>
                <c:pt idx="400">
                  <c:v>-122.67126115551045</c:v>
                </c:pt>
                <c:pt idx="401">
                  <c:v>-131.92750289019997</c:v>
                </c:pt>
                <c:pt idx="402">
                  <c:v>-124.9632529353151</c:v>
                </c:pt>
                <c:pt idx="403">
                  <c:v>-102.37483260356085</c:v>
                </c:pt>
                <c:pt idx="404">
                  <c:v>-105.20032365277595</c:v>
                </c:pt>
                <c:pt idx="405">
                  <c:v>-116.1781574728474</c:v>
                </c:pt>
                <c:pt idx="406">
                  <c:v>-80.658717682256736</c:v>
                </c:pt>
                <c:pt idx="407">
                  <c:v>-61.771261232155481</c:v>
                </c:pt>
                <c:pt idx="408">
                  <c:v>-64.616247609747191</c:v>
                </c:pt>
                <c:pt idx="409">
                  <c:v>-36.928604996700898</c:v>
                </c:pt>
                <c:pt idx="410">
                  <c:v>-25.178813114250943</c:v>
                </c:pt>
                <c:pt idx="411">
                  <c:v>-21.012388750435832</c:v>
                </c:pt>
                <c:pt idx="412">
                  <c:v>-15.438049693533742</c:v>
                </c:pt>
                <c:pt idx="413">
                  <c:v>-19.013802415151055</c:v>
                </c:pt>
                <c:pt idx="414">
                  <c:v>-25.44357259614609</c:v>
                </c:pt>
                <c:pt idx="415">
                  <c:v>3.8187041024834585</c:v>
                </c:pt>
                <c:pt idx="416">
                  <c:v>7.2567588383178006</c:v>
                </c:pt>
                <c:pt idx="417">
                  <c:v>10.698765611102434</c:v>
                </c:pt>
                <c:pt idx="418">
                  <c:v>31.695437592114175</c:v>
                </c:pt>
                <c:pt idx="419">
                  <c:v>27.913088991926202</c:v>
                </c:pt>
                <c:pt idx="420">
                  <c:v>26.187041785132074</c:v>
                </c:pt>
                <c:pt idx="421">
                  <c:v>20.850547897740125</c:v>
                </c:pt>
                <c:pt idx="422">
                  <c:v>48.646978767416357</c:v>
                </c:pt>
                <c:pt idx="423">
                  <c:v>47.971002278717684</c:v>
                </c:pt>
                <c:pt idx="424">
                  <c:v>44.415628476148179</c:v>
                </c:pt>
                <c:pt idx="425">
                  <c:v>54.247287182216652</c:v>
                </c:pt>
                <c:pt idx="426">
                  <c:v>33.062386000360164</c:v>
                </c:pt>
                <c:pt idx="427">
                  <c:v>28.261219199070606</c:v>
                </c:pt>
                <c:pt idx="428">
                  <c:v>14.165735007638737</c:v>
                </c:pt>
                <c:pt idx="429">
                  <c:v>8.3214932661069554</c:v>
                </c:pt>
                <c:pt idx="430">
                  <c:v>19.883601566378474</c:v>
                </c:pt>
                <c:pt idx="431">
                  <c:v>20.52998647094228</c:v>
                </c:pt>
                <c:pt idx="432">
                  <c:v>44.948598536520464</c:v>
                </c:pt>
                <c:pt idx="433">
                  <c:v>55.044113033385187</c:v>
                </c:pt>
                <c:pt idx="434">
                  <c:v>50.587000745558854</c:v>
                </c:pt>
                <c:pt idx="435">
                  <c:v>49.070173096042176</c:v>
                </c:pt>
                <c:pt idx="436">
                  <c:v>42.630144810383449</c:v>
                </c:pt>
                <c:pt idx="437">
                  <c:v>45.894761108070227</c:v>
                </c:pt>
                <c:pt idx="438">
                  <c:v>46.458101656408573</c:v>
                </c:pt>
                <c:pt idx="439">
                  <c:v>47.346008951764929</c:v>
                </c:pt>
                <c:pt idx="440">
                  <c:v>60.694226337600647</c:v>
                </c:pt>
                <c:pt idx="441">
                  <c:v>69.309819051919163</c:v>
                </c:pt>
                <c:pt idx="442">
                  <c:v>62.26571112051694</c:v>
                </c:pt>
                <c:pt idx="443">
                  <c:v>28.378466800746676</c:v>
                </c:pt>
                <c:pt idx="444">
                  <c:v>34.125886274054665</c:v>
                </c:pt>
                <c:pt idx="445">
                  <c:v>6.8800237522743366</c:v>
                </c:pt>
                <c:pt idx="446">
                  <c:v>-13.022618408058062</c:v>
                </c:pt>
                <c:pt idx="447">
                  <c:v>-8.7088407312289462</c:v>
                </c:pt>
                <c:pt idx="448">
                  <c:v>9.5417711227076119</c:v>
                </c:pt>
                <c:pt idx="449">
                  <c:v>7.2602125928507633</c:v>
                </c:pt>
                <c:pt idx="450">
                  <c:v>-27.601336641584272</c:v>
                </c:pt>
                <c:pt idx="451">
                  <c:v>-35.140067414080505</c:v>
                </c:pt>
                <c:pt idx="452">
                  <c:v>-63.803715953286499</c:v>
                </c:pt>
                <c:pt idx="453">
                  <c:v>-71.507855959769685</c:v>
                </c:pt>
                <c:pt idx="454">
                  <c:v>-57.918733747398605</c:v>
                </c:pt>
                <c:pt idx="455">
                  <c:v>-22.534470087840084</c:v>
                </c:pt>
                <c:pt idx="456">
                  <c:v>-40.575466322152991</c:v>
                </c:pt>
                <c:pt idx="457">
                  <c:v>-49.907309463619193</c:v>
                </c:pt>
                <c:pt idx="458">
                  <c:v>-85.590872072816964</c:v>
                </c:pt>
                <c:pt idx="459">
                  <c:v>-76.992151052159087</c:v>
                </c:pt>
                <c:pt idx="460">
                  <c:v>-101.0725868851499</c:v>
                </c:pt>
                <c:pt idx="461">
                  <c:v>-83.509526647180422</c:v>
                </c:pt>
                <c:pt idx="462">
                  <c:v>-107.81828815624874</c:v>
                </c:pt>
                <c:pt idx="463">
                  <c:v>-107.10032660904163</c:v>
                </c:pt>
                <c:pt idx="464">
                  <c:v>-105.86341170425277</c:v>
                </c:pt>
                <c:pt idx="465">
                  <c:v>-120.6351713941561</c:v>
                </c:pt>
                <c:pt idx="466">
                  <c:v>-139.97480506521271</c:v>
                </c:pt>
                <c:pt idx="467">
                  <c:v>-130.59089569438663</c:v>
                </c:pt>
                <c:pt idx="468">
                  <c:v>-146.97412644145103</c:v>
                </c:pt>
                <c:pt idx="469">
                  <c:v>-130.50415115222484</c:v>
                </c:pt>
                <c:pt idx="470">
                  <c:v>-142.35709682377416</c:v>
                </c:pt>
                <c:pt idx="471">
                  <c:v>-159.60073455907855</c:v>
                </c:pt>
                <c:pt idx="472">
                  <c:v>-159.62185417707138</c:v>
                </c:pt>
                <c:pt idx="473">
                  <c:v>-165.66864736989072</c:v>
                </c:pt>
                <c:pt idx="474">
                  <c:v>-178.42912872562982</c:v>
                </c:pt>
                <c:pt idx="475">
                  <c:v>-200.08633851902525</c:v>
                </c:pt>
                <c:pt idx="476">
                  <c:v>-208.39304972939343</c:v>
                </c:pt>
                <c:pt idx="477">
                  <c:v>-195.13260327891743</c:v>
                </c:pt>
                <c:pt idx="478">
                  <c:v>-198.76647606639833</c:v>
                </c:pt>
                <c:pt idx="479">
                  <c:v>-182.54268825191818</c:v>
                </c:pt>
                <c:pt idx="480">
                  <c:v>-188.81043471997748</c:v>
                </c:pt>
                <c:pt idx="481">
                  <c:v>-207.95263015226695</c:v>
                </c:pt>
                <c:pt idx="482">
                  <c:v>-199.03721566749022</c:v>
                </c:pt>
                <c:pt idx="483">
                  <c:v>-196.69275500778789</c:v>
                </c:pt>
                <c:pt idx="484">
                  <c:v>-175.22789367507002</c:v>
                </c:pt>
                <c:pt idx="485">
                  <c:v>-174.26750720957435</c:v>
                </c:pt>
                <c:pt idx="486">
                  <c:v>-167.49241898940565</c:v>
                </c:pt>
                <c:pt idx="487">
                  <c:v>-149.73482599380748</c:v>
                </c:pt>
                <c:pt idx="488">
                  <c:v>-135.5171895119978</c:v>
                </c:pt>
                <c:pt idx="489">
                  <c:v>-123.37628588940362</c:v>
                </c:pt>
                <c:pt idx="490">
                  <c:v>-121.03944490460276</c:v>
                </c:pt>
                <c:pt idx="491">
                  <c:v>-122.75782028050094</c:v>
                </c:pt>
                <c:pt idx="492">
                  <c:v>-119.39474077153254</c:v>
                </c:pt>
                <c:pt idx="493">
                  <c:v>-118.61092031157921</c:v>
                </c:pt>
                <c:pt idx="494">
                  <c:v>-113.40085316550255</c:v>
                </c:pt>
                <c:pt idx="495">
                  <c:v>-66.415161380001777</c:v>
                </c:pt>
                <c:pt idx="496">
                  <c:v>-79.642396358284316</c:v>
                </c:pt>
                <c:pt idx="497">
                  <c:v>-49.718517749377106</c:v>
                </c:pt>
                <c:pt idx="498">
                  <c:v>-68.269401319318789</c:v>
                </c:pt>
                <c:pt idx="499">
                  <c:v>-54.143007506620933</c:v>
                </c:pt>
                <c:pt idx="500">
                  <c:v>-53.924611395924288</c:v>
                </c:pt>
                <c:pt idx="501">
                  <c:v>-56.551950977916285</c:v>
                </c:pt>
                <c:pt idx="502">
                  <c:v>-84.09687590229079</c:v>
                </c:pt>
                <c:pt idx="503">
                  <c:v>-79.791351518495233</c:v>
                </c:pt>
                <c:pt idx="504">
                  <c:v>-88.537288577687221</c:v>
                </c:pt>
                <c:pt idx="505">
                  <c:v>-89.633455552213007</c:v>
                </c:pt>
                <c:pt idx="506">
                  <c:v>-79.084538692762408</c:v>
                </c:pt>
                <c:pt idx="507">
                  <c:v>-68.294191077096912</c:v>
                </c:pt>
                <c:pt idx="508">
                  <c:v>-55.034146703409505</c:v>
                </c:pt>
                <c:pt idx="509">
                  <c:v>-48.478036790071343</c:v>
                </c:pt>
                <c:pt idx="510">
                  <c:v>-69.320751114311264</c:v>
                </c:pt>
                <c:pt idx="511">
                  <c:v>-55.466173895459434</c:v>
                </c:pt>
                <c:pt idx="512">
                  <c:v>-42.912168300812553</c:v>
                </c:pt>
                <c:pt idx="513">
                  <c:v>-53.230766619047287</c:v>
                </c:pt>
                <c:pt idx="514">
                  <c:v>-51.67859336335799</c:v>
                </c:pt>
                <c:pt idx="515">
                  <c:v>-57.825253560488981</c:v>
                </c:pt>
                <c:pt idx="516">
                  <c:v>-67.776214073440201</c:v>
                </c:pt>
                <c:pt idx="517">
                  <c:v>-45.580403811805482</c:v>
                </c:pt>
                <c:pt idx="518">
                  <c:v>-24.736898706194474</c:v>
                </c:pt>
                <c:pt idx="519">
                  <c:v>-30.868536671516868</c:v>
                </c:pt>
                <c:pt idx="520">
                  <c:v>-38.159728920376438</c:v>
                </c:pt>
                <c:pt idx="521">
                  <c:v>-48.364408084078434</c:v>
                </c:pt>
                <c:pt idx="522">
                  <c:v>-76.912531499920675</c:v>
                </c:pt>
                <c:pt idx="523">
                  <c:v>-64.499595479814928</c:v>
                </c:pt>
                <c:pt idx="524">
                  <c:v>-72.142124073652255</c:v>
                </c:pt>
                <c:pt idx="525">
                  <c:v>-68.950310084921654</c:v>
                </c:pt>
                <c:pt idx="526">
                  <c:v>-132.41706047549522</c:v>
                </c:pt>
                <c:pt idx="527">
                  <c:v>-149.46735413979448</c:v>
                </c:pt>
                <c:pt idx="528">
                  <c:v>-149.05789123404864</c:v>
                </c:pt>
                <c:pt idx="529">
                  <c:v>-149.87681704554009</c:v>
                </c:pt>
                <c:pt idx="530">
                  <c:v>-104.13227446736622</c:v>
                </c:pt>
                <c:pt idx="531">
                  <c:v>-102.722367028186</c:v>
                </c:pt>
                <c:pt idx="532">
                  <c:v>-95.402247399207312</c:v>
                </c:pt>
                <c:pt idx="533">
                  <c:v>-78.696256052269561</c:v>
                </c:pt>
                <c:pt idx="534">
                  <c:v>-42.574380087952662</c:v>
                </c:pt>
                <c:pt idx="535">
                  <c:v>-24.614085269752653</c:v>
                </c:pt>
                <c:pt idx="536">
                  <c:v>-12.107788099742866</c:v>
                </c:pt>
                <c:pt idx="537">
                  <c:v>-10.051970026692516</c:v>
                </c:pt>
                <c:pt idx="538">
                  <c:v>-3.0986677770878082</c:v>
                </c:pt>
                <c:pt idx="539">
                  <c:v>18.414010113916028</c:v>
                </c:pt>
                <c:pt idx="540">
                  <c:v>9.6822141816563345E-2</c:v>
                </c:pt>
                <c:pt idx="541">
                  <c:v>-1.0797292808496337</c:v>
                </c:pt>
                <c:pt idx="542">
                  <c:v>15.118815180337965</c:v>
                </c:pt>
                <c:pt idx="543">
                  <c:v>9.5965423129657097</c:v>
                </c:pt>
                <c:pt idx="544">
                  <c:v>16.539447105934279</c:v>
                </c:pt>
                <c:pt idx="545">
                  <c:v>38.136809900725062</c:v>
                </c:pt>
                <c:pt idx="546">
                  <c:v>17.292771741781301</c:v>
                </c:pt>
                <c:pt idx="547">
                  <c:v>16.998119252272801</c:v>
                </c:pt>
                <c:pt idx="548">
                  <c:v>21.48697897892324</c:v>
                </c:pt>
                <c:pt idx="549">
                  <c:v>24.424748560654663</c:v>
                </c:pt>
                <c:pt idx="550">
                  <c:v>23.258787400180552</c:v>
                </c:pt>
                <c:pt idx="551">
                  <c:v>27.65218694929257</c:v>
                </c:pt>
                <c:pt idx="552">
                  <c:v>20.548052453470774</c:v>
                </c:pt>
                <c:pt idx="553">
                  <c:v>47.020691094430298</c:v>
                </c:pt>
                <c:pt idx="554">
                  <c:v>93.270508463208955</c:v>
                </c:pt>
                <c:pt idx="555">
                  <c:v>92.256566976514279</c:v>
                </c:pt>
                <c:pt idx="556">
                  <c:v>85.193070344897848</c:v>
                </c:pt>
                <c:pt idx="557">
                  <c:v>82.735292111835662</c:v>
                </c:pt>
                <c:pt idx="558">
                  <c:v>87.538102792759588</c:v>
                </c:pt>
                <c:pt idx="559">
                  <c:v>94.429331068303725</c:v>
                </c:pt>
                <c:pt idx="560">
                  <c:v>89.686915296032112</c:v>
                </c:pt>
                <c:pt idx="561">
                  <c:v>65.463100789938238</c:v>
                </c:pt>
                <c:pt idx="562">
                  <c:v>59.364535689037361</c:v>
                </c:pt>
                <c:pt idx="563">
                  <c:v>70.383316802181213</c:v>
                </c:pt>
                <c:pt idx="564">
                  <c:v>65.275925621839377</c:v>
                </c:pt>
                <c:pt idx="565">
                  <c:v>44.39549675043552</c:v>
                </c:pt>
                <c:pt idx="566">
                  <c:v>39.971974058025886</c:v>
                </c:pt>
                <c:pt idx="567">
                  <c:v>23.314384010759682</c:v>
                </c:pt>
                <c:pt idx="568">
                  <c:v>11.193704579991362</c:v>
                </c:pt>
                <c:pt idx="569">
                  <c:v>10.845295104089722</c:v>
                </c:pt>
                <c:pt idx="570">
                  <c:v>-3.1077092346755251</c:v>
                </c:pt>
                <c:pt idx="571">
                  <c:v>6.806392758873713</c:v>
                </c:pt>
                <c:pt idx="572">
                  <c:v>-1.7152855848336444</c:v>
                </c:pt>
                <c:pt idx="573">
                  <c:v>1.6919986544558512</c:v>
                </c:pt>
                <c:pt idx="574">
                  <c:v>7.4876013253263807</c:v>
                </c:pt>
                <c:pt idx="575">
                  <c:v>20.544208759767827</c:v>
                </c:pt>
                <c:pt idx="576">
                  <c:v>13.349389088771538</c:v>
                </c:pt>
                <c:pt idx="577">
                  <c:v>28.003558464172777</c:v>
                </c:pt>
                <c:pt idx="578">
                  <c:v>20.94765152243825</c:v>
                </c:pt>
                <c:pt idx="579">
                  <c:v>-0.10080731039016655</c:v>
                </c:pt>
                <c:pt idx="580">
                  <c:v>-8.8553966079306861</c:v>
                </c:pt>
                <c:pt idx="581">
                  <c:v>-5.8207429489427156</c:v>
                </c:pt>
                <c:pt idx="582">
                  <c:v>0.94861640999732799</c:v>
                </c:pt>
                <c:pt idx="583">
                  <c:v>-4.6443763680489027</c:v>
                </c:pt>
                <c:pt idx="584">
                  <c:v>-4.5901745472207764</c:v>
                </c:pt>
                <c:pt idx="585">
                  <c:v>1.2125034107729178</c:v>
                </c:pt>
                <c:pt idx="586">
                  <c:v>-0.31249038796028827</c:v>
                </c:pt>
                <c:pt idx="587">
                  <c:v>-15.303253040918264</c:v>
                </c:pt>
                <c:pt idx="588">
                  <c:v>-13.426553287385453</c:v>
                </c:pt>
                <c:pt idx="589">
                  <c:v>-16.89539378114042</c:v>
                </c:pt>
                <c:pt idx="590">
                  <c:v>-24.603686119875512</c:v>
                </c:pt>
                <c:pt idx="591">
                  <c:v>-0.36428899920695557</c:v>
                </c:pt>
                <c:pt idx="592">
                  <c:v>7.7988884850764535</c:v>
                </c:pt>
                <c:pt idx="593">
                  <c:v>13.918588051359869</c:v>
                </c:pt>
                <c:pt idx="594">
                  <c:v>22.4774955578632</c:v>
                </c:pt>
                <c:pt idx="595">
                  <c:v>18.550503948755001</c:v>
                </c:pt>
                <c:pt idx="596">
                  <c:v>7.3352407033965648</c:v>
                </c:pt>
                <c:pt idx="597">
                  <c:v>-4.9026144803516729</c:v>
                </c:pt>
                <c:pt idx="598">
                  <c:v>5.5418526794293825</c:v>
                </c:pt>
                <c:pt idx="599">
                  <c:v>12.804946092939304</c:v>
                </c:pt>
                <c:pt idx="600">
                  <c:v>19.401174433119948</c:v>
                </c:pt>
                <c:pt idx="601">
                  <c:v>19.439319254339658</c:v>
                </c:pt>
                <c:pt idx="602">
                  <c:v>21.109169419167721</c:v>
                </c:pt>
                <c:pt idx="603">
                  <c:v>29.401445482990191</c:v>
                </c:pt>
                <c:pt idx="604">
                  <c:v>10.907941367284344</c:v>
                </c:pt>
                <c:pt idx="605">
                  <c:v>6.2401268002260011</c:v>
                </c:pt>
                <c:pt idx="606">
                  <c:v>-5.262896615452668</c:v>
                </c:pt>
                <c:pt idx="607">
                  <c:v>-27.932428890799997</c:v>
                </c:pt>
                <c:pt idx="608">
                  <c:v>-13.824925989823114</c:v>
                </c:pt>
                <c:pt idx="609">
                  <c:v>-26.547130924406353</c:v>
                </c:pt>
                <c:pt idx="610">
                  <c:v>-29.228802016834017</c:v>
                </c:pt>
                <c:pt idx="611">
                  <c:v>-34.825913513426272</c:v>
                </c:pt>
                <c:pt idx="612">
                  <c:v>-28.984065059485516</c:v>
                </c:pt>
                <c:pt idx="613">
                  <c:v>-21.813084456429451</c:v>
                </c:pt>
                <c:pt idx="614">
                  <c:v>-6.7811577721061767</c:v>
                </c:pt>
                <c:pt idx="615">
                  <c:v>-5.6840632739897501</c:v>
                </c:pt>
                <c:pt idx="616">
                  <c:v>-5.1800717692862648</c:v>
                </c:pt>
                <c:pt idx="617">
                  <c:v>-17.070253159330633</c:v>
                </c:pt>
                <c:pt idx="618">
                  <c:v>-2.3164584986547467</c:v>
                </c:pt>
                <c:pt idx="619">
                  <c:v>-8.4846617711637506</c:v>
                </c:pt>
                <c:pt idx="620">
                  <c:v>3.3766332842891273</c:v>
                </c:pt>
                <c:pt idx="621">
                  <c:v>0.31636723369226161</c:v>
                </c:pt>
                <c:pt idx="622">
                  <c:v>-20.857566482495308</c:v>
                </c:pt>
                <c:pt idx="623">
                  <c:v>-19.71745429431828</c:v>
                </c:pt>
                <c:pt idx="624">
                  <c:v>-8.7620504439508196</c:v>
                </c:pt>
                <c:pt idx="625">
                  <c:v>-17.493760364718838</c:v>
                </c:pt>
                <c:pt idx="626">
                  <c:v>-7.3597901663476293</c:v>
                </c:pt>
                <c:pt idx="627">
                  <c:v>2.144046929913614</c:v>
                </c:pt>
                <c:pt idx="628">
                  <c:v>0.4362120703411847</c:v>
                </c:pt>
                <c:pt idx="629">
                  <c:v>-15.356417766185196</c:v>
                </c:pt>
                <c:pt idx="630">
                  <c:v>3.7170990239008361</c:v>
                </c:pt>
                <c:pt idx="631">
                  <c:v>-3.5202373977007611</c:v>
                </c:pt>
                <c:pt idx="632">
                  <c:v>-10.712430212799077</c:v>
                </c:pt>
                <c:pt idx="633">
                  <c:v>-18.755957910307586</c:v>
                </c:pt>
                <c:pt idx="634">
                  <c:v>-36.741535358203954</c:v>
                </c:pt>
                <c:pt idx="635">
                  <c:v>-43.740721841338022</c:v>
                </c:pt>
                <c:pt idx="636">
                  <c:v>-46.894368594795445</c:v>
                </c:pt>
                <c:pt idx="637">
                  <c:v>-46.606962181557428</c:v>
                </c:pt>
                <c:pt idx="638">
                  <c:v>-45.513504049697495</c:v>
                </c:pt>
                <c:pt idx="639">
                  <c:v>-47.373610423919501</c:v>
                </c:pt>
                <c:pt idx="640">
                  <c:v>-47.597046392444085</c:v>
                </c:pt>
                <c:pt idx="641">
                  <c:v>-22.689424097490821</c:v>
                </c:pt>
                <c:pt idx="642">
                  <c:v>-23.691380287464455</c:v>
                </c:pt>
                <c:pt idx="643">
                  <c:v>-18.366711737301721</c:v>
                </c:pt>
                <c:pt idx="644">
                  <c:v>-8.0965255677624697</c:v>
                </c:pt>
                <c:pt idx="645">
                  <c:v>0.62715045084511445</c:v>
                </c:pt>
                <c:pt idx="646">
                  <c:v>8.608878334109562</c:v>
                </c:pt>
                <c:pt idx="647">
                  <c:v>13.021870580369814</c:v>
                </c:pt>
                <c:pt idx="648">
                  <c:v>5.0613377235745531</c:v>
                </c:pt>
                <c:pt idx="649">
                  <c:v>9.5565825306665104</c:v>
                </c:pt>
                <c:pt idx="650">
                  <c:v>2.5025500721450484</c:v>
                </c:pt>
                <c:pt idx="651">
                  <c:v>7.7409351812628628</c:v>
                </c:pt>
                <c:pt idx="652">
                  <c:v>14.414277060961616</c:v>
                </c:pt>
                <c:pt idx="653">
                  <c:v>6.8462240702469757</c:v>
                </c:pt>
                <c:pt idx="654">
                  <c:v>7.6651498817384294</c:v>
                </c:pt>
                <c:pt idx="655">
                  <c:v>5.9081151651913189</c:v>
                </c:pt>
                <c:pt idx="656">
                  <c:v>6.8995305886666642</c:v>
                </c:pt>
                <c:pt idx="657">
                  <c:v>0.64215970527388322</c:v>
                </c:pt>
                <c:pt idx="658">
                  <c:v>2.7938976951508963</c:v>
                </c:pt>
                <c:pt idx="659">
                  <c:v>-4.4419734786121765</c:v>
                </c:pt>
                <c:pt idx="660">
                  <c:v>6.0760281067896713</c:v>
                </c:pt>
                <c:pt idx="661">
                  <c:v>-2.4398521016898655</c:v>
                </c:pt>
                <c:pt idx="662">
                  <c:v>5.5118464198133452</c:v>
                </c:pt>
                <c:pt idx="663">
                  <c:v>10.942638693917488</c:v>
                </c:pt>
                <c:pt idx="664">
                  <c:v>-6.9107833961133736E-2</c:v>
                </c:pt>
                <c:pt idx="665">
                  <c:v>-1.3738961096168438</c:v>
                </c:pt>
                <c:pt idx="666">
                  <c:v>4.3200375242433111</c:v>
                </c:pt>
                <c:pt idx="667">
                  <c:v>18.36107067571804</c:v>
                </c:pt>
                <c:pt idx="668">
                  <c:v>23.808844541225767</c:v>
                </c:pt>
                <c:pt idx="669">
                  <c:v>21.725948037544107</c:v>
                </c:pt>
                <c:pt idx="670">
                  <c:v>18.038303321328534</c:v>
                </c:pt>
                <c:pt idx="671">
                  <c:v>10.561268312243762</c:v>
                </c:pt>
                <c:pt idx="672">
                  <c:v>24.483007107595633</c:v>
                </c:pt>
                <c:pt idx="673">
                  <c:v>14.79004565946267</c:v>
                </c:pt>
                <c:pt idx="674">
                  <c:v>19.200390454132133</c:v>
                </c:pt>
                <c:pt idx="675">
                  <c:v>6.3437517643231374</c:v>
                </c:pt>
                <c:pt idx="676">
                  <c:v>15.031537601944549</c:v>
                </c:pt>
                <c:pt idx="677">
                  <c:v>20.402587761921872</c:v>
                </c:pt>
                <c:pt idx="678">
                  <c:v>21.800240599722486</c:v>
                </c:pt>
                <c:pt idx="679">
                  <c:v>21.986778034669079</c:v>
                </c:pt>
                <c:pt idx="680">
                  <c:v>28.740506824218535</c:v>
                </c:pt>
                <c:pt idx="681">
                  <c:v>38.613815049970846</c:v>
                </c:pt>
                <c:pt idx="682">
                  <c:v>41.051183652531513</c:v>
                </c:pt>
                <c:pt idx="683">
                  <c:v>45.576459077054082</c:v>
                </c:pt>
                <c:pt idx="684">
                  <c:v>44.164852724968448</c:v>
                </c:pt>
                <c:pt idx="685">
                  <c:v>47.695551179872226</c:v>
                </c:pt>
                <c:pt idx="686">
                  <c:v>45.94369151364954</c:v>
                </c:pt>
                <c:pt idx="687">
                  <c:v>53.704813459867374</c:v>
                </c:pt>
                <c:pt idx="688">
                  <c:v>42.23714419140417</c:v>
                </c:pt>
                <c:pt idx="689">
                  <c:v>35.926673336982617</c:v>
                </c:pt>
                <c:pt idx="690">
                  <c:v>42.302254865250227</c:v>
                </c:pt>
                <c:pt idx="691">
                  <c:v>43.671067924437764</c:v>
                </c:pt>
                <c:pt idx="692">
                  <c:v>43.878980170087658</c:v>
                </c:pt>
                <c:pt idx="693">
                  <c:v>49.543241491332807</c:v>
                </c:pt>
                <c:pt idx="694">
                  <c:v>54.881336527652479</c:v>
                </c:pt>
                <c:pt idx="695">
                  <c:v>57.273916381181287</c:v>
                </c:pt>
                <c:pt idx="696">
                  <c:v>57.433368431718996</c:v>
                </c:pt>
                <c:pt idx="697">
                  <c:v>52.210631058842367</c:v>
                </c:pt>
                <c:pt idx="698">
                  <c:v>56.596838062429718</c:v>
                </c:pt>
                <c:pt idx="699">
                  <c:v>58.644152591158011</c:v>
                </c:pt>
                <c:pt idx="700">
                  <c:v>62.289523944943802</c:v>
                </c:pt>
                <c:pt idx="701">
                  <c:v>65.565227190908814</c:v>
                </c:pt>
                <c:pt idx="702">
                  <c:v>64.151180877249345</c:v>
                </c:pt>
                <c:pt idx="703">
                  <c:v>40.603233508166966</c:v>
                </c:pt>
                <c:pt idx="704">
                  <c:v>38.590741644876807</c:v>
                </c:pt>
                <c:pt idx="705">
                  <c:v>44.977660764681126</c:v>
                </c:pt>
                <c:pt idx="706">
                  <c:v>36.565718833508264</c:v>
                </c:pt>
                <c:pt idx="707">
                  <c:v>60.550589716577186</c:v>
                </c:pt>
                <c:pt idx="708">
                  <c:v>43.943286675484828</c:v>
                </c:pt>
                <c:pt idx="709">
                  <c:v>31.351735566705173</c:v>
                </c:pt>
                <c:pt idx="710">
                  <c:v>28.842094236017239</c:v>
                </c:pt>
                <c:pt idx="711">
                  <c:v>30.942220307447592</c:v>
                </c:pt>
                <c:pt idx="712">
                  <c:v>31.58953680074147</c:v>
                </c:pt>
                <c:pt idx="713">
                  <c:v>55.86744002038774</c:v>
                </c:pt>
                <c:pt idx="714">
                  <c:v>49.912585917905034</c:v>
                </c:pt>
                <c:pt idx="715">
                  <c:v>56.39766558374837</c:v>
                </c:pt>
                <c:pt idx="716">
                  <c:v>61.299880790787547</c:v>
                </c:pt>
                <c:pt idx="717">
                  <c:v>71.481276000329331</c:v>
                </c:pt>
                <c:pt idx="718">
                  <c:v>68.48238417010937</c:v>
                </c:pt>
                <c:pt idx="719">
                  <c:v>68.603786909491319</c:v>
                </c:pt>
                <c:pt idx="720">
                  <c:v>71.665257105451971</c:v>
                </c:pt>
                <c:pt idx="721">
                  <c:v>78.178649105156765</c:v>
                </c:pt>
                <c:pt idx="722">
                  <c:v>78.95472954214631</c:v>
                </c:pt>
                <c:pt idx="723">
                  <c:v>74.91307985220223</c:v>
                </c:pt>
                <c:pt idx="724">
                  <c:v>75.302416644736127</c:v>
                </c:pt>
                <c:pt idx="725">
                  <c:v>72.039864707890047</c:v>
                </c:pt>
                <c:pt idx="726">
                  <c:v>65.528515931394423</c:v>
                </c:pt>
                <c:pt idx="727">
                  <c:v>63.319666031084644</c:v>
                </c:pt>
                <c:pt idx="728">
                  <c:v>58.448661652792715</c:v>
                </c:pt>
                <c:pt idx="729">
                  <c:v>61.416587261581491</c:v>
                </c:pt>
                <c:pt idx="730">
                  <c:v>69.802613845223703</c:v>
                </c:pt>
                <c:pt idx="731">
                  <c:v>56.450309254872217</c:v>
                </c:pt>
                <c:pt idx="732">
                  <c:v>47.690272689545417</c:v>
                </c:pt>
                <c:pt idx="733">
                  <c:v>25.898399183818775</c:v>
                </c:pt>
                <c:pt idx="734">
                  <c:v>25.606220983632312</c:v>
                </c:pt>
                <c:pt idx="735">
                  <c:v>24.307385333021585</c:v>
                </c:pt>
                <c:pt idx="736">
                  <c:v>29.844244780820638</c:v>
                </c:pt>
                <c:pt idx="737">
                  <c:v>33.191708004359512</c:v>
                </c:pt>
                <c:pt idx="738">
                  <c:v>43.276346709814256</c:v>
                </c:pt>
                <c:pt idx="739">
                  <c:v>44.091779124795224</c:v>
                </c:pt>
                <c:pt idx="740">
                  <c:v>34.949377584757784</c:v>
                </c:pt>
                <c:pt idx="741">
                  <c:v>34.801153049517083</c:v>
                </c:pt>
                <c:pt idx="742">
                  <c:v>28.065921032477569</c:v>
                </c:pt>
                <c:pt idx="743">
                  <c:v>25.582740867456714</c:v>
                </c:pt>
                <c:pt idx="744">
                  <c:v>23.583939358712989</c:v>
                </c:pt>
                <c:pt idx="745">
                  <c:v>23.875223188093358</c:v>
                </c:pt>
                <c:pt idx="746">
                  <c:v>28.829694763151942</c:v>
                </c:pt>
                <c:pt idx="747">
                  <c:v>40.528915975122359</c:v>
                </c:pt>
                <c:pt idx="748">
                  <c:v>54.566202400322446</c:v>
                </c:pt>
                <c:pt idx="749">
                  <c:v>55.111955783438738</c:v>
                </c:pt>
                <c:pt idx="750">
                  <c:v>59.726769697715525</c:v>
                </c:pt>
                <c:pt idx="751">
                  <c:v>58.45386659965213</c:v>
                </c:pt>
                <c:pt idx="752">
                  <c:v>50.581982345400512</c:v>
                </c:pt>
                <c:pt idx="753">
                  <c:v>45.02054094225668</c:v>
                </c:pt>
                <c:pt idx="754">
                  <c:v>52.717174209321044</c:v>
                </c:pt>
                <c:pt idx="755">
                  <c:v>57.001985699363885</c:v>
                </c:pt>
                <c:pt idx="756">
                  <c:v>63.056532293807315</c:v>
                </c:pt>
                <c:pt idx="757">
                  <c:v>64.298215658512362</c:v>
                </c:pt>
                <c:pt idx="758">
                  <c:v>52.426382682138858</c:v>
                </c:pt>
                <c:pt idx="759">
                  <c:v>56.296218143184973</c:v>
                </c:pt>
                <c:pt idx="760">
                  <c:v>51.025978550281792</c:v>
                </c:pt>
                <c:pt idx="761">
                  <c:v>55.783480329800753</c:v>
                </c:pt>
                <c:pt idx="762">
                  <c:v>49.840907406726998</c:v>
                </c:pt>
                <c:pt idx="763">
                  <c:v>39.679863375449543</c:v>
                </c:pt>
                <c:pt idx="764">
                  <c:v>40.291188219938448</c:v>
                </c:pt>
                <c:pt idx="765">
                  <c:v>35.112791675321425</c:v>
                </c:pt>
                <c:pt idx="766">
                  <c:v>35.435605277532694</c:v>
                </c:pt>
                <c:pt idx="767">
                  <c:v>41.377669927277744</c:v>
                </c:pt>
                <c:pt idx="768">
                  <c:v>47.413051470363527</c:v>
                </c:pt>
                <c:pt idx="769">
                  <c:v>43.318422412907168</c:v>
                </c:pt>
                <c:pt idx="770">
                  <c:v>31.826824893426043</c:v>
                </c:pt>
                <c:pt idx="771">
                  <c:v>31.510596158718897</c:v>
                </c:pt>
                <c:pt idx="772">
                  <c:v>30.251515363380641</c:v>
                </c:pt>
                <c:pt idx="773">
                  <c:v>23.464187495283952</c:v>
                </c:pt>
                <c:pt idx="774">
                  <c:v>18.529818283560942</c:v>
                </c:pt>
                <c:pt idx="775">
                  <c:v>22.886480043183596</c:v>
                </c:pt>
                <c:pt idx="776">
                  <c:v>49.360200355363389</c:v>
                </c:pt>
                <c:pt idx="777">
                  <c:v>20.807176377208613</c:v>
                </c:pt>
                <c:pt idx="778">
                  <c:v>-13.681116509484852</c:v>
                </c:pt>
                <c:pt idx="779">
                  <c:v>-18.140204672529229</c:v>
                </c:pt>
                <c:pt idx="780">
                  <c:v>-18.482673555216643</c:v>
                </c:pt>
                <c:pt idx="781">
                  <c:v>-1.5457748140727574</c:v>
                </c:pt>
                <c:pt idx="782">
                  <c:v>-5.7552807939212087</c:v>
                </c:pt>
                <c:pt idx="783">
                  <c:v>-6.9568784677879165</c:v>
                </c:pt>
                <c:pt idx="784">
                  <c:v>-3.8666815544871369</c:v>
                </c:pt>
                <c:pt idx="785">
                  <c:v>1.2811059467202668</c:v>
                </c:pt>
                <c:pt idx="786">
                  <c:v>5.4316817824825492</c:v>
                </c:pt>
                <c:pt idx="787">
                  <c:v>4.7565966342195765</c:v>
                </c:pt>
                <c:pt idx="788">
                  <c:v>20.337817481430079</c:v>
                </c:pt>
                <c:pt idx="789">
                  <c:v>9.6037990031241094</c:v>
                </c:pt>
                <c:pt idx="790">
                  <c:v>15.36620913126881</c:v>
                </c:pt>
                <c:pt idx="791">
                  <c:v>-5.0086320245290068</c:v>
                </c:pt>
                <c:pt idx="792">
                  <c:v>-1.4378808878771565</c:v>
                </c:pt>
                <c:pt idx="793">
                  <c:v>-10.731433296945298</c:v>
                </c:pt>
                <c:pt idx="794">
                  <c:v>-2.738884187928825</c:v>
                </c:pt>
                <c:pt idx="795">
                  <c:v>13.843717032665865</c:v>
                </c:pt>
                <c:pt idx="796">
                  <c:v>11.106384057484014</c:v>
                </c:pt>
                <c:pt idx="797">
                  <c:v>10.909958633816977</c:v>
                </c:pt>
                <c:pt idx="798">
                  <c:v>20.882869930682205</c:v>
                </c:pt>
                <c:pt idx="799">
                  <c:v>25.656315345893667</c:v>
                </c:pt>
                <c:pt idx="800">
                  <c:v>25.76617209907424</c:v>
                </c:pt>
                <c:pt idx="801">
                  <c:v>23.628893561934539</c:v>
                </c:pt>
                <c:pt idx="802">
                  <c:v>12.726177808070581</c:v>
                </c:pt>
                <c:pt idx="803">
                  <c:v>14.846941405870751</c:v>
                </c:pt>
                <c:pt idx="804">
                  <c:v>43.66027420701986</c:v>
                </c:pt>
                <c:pt idx="805">
                  <c:v>46.407279079911071</c:v>
                </c:pt>
                <c:pt idx="806">
                  <c:v>35.01529170676659</c:v>
                </c:pt>
                <c:pt idx="807">
                  <c:v>39.437392373871148</c:v>
                </c:pt>
                <c:pt idx="808">
                  <c:v>53.354323585864464</c:v>
                </c:pt>
                <c:pt idx="809">
                  <c:v>51.15833379785127</c:v>
                </c:pt>
                <c:pt idx="810">
                  <c:v>57.792184253912211</c:v>
                </c:pt>
                <c:pt idx="811">
                  <c:v>67.38022747067285</c:v>
                </c:pt>
                <c:pt idx="812">
                  <c:v>46.08604678749164</c:v>
                </c:pt>
                <c:pt idx="813">
                  <c:v>46.816741247363815</c:v>
                </c:pt>
                <c:pt idx="814">
                  <c:v>48.850585203487135</c:v>
                </c:pt>
                <c:pt idx="815">
                  <c:v>47.598275053366621</c:v>
                </c:pt>
                <c:pt idx="816">
                  <c:v>43.776418166128359</c:v>
                </c:pt>
                <c:pt idx="817">
                  <c:v>44.02074931057804</c:v>
                </c:pt>
                <c:pt idx="818">
                  <c:v>36.51403741483859</c:v>
                </c:pt>
                <c:pt idx="819">
                  <c:v>39.828941313953756</c:v>
                </c:pt>
                <c:pt idx="820">
                  <c:v>44.662807342523315</c:v>
                </c:pt>
                <c:pt idx="821">
                  <c:v>51.967807368706602</c:v>
                </c:pt>
                <c:pt idx="822">
                  <c:v>56.641785561415304</c:v>
                </c:pt>
                <c:pt idx="823">
                  <c:v>41.041589479845086</c:v>
                </c:pt>
                <c:pt idx="824">
                  <c:v>40.759088128805509</c:v>
                </c:pt>
                <c:pt idx="825">
                  <c:v>44.328448104620215</c:v>
                </c:pt>
                <c:pt idx="826">
                  <c:v>28.870562170694164</c:v>
                </c:pt>
                <c:pt idx="827">
                  <c:v>26.105472729500818</c:v>
                </c:pt>
                <c:pt idx="828">
                  <c:v>30.521056198237034</c:v>
                </c:pt>
                <c:pt idx="829">
                  <c:v>39.145063277471586</c:v>
                </c:pt>
                <c:pt idx="830">
                  <c:v>38.726276899995973</c:v>
                </c:pt>
                <c:pt idx="831">
                  <c:v>35.394242422089654</c:v>
                </c:pt>
                <c:pt idx="832">
                  <c:v>48.162964801707908</c:v>
                </c:pt>
                <c:pt idx="833">
                  <c:v>63.16904987626949</c:v>
                </c:pt>
                <c:pt idx="834">
                  <c:v>39.10453101897707</c:v>
                </c:pt>
                <c:pt idx="835">
                  <c:v>29.277421281081786</c:v>
                </c:pt>
                <c:pt idx="836">
                  <c:v>37.642582868952367</c:v>
                </c:pt>
                <c:pt idx="837">
                  <c:v>34.667566466666358</c:v>
                </c:pt>
                <c:pt idx="838">
                  <c:v>32.627967473432946</c:v>
                </c:pt>
                <c:pt idx="839">
                  <c:v>26.830184867412108</c:v>
                </c:pt>
                <c:pt idx="840">
                  <c:v>26.409554148283696</c:v>
                </c:pt>
                <c:pt idx="841">
                  <c:v>24.875929805108633</c:v>
                </c:pt>
                <c:pt idx="842">
                  <c:v>20.257366513438839</c:v>
                </c:pt>
                <c:pt idx="843">
                  <c:v>17.698815946919694</c:v>
                </c:pt>
                <c:pt idx="844">
                  <c:v>6.373414446825393</c:v>
                </c:pt>
                <c:pt idx="845">
                  <c:v>7.3965932162467567</c:v>
                </c:pt>
                <c:pt idx="846">
                  <c:v>21.643928633952122</c:v>
                </c:pt>
                <c:pt idx="847">
                  <c:v>19.346877666032626</c:v>
                </c:pt>
                <c:pt idx="848">
                  <c:v>15.908175569848687</c:v>
                </c:pt>
                <c:pt idx="849">
                  <c:v>5.0774982876780896</c:v>
                </c:pt>
                <c:pt idx="850">
                  <c:v>9.9349942208235476</c:v>
                </c:pt>
                <c:pt idx="851">
                  <c:v>13.293808239055132</c:v>
                </c:pt>
                <c:pt idx="852">
                  <c:v>-3.4369838057576416</c:v>
                </c:pt>
                <c:pt idx="853">
                  <c:v>-3.985718653037928</c:v>
                </c:pt>
                <c:pt idx="854">
                  <c:v>8.6418842023898037</c:v>
                </c:pt>
                <c:pt idx="855">
                  <c:v>18.70912003563511</c:v>
                </c:pt>
                <c:pt idx="856">
                  <c:v>18.218791761093442</c:v>
                </c:pt>
                <c:pt idx="857">
                  <c:v>18.835888044309968</c:v>
                </c:pt>
                <c:pt idx="858">
                  <c:v>32.722927993108399</c:v>
                </c:pt>
                <c:pt idx="859">
                  <c:v>23.391839179181432</c:v>
                </c:pt>
                <c:pt idx="860">
                  <c:v>32.652525485795913</c:v>
                </c:pt>
                <c:pt idx="861">
                  <c:v>21.888207429637909</c:v>
                </c:pt>
                <c:pt idx="862">
                  <c:v>-3.0093409804677194</c:v>
                </c:pt>
                <c:pt idx="863">
                  <c:v>-10.789136189634711</c:v>
                </c:pt>
                <c:pt idx="864">
                  <c:v>-23.891949173495014</c:v>
                </c:pt>
                <c:pt idx="865">
                  <c:v>-25.529800796477808</c:v>
                </c:pt>
                <c:pt idx="866">
                  <c:v>-15.293228152836683</c:v>
                </c:pt>
                <c:pt idx="867">
                  <c:v>-10.711970776614891</c:v>
                </c:pt>
                <c:pt idx="868">
                  <c:v>-6.5913156475102426</c:v>
                </c:pt>
                <c:pt idx="869">
                  <c:v>0.66436134272602487</c:v>
                </c:pt>
                <c:pt idx="870">
                  <c:v>-13.815835707721774</c:v>
                </c:pt>
                <c:pt idx="871">
                  <c:v>-7.868635787600347</c:v>
                </c:pt>
                <c:pt idx="872">
                  <c:v>-15.282695054714111</c:v>
                </c:pt>
                <c:pt idx="873">
                  <c:v>-46.878868999154712</c:v>
                </c:pt>
                <c:pt idx="874">
                  <c:v>-51.960813233099955</c:v>
                </c:pt>
                <c:pt idx="875">
                  <c:v>-47.435084840296732</c:v>
                </c:pt>
                <c:pt idx="876">
                  <c:v>-64.313082166448154</c:v>
                </c:pt>
                <c:pt idx="877">
                  <c:v>-92.572342092425146</c:v>
                </c:pt>
                <c:pt idx="878">
                  <c:v>-86.116890846661363</c:v>
                </c:pt>
                <c:pt idx="879">
                  <c:v>-84.069576317933183</c:v>
                </c:pt>
                <c:pt idx="880">
                  <c:v>-90.61920356366727</c:v>
                </c:pt>
                <c:pt idx="881">
                  <c:v>-52.808765104092465</c:v>
                </c:pt>
                <c:pt idx="882">
                  <c:v>-96.383670026548259</c:v>
                </c:pt>
                <c:pt idx="883">
                  <c:v>-96.844926124059327</c:v>
                </c:pt>
                <c:pt idx="884">
                  <c:v>-115.22309454311122</c:v>
                </c:pt>
                <c:pt idx="885">
                  <c:v>-112.91057191379953</c:v>
                </c:pt>
                <c:pt idx="886">
                  <c:v>-86.377729655337475</c:v>
                </c:pt>
                <c:pt idx="887">
                  <c:v>-106.26064588785604</c:v>
                </c:pt>
                <c:pt idx="888">
                  <c:v>-103.52867571441996</c:v>
                </c:pt>
                <c:pt idx="889">
                  <c:v>-94.25416931403106</c:v>
                </c:pt>
                <c:pt idx="890">
                  <c:v>-97.753705688033421</c:v>
                </c:pt>
                <c:pt idx="891">
                  <c:v>-79.273050308226729</c:v>
                </c:pt>
                <c:pt idx="892">
                  <c:v>-76.194328153092059</c:v>
                </c:pt>
                <c:pt idx="893">
                  <c:v>-89.509942556068381</c:v>
                </c:pt>
                <c:pt idx="894">
                  <c:v>-97.056762501386601</c:v>
                </c:pt>
                <c:pt idx="895">
                  <c:v>-89.719279130957389</c:v>
                </c:pt>
                <c:pt idx="896">
                  <c:v>-85.257720357931632</c:v>
                </c:pt>
                <c:pt idx="897">
                  <c:v>-85.715308092580003</c:v>
                </c:pt>
                <c:pt idx="898">
                  <c:v>-91.625848957071156</c:v>
                </c:pt>
                <c:pt idx="899">
                  <c:v>-108.39836657230649</c:v>
                </c:pt>
                <c:pt idx="900">
                  <c:v>-113.6065542297633</c:v>
                </c:pt>
                <c:pt idx="901">
                  <c:v>-109.99477236313389</c:v>
                </c:pt>
                <c:pt idx="902">
                  <c:v>-108.71665251164747</c:v>
                </c:pt>
                <c:pt idx="903">
                  <c:v>-83.443816260168404</c:v>
                </c:pt>
                <c:pt idx="904">
                  <c:v>-74.733445192061822</c:v>
                </c:pt>
                <c:pt idx="905">
                  <c:v>-90.308774905115371</c:v>
                </c:pt>
                <c:pt idx="906">
                  <c:v>-97.446332089465443</c:v>
                </c:pt>
                <c:pt idx="907">
                  <c:v>-80.658352953894621</c:v>
                </c:pt>
                <c:pt idx="908">
                  <c:v>-87.984318941164261</c:v>
                </c:pt>
                <c:pt idx="909">
                  <c:v>-83.481010829790307</c:v>
                </c:pt>
                <c:pt idx="910">
                  <c:v>-86.44602990286532</c:v>
                </c:pt>
                <c:pt idx="911">
                  <c:v>-74.848582567831301</c:v>
                </c:pt>
                <c:pt idx="912">
                  <c:v>-68.976728821527743</c:v>
                </c:pt>
                <c:pt idx="913">
                  <c:v>-68.069154641130211</c:v>
                </c:pt>
                <c:pt idx="914">
                  <c:v>-82.688166188370246</c:v>
                </c:pt>
                <c:pt idx="915">
                  <c:v>-71.865103908232584</c:v>
                </c:pt>
                <c:pt idx="916">
                  <c:v>-80.130698532722889</c:v>
                </c:pt>
                <c:pt idx="917">
                  <c:v>-87.418705361916665</c:v>
                </c:pt>
                <c:pt idx="918">
                  <c:v>-105.03661159712658</c:v>
                </c:pt>
                <c:pt idx="919">
                  <c:v>-93.960716358992443</c:v>
                </c:pt>
                <c:pt idx="920">
                  <c:v>-97.784101948714778</c:v>
                </c:pt>
                <c:pt idx="921">
                  <c:v>-86.984803645028052</c:v>
                </c:pt>
                <c:pt idx="922">
                  <c:v>-91.713931954263899</c:v>
                </c:pt>
                <c:pt idx="923">
                  <c:v>-96.849896523028463</c:v>
                </c:pt>
                <c:pt idx="924">
                  <c:v>-100.8906126366241</c:v>
                </c:pt>
                <c:pt idx="925">
                  <c:v>-86.559410935526728</c:v>
                </c:pt>
                <c:pt idx="926">
                  <c:v>-85.860299782923846</c:v>
                </c:pt>
                <c:pt idx="927">
                  <c:v>-75.82758636447673</c:v>
                </c:pt>
                <c:pt idx="928">
                  <c:v>-80.836850417833148</c:v>
                </c:pt>
                <c:pt idx="929">
                  <c:v>-80.93074491040835</c:v>
                </c:pt>
                <c:pt idx="930">
                  <c:v>-79.237971437394563</c:v>
                </c:pt>
                <c:pt idx="931">
                  <c:v>-84.019901565905826</c:v>
                </c:pt>
                <c:pt idx="932">
                  <c:v>-105.91614993977328</c:v>
                </c:pt>
                <c:pt idx="933">
                  <c:v>-117.93107540214598</c:v>
                </c:pt>
                <c:pt idx="934">
                  <c:v>-116.07212753166297</c:v>
                </c:pt>
                <c:pt idx="935">
                  <c:v>-106.4753559371494</c:v>
                </c:pt>
                <c:pt idx="936">
                  <c:v>-99.217662400038108</c:v>
                </c:pt>
                <c:pt idx="937">
                  <c:v>-91.493128899161221</c:v>
                </c:pt>
                <c:pt idx="938">
                  <c:v>-85.296174336255348</c:v>
                </c:pt>
                <c:pt idx="939">
                  <c:v>-82.983229497231292</c:v>
                </c:pt>
                <c:pt idx="940">
                  <c:v>-82.739652764821358</c:v>
                </c:pt>
                <c:pt idx="941">
                  <c:v>-72.801965369128652</c:v>
                </c:pt>
                <c:pt idx="942">
                  <c:v>-71.285422525846016</c:v>
                </c:pt>
                <c:pt idx="943">
                  <c:v>-84.679931982141326</c:v>
                </c:pt>
                <c:pt idx="944">
                  <c:v>-85.575004287621368</c:v>
                </c:pt>
                <c:pt idx="945">
                  <c:v>-75.785003428075129</c:v>
                </c:pt>
                <c:pt idx="946">
                  <c:v>-73.366516342617871</c:v>
                </c:pt>
                <c:pt idx="947">
                  <c:v>-66.763533229912269</c:v>
                </c:pt>
                <c:pt idx="948">
                  <c:v>-60.331564141900252</c:v>
                </c:pt>
                <c:pt idx="949">
                  <c:v>-63.468014135218439</c:v>
                </c:pt>
                <c:pt idx="950">
                  <c:v>-74.286846504834969</c:v>
                </c:pt>
                <c:pt idx="951">
                  <c:v>-75.360496149034248</c:v>
                </c:pt>
                <c:pt idx="952">
                  <c:v>-72.757459602936649</c:v>
                </c:pt>
                <c:pt idx="953">
                  <c:v>-73.564631861357995</c:v>
                </c:pt>
                <c:pt idx="954">
                  <c:v>-87.307788862474382</c:v>
                </c:pt>
                <c:pt idx="955">
                  <c:v>-91.515619470829222</c:v>
                </c:pt>
                <c:pt idx="956">
                  <c:v>-90.019645607346916</c:v>
                </c:pt>
                <c:pt idx="957">
                  <c:v>-108.16105121602772</c:v>
                </c:pt>
                <c:pt idx="958">
                  <c:v>-123.10321099923303</c:v>
                </c:pt>
                <c:pt idx="959">
                  <c:v>-120.88423302736521</c:v>
                </c:pt>
                <c:pt idx="960">
                  <c:v>-118.12846026439564</c:v>
                </c:pt>
                <c:pt idx="961">
                  <c:v>-120.34048203883532</c:v>
                </c:pt>
                <c:pt idx="962">
                  <c:v>-117.03915226745909</c:v>
                </c:pt>
                <c:pt idx="963">
                  <c:v>-113.64666137506711</c:v>
                </c:pt>
                <c:pt idx="964">
                  <c:v>-83.559870181099029</c:v>
                </c:pt>
                <c:pt idx="965">
                  <c:v>-77.387830476372784</c:v>
                </c:pt>
                <c:pt idx="966">
                  <c:v>-89.481653380764598</c:v>
                </c:pt>
                <c:pt idx="967">
                  <c:v>-98.625605278803221</c:v>
                </c:pt>
                <c:pt idx="968">
                  <c:v>-96.321987860486956</c:v>
                </c:pt>
                <c:pt idx="969">
                  <c:v>-95.478752329058963</c:v>
                </c:pt>
                <c:pt idx="970">
                  <c:v>-90.407854298262379</c:v>
                </c:pt>
                <c:pt idx="971">
                  <c:v>-101.02145838151134</c:v>
                </c:pt>
                <c:pt idx="972">
                  <c:v>-90.201448621710341</c:v>
                </c:pt>
                <c:pt idx="973">
                  <c:v>-85.193693010696791</c:v>
                </c:pt>
                <c:pt idx="974">
                  <c:v>-76.305014176787779</c:v>
                </c:pt>
                <c:pt idx="975">
                  <c:v>-86.680379313268944</c:v>
                </c:pt>
                <c:pt idx="976">
                  <c:v>-87.672084465210418</c:v>
                </c:pt>
                <c:pt idx="977">
                  <c:v>-80.326912909159844</c:v>
                </c:pt>
                <c:pt idx="978">
                  <c:v>-74.163348921462571</c:v>
                </c:pt>
                <c:pt idx="979">
                  <c:v>-76.664399314305314</c:v>
                </c:pt>
                <c:pt idx="980">
                  <c:v>-89.498067036486901</c:v>
                </c:pt>
                <c:pt idx="981">
                  <c:v>-83.903963110281836</c:v>
                </c:pt>
                <c:pt idx="982">
                  <c:v>-75.249408879118334</c:v>
                </c:pt>
                <c:pt idx="983">
                  <c:v>-75.76816946245566</c:v>
                </c:pt>
                <c:pt idx="984">
                  <c:v>-78.330026328907536</c:v>
                </c:pt>
                <c:pt idx="985">
                  <c:v>-69.673786556957708</c:v>
                </c:pt>
                <c:pt idx="986">
                  <c:v>-55.809380860953674</c:v>
                </c:pt>
                <c:pt idx="987">
                  <c:v>-59.634067987540291</c:v>
                </c:pt>
                <c:pt idx="988">
                  <c:v>-50.190838502520535</c:v>
                </c:pt>
                <c:pt idx="989">
                  <c:v>-49.532547074796405</c:v>
                </c:pt>
                <c:pt idx="990">
                  <c:v>-44.926225589336873</c:v>
                </c:pt>
                <c:pt idx="991">
                  <c:v>-41.0522604010511</c:v>
                </c:pt>
                <c:pt idx="992">
                  <c:v>-53.172023824093145</c:v>
                </c:pt>
                <c:pt idx="993">
                  <c:v>-42.040390507549432</c:v>
                </c:pt>
                <c:pt idx="994">
                  <c:v>-45.061362820554919</c:v>
                </c:pt>
                <c:pt idx="995">
                  <c:v>-54.844994267881724</c:v>
                </c:pt>
                <c:pt idx="996">
                  <c:v>-54.121150675774715</c:v>
                </c:pt>
                <c:pt idx="997">
                  <c:v>-52.027738319965195</c:v>
                </c:pt>
                <c:pt idx="998">
                  <c:v>-47.405666349476576</c:v>
                </c:pt>
                <c:pt idx="999">
                  <c:v>-48.905134148344821</c:v>
                </c:pt>
                <c:pt idx="1000">
                  <c:v>-36.627718883636284</c:v>
                </c:pt>
                <c:pt idx="1001">
                  <c:v>-27.846468042616124</c:v>
                </c:pt>
                <c:pt idx="1002">
                  <c:v>-51.171327774018536</c:v>
                </c:pt>
                <c:pt idx="1003">
                  <c:v>-70.71519754551781</c:v>
                </c:pt>
                <c:pt idx="1004">
                  <c:v>-57.171046119760895</c:v>
                </c:pt>
                <c:pt idx="1005">
                  <c:v>-55.770477109406031</c:v>
                </c:pt>
                <c:pt idx="1006">
                  <c:v>-71.147696209025099</c:v>
                </c:pt>
                <c:pt idx="1007">
                  <c:v>-68.023496485704698</c:v>
                </c:pt>
                <c:pt idx="1008">
                  <c:v>-77.579688506545011</c:v>
                </c:pt>
                <c:pt idx="1009">
                  <c:v>-91.850799656553306</c:v>
                </c:pt>
                <c:pt idx="1010">
                  <c:v>-105.2281641117202</c:v>
                </c:pt>
                <c:pt idx="1011">
                  <c:v>-94.4759766443469</c:v>
                </c:pt>
                <c:pt idx="1012">
                  <c:v>-79.723968943395192</c:v>
                </c:pt>
                <c:pt idx="1013">
                  <c:v>-81.425972402222271</c:v>
                </c:pt>
                <c:pt idx="1014">
                  <c:v>-80.936820656098291</c:v>
                </c:pt>
                <c:pt idx="1015">
                  <c:v>-94.734487339018372</c:v>
                </c:pt>
                <c:pt idx="1016">
                  <c:v>-85.757510867645493</c:v>
                </c:pt>
                <c:pt idx="1017">
                  <c:v>-97.644267610783601</c:v>
                </c:pt>
                <c:pt idx="1018">
                  <c:v>-63.965922256802287</c:v>
                </c:pt>
                <c:pt idx="1019">
                  <c:v>-60.15912043565146</c:v>
                </c:pt>
                <c:pt idx="1020">
                  <c:v>-63.812385431007201</c:v>
                </c:pt>
                <c:pt idx="1021">
                  <c:v>-88.41447510938832</c:v>
                </c:pt>
                <c:pt idx="1022">
                  <c:v>-61.263063190118196</c:v>
                </c:pt>
                <c:pt idx="1023">
                  <c:v>-57.560607518223847</c:v>
                </c:pt>
                <c:pt idx="1024">
                  <c:v>-73.410307178911751</c:v>
                </c:pt>
                <c:pt idx="1025">
                  <c:v>-69.053601774774251</c:v>
                </c:pt>
                <c:pt idx="1026">
                  <c:v>-93.992612174176401</c:v>
                </c:pt>
                <c:pt idx="1027">
                  <c:v>-85.269132909838874</c:v>
                </c:pt>
                <c:pt idx="1028">
                  <c:v>-90.297331388339543</c:v>
                </c:pt>
                <c:pt idx="1029">
                  <c:v>-68.716165241731886</c:v>
                </c:pt>
                <c:pt idx="1030">
                  <c:v>-51.996406510653138</c:v>
                </c:pt>
                <c:pt idx="1031">
                  <c:v>-56.312595758760231</c:v>
                </c:pt>
                <c:pt idx="1032">
                  <c:v>-39.800477744695819</c:v>
                </c:pt>
                <c:pt idx="1033">
                  <c:v>-53.854323079794021</c:v>
                </c:pt>
                <c:pt idx="1034">
                  <c:v>-75.96531999005839</c:v>
                </c:pt>
                <c:pt idx="1035">
                  <c:v>-78.01263451878657</c:v>
                </c:pt>
                <c:pt idx="1036">
                  <c:v>-73.508542555584484</c:v>
                </c:pt>
                <c:pt idx="1037">
                  <c:v>-61.916194326154923</c:v>
                </c:pt>
                <c:pt idx="1038">
                  <c:v>-59.80289990194737</c:v>
                </c:pt>
                <c:pt idx="1039">
                  <c:v>-75.542647843544017</c:v>
                </c:pt>
                <c:pt idx="1040">
                  <c:v>-81.275128523982829</c:v>
                </c:pt>
                <c:pt idx="1041">
                  <c:v>-68.948565309197178</c:v>
                </c:pt>
                <c:pt idx="1042">
                  <c:v>-69.179103877139397</c:v>
                </c:pt>
                <c:pt idx="1043">
                  <c:v>-69.183477275311816</c:v>
                </c:pt>
                <c:pt idx="1044">
                  <c:v>-74.853931047846174</c:v>
                </c:pt>
                <c:pt idx="1045">
                  <c:v>-51.663125940371344</c:v>
                </c:pt>
                <c:pt idx="1046">
                  <c:v>-47.435603312493306</c:v>
                </c:pt>
                <c:pt idx="1047">
                  <c:v>-30.0193680126944</c:v>
                </c:pt>
                <c:pt idx="1048">
                  <c:v>-38.79067488513941</c:v>
                </c:pt>
                <c:pt idx="1049">
                  <c:v>-24.373293821822713</c:v>
                </c:pt>
                <c:pt idx="1050">
                  <c:v>-36.200324502380532</c:v>
                </c:pt>
                <c:pt idx="1051">
                  <c:v>-46.187853797134842</c:v>
                </c:pt>
                <c:pt idx="1052">
                  <c:v>-53.081760338232804</c:v>
                </c:pt>
                <c:pt idx="1053">
                  <c:v>-42.267038803224388</c:v>
                </c:pt>
                <c:pt idx="1054">
                  <c:v>-28.406236025349962</c:v>
                </c:pt>
                <c:pt idx="1055">
                  <c:v>-17.871777879604487</c:v>
                </c:pt>
                <c:pt idx="1056">
                  <c:v>-15.658387370152532</c:v>
                </c:pt>
                <c:pt idx="1057">
                  <c:v>-19.148325809318408</c:v>
                </c:pt>
                <c:pt idx="1058">
                  <c:v>-28.878454192327588</c:v>
                </c:pt>
                <c:pt idx="1059">
                  <c:v>-20.746827256583657</c:v>
                </c:pt>
                <c:pt idx="1060">
                  <c:v>-50.006310466526685</c:v>
                </c:pt>
                <c:pt idx="1061">
                  <c:v>-53.818856162191551</c:v>
                </c:pt>
                <c:pt idx="1062">
                  <c:v>-39.338383322118375</c:v>
                </c:pt>
                <c:pt idx="1063">
                  <c:v>-32.973995253465418</c:v>
                </c:pt>
                <c:pt idx="1064">
                  <c:v>-33.336163901952219</c:v>
                </c:pt>
                <c:pt idx="1065">
                  <c:v>-35.422429944479283</c:v>
                </c:pt>
                <c:pt idx="1066">
                  <c:v>-45.720692571255341</c:v>
                </c:pt>
                <c:pt idx="1067">
                  <c:v>-62.089590459111058</c:v>
                </c:pt>
                <c:pt idx="1068">
                  <c:v>-61.824982040899208</c:v>
                </c:pt>
                <c:pt idx="1069">
                  <c:v>-64.757957022198426</c:v>
                </c:pt>
                <c:pt idx="1070">
                  <c:v>-21.461441129460837</c:v>
                </c:pt>
                <c:pt idx="1071">
                  <c:v>-26.712459069932187</c:v>
                </c:pt>
                <c:pt idx="1072">
                  <c:v>-3.5108294290106627</c:v>
                </c:pt>
                <c:pt idx="1073">
                  <c:v>-4.125168200654727</c:v>
                </c:pt>
                <c:pt idx="1074">
                  <c:v>12.44331802159239</c:v>
                </c:pt>
                <c:pt idx="1075">
                  <c:v>5.4798175726563159</c:v>
                </c:pt>
                <c:pt idx="1076">
                  <c:v>0.12237135715916736</c:v>
                </c:pt>
                <c:pt idx="1077">
                  <c:v>3.4536558507301791</c:v>
                </c:pt>
                <c:pt idx="1078">
                  <c:v>-5.5003414402137594</c:v>
                </c:pt>
                <c:pt idx="1079">
                  <c:v>-13.743491659702578</c:v>
                </c:pt>
                <c:pt idx="1080">
                  <c:v>-6.7320820679796753</c:v>
                </c:pt>
                <c:pt idx="1081">
                  <c:v>-2.7501786308386826</c:v>
                </c:pt>
                <c:pt idx="1082">
                  <c:v>4.3905400139540021</c:v>
                </c:pt>
                <c:pt idx="1083">
                  <c:v>4.8287254991220294</c:v>
                </c:pt>
                <c:pt idx="1084">
                  <c:v>15.171014914219789</c:v>
                </c:pt>
                <c:pt idx="1085">
                  <c:v>13.969507932805179</c:v>
                </c:pt>
                <c:pt idx="1086">
                  <c:v>1.0733418727920565</c:v>
                </c:pt>
                <c:pt idx="1087">
                  <c:v>0.89597878002216902</c:v>
                </c:pt>
                <c:pt idx="1088">
                  <c:v>5.6315990738833364</c:v>
                </c:pt>
                <c:pt idx="1089">
                  <c:v>6.4103517439645117</c:v>
                </c:pt>
                <c:pt idx="1090">
                  <c:v>7.2588905702241959</c:v>
                </c:pt>
                <c:pt idx="1091">
                  <c:v>10.072379648200766</c:v>
                </c:pt>
                <c:pt idx="1092">
                  <c:v>13.087580694350713</c:v>
                </c:pt>
                <c:pt idx="1093">
                  <c:v>9.9608944237356596</c:v>
                </c:pt>
                <c:pt idx="1094">
                  <c:v>21.380722950571275</c:v>
                </c:pt>
                <c:pt idx="1095">
                  <c:v>37.4969246516685</c:v>
                </c:pt>
                <c:pt idx="1096">
                  <c:v>21.38401354970582</c:v>
                </c:pt>
                <c:pt idx="1097">
                  <c:v>1.6684171119539997</c:v>
                </c:pt>
                <c:pt idx="1098">
                  <c:v>7.8357181722590994</c:v>
                </c:pt>
                <c:pt idx="1099">
                  <c:v>4.3582245773924981</c:v>
                </c:pt>
                <c:pt idx="1100">
                  <c:v>7.3611089030769747</c:v>
                </c:pt>
                <c:pt idx="1101">
                  <c:v>12.308351956857997</c:v>
                </c:pt>
                <c:pt idx="1102">
                  <c:v>5.6664714495134163</c:v>
                </c:pt>
                <c:pt idx="1103">
                  <c:v>3.3505465949240474</c:v>
                </c:pt>
                <c:pt idx="1104">
                  <c:v>-14.519035304575851</c:v>
                </c:pt>
                <c:pt idx="1105">
                  <c:v>-12.585124370382005</c:v>
                </c:pt>
                <c:pt idx="1106">
                  <c:v>-1.3066260218763546</c:v>
                </c:pt>
                <c:pt idx="1107">
                  <c:v>-20.962016066901427</c:v>
                </c:pt>
                <c:pt idx="1108">
                  <c:v>-0.22196144309692301</c:v>
                </c:pt>
                <c:pt idx="1109">
                  <c:v>2.9299146453811957</c:v>
                </c:pt>
                <c:pt idx="1110">
                  <c:v>45.628790523216772</c:v>
                </c:pt>
                <c:pt idx="1111">
                  <c:v>32.349091034427701</c:v>
                </c:pt>
                <c:pt idx="1112">
                  <c:v>42.575127088880343</c:v>
                </c:pt>
                <c:pt idx="1113">
                  <c:v>35.651069623510828</c:v>
                </c:pt>
                <c:pt idx="1114">
                  <c:v>44.493236131643869</c:v>
                </c:pt>
                <c:pt idx="1115">
                  <c:v>38.583764643067049</c:v>
                </c:pt>
              </c:numCache>
            </c:numRef>
          </c:val>
        </c:ser>
        <c:dLbls>
          <c:showLegendKey val="0"/>
          <c:showVal val="0"/>
          <c:showCatName val="0"/>
          <c:showSerName val="0"/>
          <c:showPercent val="0"/>
          <c:showBubbleSize val="0"/>
        </c:dLbls>
        <c:axId val="439346648"/>
        <c:axId val="451685768"/>
      </c:areaChart>
      <c:lineChart>
        <c:grouping val="standard"/>
        <c:varyColors val="0"/>
        <c:ser>
          <c:idx val="0"/>
          <c:order val="0"/>
          <c:tx>
            <c:v>In Quota</c:v>
          </c:tx>
          <c:marker>
            <c:symbol val="none"/>
          </c:marker>
          <c:cat>
            <c:numRef>
              <c:f>China!$A$3:$A$1999</c:f>
              <c:numCache>
                <c:formatCode>m/d/yyyy</c:formatCode>
                <c:ptCount val="1997"/>
                <c:pt idx="0">
                  <c:v>40422</c:v>
                </c:pt>
                <c:pt idx="1">
                  <c:v>40423</c:v>
                </c:pt>
                <c:pt idx="2">
                  <c:v>40424</c:v>
                </c:pt>
                <c:pt idx="3">
                  <c:v>40427</c:v>
                </c:pt>
                <c:pt idx="4">
                  <c:v>40428</c:v>
                </c:pt>
                <c:pt idx="5">
                  <c:v>40429</c:v>
                </c:pt>
                <c:pt idx="6">
                  <c:v>40430</c:v>
                </c:pt>
                <c:pt idx="7">
                  <c:v>40431</c:v>
                </c:pt>
                <c:pt idx="8">
                  <c:v>40434</c:v>
                </c:pt>
                <c:pt idx="9">
                  <c:v>40435</c:v>
                </c:pt>
                <c:pt idx="10">
                  <c:v>40441</c:v>
                </c:pt>
                <c:pt idx="11">
                  <c:v>40442</c:v>
                </c:pt>
                <c:pt idx="12">
                  <c:v>40443</c:v>
                </c:pt>
                <c:pt idx="13">
                  <c:v>40444</c:v>
                </c:pt>
                <c:pt idx="14">
                  <c:v>40445</c:v>
                </c:pt>
                <c:pt idx="15">
                  <c:v>40448</c:v>
                </c:pt>
                <c:pt idx="16">
                  <c:v>40449</c:v>
                </c:pt>
                <c:pt idx="17">
                  <c:v>40450</c:v>
                </c:pt>
                <c:pt idx="18">
                  <c:v>40451</c:v>
                </c:pt>
                <c:pt idx="19">
                  <c:v>40452</c:v>
                </c:pt>
                <c:pt idx="20">
                  <c:v>40455</c:v>
                </c:pt>
                <c:pt idx="21">
                  <c:v>40456</c:v>
                </c:pt>
                <c:pt idx="22">
                  <c:v>40457</c:v>
                </c:pt>
                <c:pt idx="23">
                  <c:v>40458</c:v>
                </c:pt>
                <c:pt idx="24">
                  <c:v>40459</c:v>
                </c:pt>
                <c:pt idx="25">
                  <c:v>40462</c:v>
                </c:pt>
                <c:pt idx="26">
                  <c:v>40463</c:v>
                </c:pt>
                <c:pt idx="27">
                  <c:v>40464</c:v>
                </c:pt>
                <c:pt idx="28">
                  <c:v>40465</c:v>
                </c:pt>
                <c:pt idx="29">
                  <c:v>40466</c:v>
                </c:pt>
                <c:pt idx="30">
                  <c:v>40469</c:v>
                </c:pt>
                <c:pt idx="31">
                  <c:v>40470</c:v>
                </c:pt>
                <c:pt idx="32">
                  <c:v>40471</c:v>
                </c:pt>
                <c:pt idx="33">
                  <c:v>40472</c:v>
                </c:pt>
                <c:pt idx="34">
                  <c:v>40473</c:v>
                </c:pt>
                <c:pt idx="35">
                  <c:v>40476</c:v>
                </c:pt>
                <c:pt idx="36">
                  <c:v>40477</c:v>
                </c:pt>
                <c:pt idx="37">
                  <c:v>40478</c:v>
                </c:pt>
                <c:pt idx="38">
                  <c:v>40479</c:v>
                </c:pt>
                <c:pt idx="39">
                  <c:v>40480</c:v>
                </c:pt>
                <c:pt idx="40">
                  <c:v>40483</c:v>
                </c:pt>
                <c:pt idx="41">
                  <c:v>40485</c:v>
                </c:pt>
                <c:pt idx="42">
                  <c:v>40486</c:v>
                </c:pt>
                <c:pt idx="43">
                  <c:v>40487</c:v>
                </c:pt>
                <c:pt idx="44">
                  <c:v>40490</c:v>
                </c:pt>
                <c:pt idx="45">
                  <c:v>40491</c:v>
                </c:pt>
                <c:pt idx="46">
                  <c:v>40492</c:v>
                </c:pt>
                <c:pt idx="47">
                  <c:v>40493</c:v>
                </c:pt>
                <c:pt idx="48">
                  <c:v>40494</c:v>
                </c:pt>
                <c:pt idx="49">
                  <c:v>40498</c:v>
                </c:pt>
                <c:pt idx="50">
                  <c:v>40499</c:v>
                </c:pt>
                <c:pt idx="51">
                  <c:v>40500</c:v>
                </c:pt>
                <c:pt idx="52">
                  <c:v>40501</c:v>
                </c:pt>
                <c:pt idx="53">
                  <c:v>40504</c:v>
                </c:pt>
                <c:pt idx="54">
                  <c:v>40505</c:v>
                </c:pt>
                <c:pt idx="55">
                  <c:v>40506</c:v>
                </c:pt>
                <c:pt idx="56">
                  <c:v>40507</c:v>
                </c:pt>
                <c:pt idx="57">
                  <c:v>40508</c:v>
                </c:pt>
                <c:pt idx="58">
                  <c:v>40511</c:v>
                </c:pt>
                <c:pt idx="59">
                  <c:v>40512</c:v>
                </c:pt>
                <c:pt idx="60">
                  <c:v>40513</c:v>
                </c:pt>
                <c:pt idx="61">
                  <c:v>40514</c:v>
                </c:pt>
                <c:pt idx="62">
                  <c:v>40515</c:v>
                </c:pt>
                <c:pt idx="63">
                  <c:v>40518</c:v>
                </c:pt>
                <c:pt idx="64">
                  <c:v>40519</c:v>
                </c:pt>
                <c:pt idx="65">
                  <c:v>40520</c:v>
                </c:pt>
                <c:pt idx="66">
                  <c:v>40521</c:v>
                </c:pt>
                <c:pt idx="67">
                  <c:v>40522</c:v>
                </c:pt>
                <c:pt idx="68">
                  <c:v>40525</c:v>
                </c:pt>
                <c:pt idx="69">
                  <c:v>40526</c:v>
                </c:pt>
                <c:pt idx="70">
                  <c:v>40527</c:v>
                </c:pt>
                <c:pt idx="71">
                  <c:v>40528</c:v>
                </c:pt>
                <c:pt idx="72">
                  <c:v>40529</c:v>
                </c:pt>
                <c:pt idx="73">
                  <c:v>40532</c:v>
                </c:pt>
                <c:pt idx="74">
                  <c:v>40533</c:v>
                </c:pt>
                <c:pt idx="75">
                  <c:v>40534</c:v>
                </c:pt>
                <c:pt idx="76">
                  <c:v>40535</c:v>
                </c:pt>
                <c:pt idx="77">
                  <c:v>40536</c:v>
                </c:pt>
                <c:pt idx="78">
                  <c:v>40539</c:v>
                </c:pt>
                <c:pt idx="79">
                  <c:v>40540</c:v>
                </c:pt>
                <c:pt idx="80">
                  <c:v>40541</c:v>
                </c:pt>
                <c:pt idx="81">
                  <c:v>40542</c:v>
                </c:pt>
                <c:pt idx="82">
                  <c:v>40543</c:v>
                </c:pt>
                <c:pt idx="83">
                  <c:v>40546</c:v>
                </c:pt>
                <c:pt idx="84">
                  <c:v>40547</c:v>
                </c:pt>
                <c:pt idx="85">
                  <c:v>40548</c:v>
                </c:pt>
                <c:pt idx="86">
                  <c:v>40549</c:v>
                </c:pt>
                <c:pt idx="87">
                  <c:v>40550</c:v>
                </c:pt>
                <c:pt idx="88">
                  <c:v>40553</c:v>
                </c:pt>
                <c:pt idx="89">
                  <c:v>40554</c:v>
                </c:pt>
                <c:pt idx="90">
                  <c:v>40555</c:v>
                </c:pt>
                <c:pt idx="91">
                  <c:v>40556</c:v>
                </c:pt>
                <c:pt idx="92">
                  <c:v>40557</c:v>
                </c:pt>
                <c:pt idx="93">
                  <c:v>40560</c:v>
                </c:pt>
                <c:pt idx="94">
                  <c:v>40561</c:v>
                </c:pt>
                <c:pt idx="95">
                  <c:v>40562</c:v>
                </c:pt>
                <c:pt idx="96">
                  <c:v>40563</c:v>
                </c:pt>
                <c:pt idx="97">
                  <c:v>40564</c:v>
                </c:pt>
                <c:pt idx="98">
                  <c:v>40567</c:v>
                </c:pt>
                <c:pt idx="99">
                  <c:v>40568</c:v>
                </c:pt>
                <c:pt idx="100">
                  <c:v>40569</c:v>
                </c:pt>
                <c:pt idx="101">
                  <c:v>40570</c:v>
                </c:pt>
                <c:pt idx="102">
                  <c:v>40571</c:v>
                </c:pt>
                <c:pt idx="103">
                  <c:v>40574</c:v>
                </c:pt>
                <c:pt idx="104">
                  <c:v>40575</c:v>
                </c:pt>
                <c:pt idx="105">
                  <c:v>40576</c:v>
                </c:pt>
                <c:pt idx="106">
                  <c:v>40577</c:v>
                </c:pt>
                <c:pt idx="107">
                  <c:v>40578</c:v>
                </c:pt>
                <c:pt idx="108">
                  <c:v>40582</c:v>
                </c:pt>
                <c:pt idx="109">
                  <c:v>40583</c:v>
                </c:pt>
                <c:pt idx="110">
                  <c:v>40584</c:v>
                </c:pt>
                <c:pt idx="111">
                  <c:v>40585</c:v>
                </c:pt>
                <c:pt idx="112">
                  <c:v>40588</c:v>
                </c:pt>
                <c:pt idx="113">
                  <c:v>40589</c:v>
                </c:pt>
                <c:pt idx="114">
                  <c:v>40590</c:v>
                </c:pt>
                <c:pt idx="115">
                  <c:v>40591</c:v>
                </c:pt>
                <c:pt idx="116">
                  <c:v>40592</c:v>
                </c:pt>
                <c:pt idx="117">
                  <c:v>40595</c:v>
                </c:pt>
                <c:pt idx="118">
                  <c:v>40596</c:v>
                </c:pt>
                <c:pt idx="119">
                  <c:v>40597</c:v>
                </c:pt>
                <c:pt idx="120">
                  <c:v>40598</c:v>
                </c:pt>
                <c:pt idx="121">
                  <c:v>40599</c:v>
                </c:pt>
                <c:pt idx="122">
                  <c:v>40602</c:v>
                </c:pt>
                <c:pt idx="123">
                  <c:v>40603</c:v>
                </c:pt>
                <c:pt idx="124">
                  <c:v>40604</c:v>
                </c:pt>
                <c:pt idx="125">
                  <c:v>40605</c:v>
                </c:pt>
                <c:pt idx="126">
                  <c:v>40606</c:v>
                </c:pt>
                <c:pt idx="127">
                  <c:v>40609</c:v>
                </c:pt>
                <c:pt idx="128">
                  <c:v>40610</c:v>
                </c:pt>
                <c:pt idx="129">
                  <c:v>40611</c:v>
                </c:pt>
                <c:pt idx="130">
                  <c:v>40612</c:v>
                </c:pt>
                <c:pt idx="131">
                  <c:v>40613</c:v>
                </c:pt>
                <c:pt idx="132">
                  <c:v>40616</c:v>
                </c:pt>
                <c:pt idx="133">
                  <c:v>40617</c:v>
                </c:pt>
                <c:pt idx="134">
                  <c:v>40618</c:v>
                </c:pt>
                <c:pt idx="135">
                  <c:v>40619</c:v>
                </c:pt>
                <c:pt idx="136">
                  <c:v>40620</c:v>
                </c:pt>
                <c:pt idx="137">
                  <c:v>40624</c:v>
                </c:pt>
                <c:pt idx="138">
                  <c:v>40625</c:v>
                </c:pt>
                <c:pt idx="139">
                  <c:v>40626</c:v>
                </c:pt>
                <c:pt idx="140">
                  <c:v>40627</c:v>
                </c:pt>
                <c:pt idx="141">
                  <c:v>40630</c:v>
                </c:pt>
                <c:pt idx="142">
                  <c:v>40631</c:v>
                </c:pt>
                <c:pt idx="143">
                  <c:v>40632</c:v>
                </c:pt>
                <c:pt idx="144">
                  <c:v>40633</c:v>
                </c:pt>
                <c:pt idx="145">
                  <c:v>40634</c:v>
                </c:pt>
                <c:pt idx="146">
                  <c:v>40637</c:v>
                </c:pt>
                <c:pt idx="147">
                  <c:v>40638</c:v>
                </c:pt>
                <c:pt idx="148">
                  <c:v>40639</c:v>
                </c:pt>
                <c:pt idx="149">
                  <c:v>40640</c:v>
                </c:pt>
                <c:pt idx="150">
                  <c:v>40641</c:v>
                </c:pt>
                <c:pt idx="151">
                  <c:v>40644</c:v>
                </c:pt>
                <c:pt idx="152">
                  <c:v>40645</c:v>
                </c:pt>
                <c:pt idx="153">
                  <c:v>40646</c:v>
                </c:pt>
                <c:pt idx="154">
                  <c:v>40647</c:v>
                </c:pt>
                <c:pt idx="155">
                  <c:v>40648</c:v>
                </c:pt>
                <c:pt idx="156">
                  <c:v>40651</c:v>
                </c:pt>
                <c:pt idx="157">
                  <c:v>40652</c:v>
                </c:pt>
                <c:pt idx="158">
                  <c:v>40653</c:v>
                </c:pt>
                <c:pt idx="159">
                  <c:v>40658</c:v>
                </c:pt>
                <c:pt idx="160">
                  <c:v>40659</c:v>
                </c:pt>
                <c:pt idx="161">
                  <c:v>40660</c:v>
                </c:pt>
                <c:pt idx="162">
                  <c:v>40661</c:v>
                </c:pt>
                <c:pt idx="163">
                  <c:v>40662</c:v>
                </c:pt>
                <c:pt idx="164">
                  <c:v>40665</c:v>
                </c:pt>
                <c:pt idx="165">
                  <c:v>40666</c:v>
                </c:pt>
                <c:pt idx="166">
                  <c:v>40667</c:v>
                </c:pt>
                <c:pt idx="167">
                  <c:v>40669</c:v>
                </c:pt>
                <c:pt idx="168">
                  <c:v>40672</c:v>
                </c:pt>
                <c:pt idx="169">
                  <c:v>40673</c:v>
                </c:pt>
                <c:pt idx="170">
                  <c:v>40674</c:v>
                </c:pt>
                <c:pt idx="171">
                  <c:v>40675</c:v>
                </c:pt>
                <c:pt idx="172">
                  <c:v>40676</c:v>
                </c:pt>
                <c:pt idx="173">
                  <c:v>40679</c:v>
                </c:pt>
                <c:pt idx="174">
                  <c:v>40680</c:v>
                </c:pt>
                <c:pt idx="175">
                  <c:v>40681</c:v>
                </c:pt>
                <c:pt idx="176">
                  <c:v>40682</c:v>
                </c:pt>
                <c:pt idx="177">
                  <c:v>40683</c:v>
                </c:pt>
                <c:pt idx="178">
                  <c:v>40686</c:v>
                </c:pt>
                <c:pt idx="179">
                  <c:v>40687</c:v>
                </c:pt>
                <c:pt idx="180">
                  <c:v>40688</c:v>
                </c:pt>
                <c:pt idx="181">
                  <c:v>40689</c:v>
                </c:pt>
                <c:pt idx="182">
                  <c:v>40690</c:v>
                </c:pt>
                <c:pt idx="183">
                  <c:v>40693</c:v>
                </c:pt>
                <c:pt idx="184">
                  <c:v>40694</c:v>
                </c:pt>
                <c:pt idx="185">
                  <c:v>40695</c:v>
                </c:pt>
                <c:pt idx="186">
                  <c:v>40696</c:v>
                </c:pt>
                <c:pt idx="187">
                  <c:v>40697</c:v>
                </c:pt>
                <c:pt idx="188">
                  <c:v>40700</c:v>
                </c:pt>
                <c:pt idx="189">
                  <c:v>40701</c:v>
                </c:pt>
                <c:pt idx="190">
                  <c:v>40702</c:v>
                </c:pt>
                <c:pt idx="191">
                  <c:v>40703</c:v>
                </c:pt>
                <c:pt idx="192">
                  <c:v>40704</c:v>
                </c:pt>
                <c:pt idx="193">
                  <c:v>40707</c:v>
                </c:pt>
                <c:pt idx="194">
                  <c:v>40708</c:v>
                </c:pt>
                <c:pt idx="195">
                  <c:v>40709</c:v>
                </c:pt>
                <c:pt idx="196">
                  <c:v>40710</c:v>
                </c:pt>
                <c:pt idx="197">
                  <c:v>40711</c:v>
                </c:pt>
                <c:pt idx="198">
                  <c:v>40714</c:v>
                </c:pt>
                <c:pt idx="199">
                  <c:v>40715</c:v>
                </c:pt>
                <c:pt idx="200">
                  <c:v>40716</c:v>
                </c:pt>
                <c:pt idx="201">
                  <c:v>40717</c:v>
                </c:pt>
                <c:pt idx="202">
                  <c:v>40718</c:v>
                </c:pt>
                <c:pt idx="203">
                  <c:v>40721</c:v>
                </c:pt>
                <c:pt idx="204">
                  <c:v>40722</c:v>
                </c:pt>
                <c:pt idx="205">
                  <c:v>40723</c:v>
                </c:pt>
                <c:pt idx="206">
                  <c:v>40724</c:v>
                </c:pt>
                <c:pt idx="207">
                  <c:v>40725</c:v>
                </c:pt>
                <c:pt idx="208">
                  <c:v>40728</c:v>
                </c:pt>
                <c:pt idx="209">
                  <c:v>40729</c:v>
                </c:pt>
                <c:pt idx="210">
                  <c:v>40730</c:v>
                </c:pt>
                <c:pt idx="211">
                  <c:v>40731</c:v>
                </c:pt>
                <c:pt idx="212">
                  <c:v>40732</c:v>
                </c:pt>
                <c:pt idx="213">
                  <c:v>40735</c:v>
                </c:pt>
                <c:pt idx="214">
                  <c:v>40736</c:v>
                </c:pt>
                <c:pt idx="215">
                  <c:v>40737</c:v>
                </c:pt>
                <c:pt idx="216">
                  <c:v>40738</c:v>
                </c:pt>
                <c:pt idx="217">
                  <c:v>40739</c:v>
                </c:pt>
                <c:pt idx="218">
                  <c:v>40742</c:v>
                </c:pt>
                <c:pt idx="219">
                  <c:v>40743</c:v>
                </c:pt>
                <c:pt idx="220">
                  <c:v>40744</c:v>
                </c:pt>
                <c:pt idx="221">
                  <c:v>40745</c:v>
                </c:pt>
                <c:pt idx="222">
                  <c:v>40746</c:v>
                </c:pt>
                <c:pt idx="223">
                  <c:v>40749</c:v>
                </c:pt>
                <c:pt idx="224">
                  <c:v>40750</c:v>
                </c:pt>
                <c:pt idx="225">
                  <c:v>40751</c:v>
                </c:pt>
                <c:pt idx="226">
                  <c:v>40752</c:v>
                </c:pt>
                <c:pt idx="227">
                  <c:v>40753</c:v>
                </c:pt>
                <c:pt idx="228">
                  <c:v>40756</c:v>
                </c:pt>
                <c:pt idx="229">
                  <c:v>40757</c:v>
                </c:pt>
                <c:pt idx="230">
                  <c:v>40758</c:v>
                </c:pt>
                <c:pt idx="231">
                  <c:v>40759</c:v>
                </c:pt>
                <c:pt idx="232">
                  <c:v>40760</c:v>
                </c:pt>
                <c:pt idx="233">
                  <c:v>40763</c:v>
                </c:pt>
                <c:pt idx="234">
                  <c:v>40764</c:v>
                </c:pt>
                <c:pt idx="235">
                  <c:v>40765</c:v>
                </c:pt>
                <c:pt idx="236">
                  <c:v>40766</c:v>
                </c:pt>
                <c:pt idx="237">
                  <c:v>40767</c:v>
                </c:pt>
                <c:pt idx="238">
                  <c:v>40770</c:v>
                </c:pt>
                <c:pt idx="239">
                  <c:v>40771</c:v>
                </c:pt>
                <c:pt idx="240">
                  <c:v>40772</c:v>
                </c:pt>
                <c:pt idx="241">
                  <c:v>40773</c:v>
                </c:pt>
                <c:pt idx="242">
                  <c:v>40774</c:v>
                </c:pt>
                <c:pt idx="243">
                  <c:v>40777</c:v>
                </c:pt>
                <c:pt idx="244">
                  <c:v>40778</c:v>
                </c:pt>
                <c:pt idx="245">
                  <c:v>40779</c:v>
                </c:pt>
                <c:pt idx="246">
                  <c:v>40780</c:v>
                </c:pt>
                <c:pt idx="247">
                  <c:v>40781</c:v>
                </c:pt>
                <c:pt idx="248">
                  <c:v>40784</c:v>
                </c:pt>
                <c:pt idx="249">
                  <c:v>40785</c:v>
                </c:pt>
                <c:pt idx="250">
                  <c:v>40786</c:v>
                </c:pt>
                <c:pt idx="251">
                  <c:v>40787</c:v>
                </c:pt>
                <c:pt idx="252">
                  <c:v>40788</c:v>
                </c:pt>
                <c:pt idx="253">
                  <c:v>40791</c:v>
                </c:pt>
                <c:pt idx="254">
                  <c:v>40792</c:v>
                </c:pt>
                <c:pt idx="255">
                  <c:v>40793</c:v>
                </c:pt>
                <c:pt idx="256">
                  <c:v>40794</c:v>
                </c:pt>
                <c:pt idx="257">
                  <c:v>40795</c:v>
                </c:pt>
                <c:pt idx="258">
                  <c:v>40798</c:v>
                </c:pt>
                <c:pt idx="259">
                  <c:v>40799</c:v>
                </c:pt>
                <c:pt idx="260">
                  <c:v>40800</c:v>
                </c:pt>
                <c:pt idx="261">
                  <c:v>40801</c:v>
                </c:pt>
                <c:pt idx="262">
                  <c:v>40805</c:v>
                </c:pt>
                <c:pt idx="263">
                  <c:v>40806</c:v>
                </c:pt>
                <c:pt idx="264">
                  <c:v>40807</c:v>
                </c:pt>
                <c:pt idx="265">
                  <c:v>40808</c:v>
                </c:pt>
                <c:pt idx="266">
                  <c:v>40809</c:v>
                </c:pt>
                <c:pt idx="267">
                  <c:v>40812</c:v>
                </c:pt>
                <c:pt idx="268">
                  <c:v>40813</c:v>
                </c:pt>
                <c:pt idx="269">
                  <c:v>40814</c:v>
                </c:pt>
                <c:pt idx="270">
                  <c:v>40815</c:v>
                </c:pt>
                <c:pt idx="271">
                  <c:v>40816</c:v>
                </c:pt>
                <c:pt idx="272">
                  <c:v>40819</c:v>
                </c:pt>
                <c:pt idx="273">
                  <c:v>40820</c:v>
                </c:pt>
                <c:pt idx="274">
                  <c:v>40821</c:v>
                </c:pt>
                <c:pt idx="275">
                  <c:v>40822</c:v>
                </c:pt>
                <c:pt idx="276">
                  <c:v>40823</c:v>
                </c:pt>
                <c:pt idx="277">
                  <c:v>40826</c:v>
                </c:pt>
                <c:pt idx="278">
                  <c:v>40827</c:v>
                </c:pt>
                <c:pt idx="279">
                  <c:v>40828</c:v>
                </c:pt>
                <c:pt idx="280">
                  <c:v>40829</c:v>
                </c:pt>
                <c:pt idx="281">
                  <c:v>40830</c:v>
                </c:pt>
                <c:pt idx="282">
                  <c:v>40833</c:v>
                </c:pt>
                <c:pt idx="283">
                  <c:v>40834</c:v>
                </c:pt>
                <c:pt idx="284">
                  <c:v>40835</c:v>
                </c:pt>
                <c:pt idx="285">
                  <c:v>40836</c:v>
                </c:pt>
                <c:pt idx="286">
                  <c:v>40837</c:v>
                </c:pt>
                <c:pt idx="287">
                  <c:v>40840</c:v>
                </c:pt>
                <c:pt idx="288">
                  <c:v>40841</c:v>
                </c:pt>
                <c:pt idx="289">
                  <c:v>40842</c:v>
                </c:pt>
                <c:pt idx="290">
                  <c:v>40843</c:v>
                </c:pt>
                <c:pt idx="291">
                  <c:v>40844</c:v>
                </c:pt>
                <c:pt idx="292">
                  <c:v>40847</c:v>
                </c:pt>
                <c:pt idx="293">
                  <c:v>40848</c:v>
                </c:pt>
                <c:pt idx="294">
                  <c:v>40850</c:v>
                </c:pt>
                <c:pt idx="295">
                  <c:v>40851</c:v>
                </c:pt>
                <c:pt idx="296">
                  <c:v>40854</c:v>
                </c:pt>
                <c:pt idx="297">
                  <c:v>40855</c:v>
                </c:pt>
                <c:pt idx="298">
                  <c:v>40856</c:v>
                </c:pt>
                <c:pt idx="299">
                  <c:v>40857</c:v>
                </c:pt>
                <c:pt idx="300">
                  <c:v>40858</c:v>
                </c:pt>
                <c:pt idx="301">
                  <c:v>40861</c:v>
                </c:pt>
                <c:pt idx="302">
                  <c:v>40862</c:v>
                </c:pt>
                <c:pt idx="303">
                  <c:v>40863</c:v>
                </c:pt>
                <c:pt idx="304">
                  <c:v>40864</c:v>
                </c:pt>
                <c:pt idx="305">
                  <c:v>40865</c:v>
                </c:pt>
                <c:pt idx="306">
                  <c:v>40869</c:v>
                </c:pt>
                <c:pt idx="307">
                  <c:v>40870</c:v>
                </c:pt>
                <c:pt idx="308">
                  <c:v>40871</c:v>
                </c:pt>
                <c:pt idx="309">
                  <c:v>40872</c:v>
                </c:pt>
                <c:pt idx="310">
                  <c:v>40875</c:v>
                </c:pt>
                <c:pt idx="311">
                  <c:v>40876</c:v>
                </c:pt>
                <c:pt idx="312">
                  <c:v>40877</c:v>
                </c:pt>
                <c:pt idx="313">
                  <c:v>40878</c:v>
                </c:pt>
                <c:pt idx="314">
                  <c:v>40879</c:v>
                </c:pt>
                <c:pt idx="315">
                  <c:v>40882</c:v>
                </c:pt>
                <c:pt idx="316">
                  <c:v>40883</c:v>
                </c:pt>
                <c:pt idx="317">
                  <c:v>40884</c:v>
                </c:pt>
                <c:pt idx="318">
                  <c:v>40885</c:v>
                </c:pt>
                <c:pt idx="319">
                  <c:v>40886</c:v>
                </c:pt>
                <c:pt idx="320">
                  <c:v>40889</c:v>
                </c:pt>
                <c:pt idx="321">
                  <c:v>40890</c:v>
                </c:pt>
                <c:pt idx="322">
                  <c:v>40891</c:v>
                </c:pt>
                <c:pt idx="323">
                  <c:v>40892</c:v>
                </c:pt>
                <c:pt idx="324">
                  <c:v>40893</c:v>
                </c:pt>
                <c:pt idx="325">
                  <c:v>40896</c:v>
                </c:pt>
                <c:pt idx="326">
                  <c:v>40897</c:v>
                </c:pt>
                <c:pt idx="327">
                  <c:v>40898</c:v>
                </c:pt>
                <c:pt idx="328">
                  <c:v>40899</c:v>
                </c:pt>
                <c:pt idx="329">
                  <c:v>40900</c:v>
                </c:pt>
                <c:pt idx="330">
                  <c:v>40903</c:v>
                </c:pt>
                <c:pt idx="331">
                  <c:v>40904</c:v>
                </c:pt>
                <c:pt idx="332">
                  <c:v>40905</c:v>
                </c:pt>
                <c:pt idx="333">
                  <c:v>40906</c:v>
                </c:pt>
                <c:pt idx="334">
                  <c:v>40907</c:v>
                </c:pt>
                <c:pt idx="335">
                  <c:v>40910</c:v>
                </c:pt>
                <c:pt idx="336">
                  <c:v>40911</c:v>
                </c:pt>
                <c:pt idx="337">
                  <c:v>40912</c:v>
                </c:pt>
                <c:pt idx="338">
                  <c:v>40913</c:v>
                </c:pt>
                <c:pt idx="339">
                  <c:v>40914</c:v>
                </c:pt>
                <c:pt idx="340">
                  <c:v>40917</c:v>
                </c:pt>
                <c:pt idx="341">
                  <c:v>40918</c:v>
                </c:pt>
                <c:pt idx="342">
                  <c:v>40919</c:v>
                </c:pt>
                <c:pt idx="343">
                  <c:v>40920</c:v>
                </c:pt>
                <c:pt idx="344">
                  <c:v>40921</c:v>
                </c:pt>
                <c:pt idx="345">
                  <c:v>40924</c:v>
                </c:pt>
                <c:pt idx="346">
                  <c:v>40925</c:v>
                </c:pt>
                <c:pt idx="347">
                  <c:v>40926</c:v>
                </c:pt>
                <c:pt idx="348">
                  <c:v>40927</c:v>
                </c:pt>
                <c:pt idx="349">
                  <c:v>40928</c:v>
                </c:pt>
                <c:pt idx="350">
                  <c:v>40931</c:v>
                </c:pt>
                <c:pt idx="351">
                  <c:v>40932</c:v>
                </c:pt>
                <c:pt idx="352">
                  <c:v>40933</c:v>
                </c:pt>
                <c:pt idx="353">
                  <c:v>40934</c:v>
                </c:pt>
                <c:pt idx="354">
                  <c:v>40935</c:v>
                </c:pt>
                <c:pt idx="355">
                  <c:v>40938</c:v>
                </c:pt>
                <c:pt idx="356">
                  <c:v>40939</c:v>
                </c:pt>
                <c:pt idx="357">
                  <c:v>40940</c:v>
                </c:pt>
                <c:pt idx="358">
                  <c:v>40941</c:v>
                </c:pt>
                <c:pt idx="359">
                  <c:v>40942</c:v>
                </c:pt>
                <c:pt idx="360">
                  <c:v>40946</c:v>
                </c:pt>
                <c:pt idx="361">
                  <c:v>40947</c:v>
                </c:pt>
                <c:pt idx="362">
                  <c:v>40948</c:v>
                </c:pt>
                <c:pt idx="363">
                  <c:v>40949</c:v>
                </c:pt>
                <c:pt idx="364">
                  <c:v>40952</c:v>
                </c:pt>
                <c:pt idx="365">
                  <c:v>40953</c:v>
                </c:pt>
                <c:pt idx="366">
                  <c:v>40954</c:v>
                </c:pt>
                <c:pt idx="367">
                  <c:v>40955</c:v>
                </c:pt>
                <c:pt idx="368">
                  <c:v>40956</c:v>
                </c:pt>
                <c:pt idx="369">
                  <c:v>40959</c:v>
                </c:pt>
                <c:pt idx="370">
                  <c:v>40960</c:v>
                </c:pt>
                <c:pt idx="371">
                  <c:v>40961</c:v>
                </c:pt>
                <c:pt idx="372">
                  <c:v>40962</c:v>
                </c:pt>
                <c:pt idx="373">
                  <c:v>40963</c:v>
                </c:pt>
                <c:pt idx="374">
                  <c:v>40966</c:v>
                </c:pt>
                <c:pt idx="375">
                  <c:v>40967</c:v>
                </c:pt>
                <c:pt idx="376">
                  <c:v>40968</c:v>
                </c:pt>
                <c:pt idx="377">
                  <c:v>40969</c:v>
                </c:pt>
                <c:pt idx="378">
                  <c:v>40970</c:v>
                </c:pt>
                <c:pt idx="379">
                  <c:v>40973</c:v>
                </c:pt>
                <c:pt idx="380">
                  <c:v>40974</c:v>
                </c:pt>
                <c:pt idx="381">
                  <c:v>40975</c:v>
                </c:pt>
                <c:pt idx="382">
                  <c:v>40976</c:v>
                </c:pt>
                <c:pt idx="383">
                  <c:v>40977</c:v>
                </c:pt>
                <c:pt idx="384">
                  <c:v>40980</c:v>
                </c:pt>
                <c:pt idx="385">
                  <c:v>40981</c:v>
                </c:pt>
                <c:pt idx="386">
                  <c:v>40982</c:v>
                </c:pt>
                <c:pt idx="387">
                  <c:v>40983</c:v>
                </c:pt>
                <c:pt idx="388">
                  <c:v>40984</c:v>
                </c:pt>
                <c:pt idx="389">
                  <c:v>40988</c:v>
                </c:pt>
                <c:pt idx="390">
                  <c:v>40989</c:v>
                </c:pt>
                <c:pt idx="391">
                  <c:v>40990</c:v>
                </c:pt>
                <c:pt idx="392">
                  <c:v>40991</c:v>
                </c:pt>
                <c:pt idx="393">
                  <c:v>40994</c:v>
                </c:pt>
                <c:pt idx="394">
                  <c:v>40995</c:v>
                </c:pt>
                <c:pt idx="395">
                  <c:v>40996</c:v>
                </c:pt>
                <c:pt idx="396">
                  <c:v>40997</c:v>
                </c:pt>
                <c:pt idx="397">
                  <c:v>40998</c:v>
                </c:pt>
                <c:pt idx="398">
                  <c:v>41001</c:v>
                </c:pt>
                <c:pt idx="399">
                  <c:v>41002</c:v>
                </c:pt>
                <c:pt idx="400">
                  <c:v>41003</c:v>
                </c:pt>
                <c:pt idx="401">
                  <c:v>41004</c:v>
                </c:pt>
                <c:pt idx="402">
                  <c:v>41008</c:v>
                </c:pt>
                <c:pt idx="403">
                  <c:v>41009</c:v>
                </c:pt>
                <c:pt idx="404">
                  <c:v>41010</c:v>
                </c:pt>
                <c:pt idx="405">
                  <c:v>41011</c:v>
                </c:pt>
                <c:pt idx="406">
                  <c:v>41012</c:v>
                </c:pt>
                <c:pt idx="407">
                  <c:v>41015</c:v>
                </c:pt>
                <c:pt idx="408">
                  <c:v>41016</c:v>
                </c:pt>
                <c:pt idx="409">
                  <c:v>41017</c:v>
                </c:pt>
                <c:pt idx="410">
                  <c:v>41018</c:v>
                </c:pt>
                <c:pt idx="411">
                  <c:v>41019</c:v>
                </c:pt>
                <c:pt idx="412">
                  <c:v>41022</c:v>
                </c:pt>
                <c:pt idx="413">
                  <c:v>41023</c:v>
                </c:pt>
                <c:pt idx="414">
                  <c:v>41024</c:v>
                </c:pt>
                <c:pt idx="415">
                  <c:v>41025</c:v>
                </c:pt>
                <c:pt idx="416">
                  <c:v>41026</c:v>
                </c:pt>
                <c:pt idx="417">
                  <c:v>41029</c:v>
                </c:pt>
                <c:pt idx="418">
                  <c:v>41031</c:v>
                </c:pt>
                <c:pt idx="419">
                  <c:v>41032</c:v>
                </c:pt>
                <c:pt idx="420">
                  <c:v>41033</c:v>
                </c:pt>
                <c:pt idx="421">
                  <c:v>41036</c:v>
                </c:pt>
                <c:pt idx="422">
                  <c:v>41037</c:v>
                </c:pt>
                <c:pt idx="423">
                  <c:v>41038</c:v>
                </c:pt>
                <c:pt idx="424">
                  <c:v>41039</c:v>
                </c:pt>
                <c:pt idx="425">
                  <c:v>41040</c:v>
                </c:pt>
                <c:pt idx="426">
                  <c:v>41043</c:v>
                </c:pt>
                <c:pt idx="427">
                  <c:v>41044</c:v>
                </c:pt>
                <c:pt idx="428">
                  <c:v>41045</c:v>
                </c:pt>
                <c:pt idx="429">
                  <c:v>41046</c:v>
                </c:pt>
                <c:pt idx="430">
                  <c:v>41047</c:v>
                </c:pt>
                <c:pt idx="431">
                  <c:v>41050</c:v>
                </c:pt>
                <c:pt idx="432">
                  <c:v>41051</c:v>
                </c:pt>
                <c:pt idx="433">
                  <c:v>41052</c:v>
                </c:pt>
                <c:pt idx="434">
                  <c:v>41053</c:v>
                </c:pt>
                <c:pt idx="435">
                  <c:v>41054</c:v>
                </c:pt>
                <c:pt idx="436">
                  <c:v>41057</c:v>
                </c:pt>
                <c:pt idx="437">
                  <c:v>41058</c:v>
                </c:pt>
                <c:pt idx="438">
                  <c:v>41059</c:v>
                </c:pt>
                <c:pt idx="439">
                  <c:v>41060</c:v>
                </c:pt>
                <c:pt idx="440">
                  <c:v>41061</c:v>
                </c:pt>
                <c:pt idx="441">
                  <c:v>41064</c:v>
                </c:pt>
                <c:pt idx="442">
                  <c:v>41065</c:v>
                </c:pt>
                <c:pt idx="443">
                  <c:v>41066</c:v>
                </c:pt>
                <c:pt idx="444">
                  <c:v>41067</c:v>
                </c:pt>
                <c:pt idx="445">
                  <c:v>41068</c:v>
                </c:pt>
                <c:pt idx="446">
                  <c:v>41071</c:v>
                </c:pt>
                <c:pt idx="447">
                  <c:v>41072</c:v>
                </c:pt>
                <c:pt idx="448">
                  <c:v>41073</c:v>
                </c:pt>
                <c:pt idx="449">
                  <c:v>41074</c:v>
                </c:pt>
                <c:pt idx="450">
                  <c:v>41075</c:v>
                </c:pt>
                <c:pt idx="451">
                  <c:v>41078</c:v>
                </c:pt>
                <c:pt idx="452">
                  <c:v>41079</c:v>
                </c:pt>
                <c:pt idx="453">
                  <c:v>41080</c:v>
                </c:pt>
                <c:pt idx="454">
                  <c:v>41081</c:v>
                </c:pt>
                <c:pt idx="455">
                  <c:v>41082</c:v>
                </c:pt>
                <c:pt idx="456">
                  <c:v>41085</c:v>
                </c:pt>
                <c:pt idx="457">
                  <c:v>41086</c:v>
                </c:pt>
                <c:pt idx="458">
                  <c:v>41087</c:v>
                </c:pt>
                <c:pt idx="459">
                  <c:v>41088</c:v>
                </c:pt>
                <c:pt idx="460">
                  <c:v>41089</c:v>
                </c:pt>
                <c:pt idx="461">
                  <c:v>41092</c:v>
                </c:pt>
                <c:pt idx="462">
                  <c:v>41093</c:v>
                </c:pt>
                <c:pt idx="463">
                  <c:v>41094</c:v>
                </c:pt>
                <c:pt idx="464">
                  <c:v>41095</c:v>
                </c:pt>
                <c:pt idx="465">
                  <c:v>41096</c:v>
                </c:pt>
                <c:pt idx="466">
                  <c:v>41099</c:v>
                </c:pt>
                <c:pt idx="467">
                  <c:v>41100</c:v>
                </c:pt>
                <c:pt idx="468">
                  <c:v>41101</c:v>
                </c:pt>
                <c:pt idx="469">
                  <c:v>41102</c:v>
                </c:pt>
                <c:pt idx="470">
                  <c:v>41103</c:v>
                </c:pt>
                <c:pt idx="471">
                  <c:v>41106</c:v>
                </c:pt>
                <c:pt idx="472">
                  <c:v>41107</c:v>
                </c:pt>
                <c:pt idx="473">
                  <c:v>41108</c:v>
                </c:pt>
                <c:pt idx="474">
                  <c:v>41109</c:v>
                </c:pt>
                <c:pt idx="475">
                  <c:v>41110</c:v>
                </c:pt>
                <c:pt idx="476">
                  <c:v>41113</c:v>
                </c:pt>
                <c:pt idx="477">
                  <c:v>41114</c:v>
                </c:pt>
                <c:pt idx="478">
                  <c:v>41115</c:v>
                </c:pt>
                <c:pt idx="479">
                  <c:v>41116</c:v>
                </c:pt>
                <c:pt idx="480">
                  <c:v>41117</c:v>
                </c:pt>
                <c:pt idx="481">
                  <c:v>41120</c:v>
                </c:pt>
                <c:pt idx="482">
                  <c:v>41121</c:v>
                </c:pt>
                <c:pt idx="483">
                  <c:v>41122</c:v>
                </c:pt>
                <c:pt idx="484">
                  <c:v>41123</c:v>
                </c:pt>
                <c:pt idx="485">
                  <c:v>41124</c:v>
                </c:pt>
                <c:pt idx="486">
                  <c:v>41127</c:v>
                </c:pt>
                <c:pt idx="487">
                  <c:v>41128</c:v>
                </c:pt>
                <c:pt idx="488">
                  <c:v>41129</c:v>
                </c:pt>
                <c:pt idx="489">
                  <c:v>41130</c:v>
                </c:pt>
                <c:pt idx="490">
                  <c:v>41131</c:v>
                </c:pt>
                <c:pt idx="491">
                  <c:v>41134</c:v>
                </c:pt>
                <c:pt idx="492">
                  <c:v>41135</c:v>
                </c:pt>
                <c:pt idx="493">
                  <c:v>41136</c:v>
                </c:pt>
                <c:pt idx="494">
                  <c:v>41137</c:v>
                </c:pt>
                <c:pt idx="495">
                  <c:v>41138</c:v>
                </c:pt>
                <c:pt idx="496">
                  <c:v>41141</c:v>
                </c:pt>
                <c:pt idx="497">
                  <c:v>41142</c:v>
                </c:pt>
                <c:pt idx="498">
                  <c:v>41143</c:v>
                </c:pt>
                <c:pt idx="499">
                  <c:v>41144</c:v>
                </c:pt>
                <c:pt idx="500">
                  <c:v>41145</c:v>
                </c:pt>
                <c:pt idx="501">
                  <c:v>41148</c:v>
                </c:pt>
                <c:pt idx="502">
                  <c:v>41149</c:v>
                </c:pt>
                <c:pt idx="503">
                  <c:v>41150</c:v>
                </c:pt>
                <c:pt idx="504">
                  <c:v>41151</c:v>
                </c:pt>
                <c:pt idx="505">
                  <c:v>41152</c:v>
                </c:pt>
                <c:pt idx="506">
                  <c:v>41155</c:v>
                </c:pt>
                <c:pt idx="507">
                  <c:v>41156</c:v>
                </c:pt>
                <c:pt idx="508">
                  <c:v>41157</c:v>
                </c:pt>
                <c:pt idx="509">
                  <c:v>41158</c:v>
                </c:pt>
                <c:pt idx="510">
                  <c:v>41159</c:v>
                </c:pt>
                <c:pt idx="511">
                  <c:v>41162</c:v>
                </c:pt>
                <c:pt idx="512">
                  <c:v>41163</c:v>
                </c:pt>
                <c:pt idx="513">
                  <c:v>41164</c:v>
                </c:pt>
                <c:pt idx="514">
                  <c:v>41165</c:v>
                </c:pt>
                <c:pt idx="515">
                  <c:v>41166</c:v>
                </c:pt>
                <c:pt idx="516">
                  <c:v>41169</c:v>
                </c:pt>
                <c:pt idx="517">
                  <c:v>41170</c:v>
                </c:pt>
                <c:pt idx="518">
                  <c:v>41171</c:v>
                </c:pt>
                <c:pt idx="519">
                  <c:v>41172</c:v>
                </c:pt>
                <c:pt idx="520">
                  <c:v>41173</c:v>
                </c:pt>
                <c:pt idx="521">
                  <c:v>41176</c:v>
                </c:pt>
                <c:pt idx="522">
                  <c:v>41177</c:v>
                </c:pt>
                <c:pt idx="523">
                  <c:v>41178</c:v>
                </c:pt>
                <c:pt idx="524">
                  <c:v>41179</c:v>
                </c:pt>
                <c:pt idx="525">
                  <c:v>41180</c:v>
                </c:pt>
                <c:pt idx="526">
                  <c:v>41183</c:v>
                </c:pt>
                <c:pt idx="527">
                  <c:v>41184</c:v>
                </c:pt>
                <c:pt idx="528">
                  <c:v>41185</c:v>
                </c:pt>
                <c:pt idx="529">
                  <c:v>41186</c:v>
                </c:pt>
                <c:pt idx="530">
                  <c:v>41187</c:v>
                </c:pt>
                <c:pt idx="531">
                  <c:v>41190</c:v>
                </c:pt>
                <c:pt idx="532">
                  <c:v>41191</c:v>
                </c:pt>
                <c:pt idx="533">
                  <c:v>41192</c:v>
                </c:pt>
                <c:pt idx="534">
                  <c:v>41193</c:v>
                </c:pt>
                <c:pt idx="535">
                  <c:v>41194</c:v>
                </c:pt>
                <c:pt idx="536">
                  <c:v>41197</c:v>
                </c:pt>
                <c:pt idx="537">
                  <c:v>41198</c:v>
                </c:pt>
                <c:pt idx="538">
                  <c:v>41199</c:v>
                </c:pt>
                <c:pt idx="539">
                  <c:v>41200</c:v>
                </c:pt>
                <c:pt idx="540">
                  <c:v>41201</c:v>
                </c:pt>
                <c:pt idx="541">
                  <c:v>41204</c:v>
                </c:pt>
                <c:pt idx="542">
                  <c:v>41205</c:v>
                </c:pt>
                <c:pt idx="543">
                  <c:v>41206</c:v>
                </c:pt>
                <c:pt idx="544">
                  <c:v>41207</c:v>
                </c:pt>
                <c:pt idx="545">
                  <c:v>41208</c:v>
                </c:pt>
                <c:pt idx="546">
                  <c:v>41211</c:v>
                </c:pt>
                <c:pt idx="547">
                  <c:v>41212</c:v>
                </c:pt>
                <c:pt idx="548">
                  <c:v>41213</c:v>
                </c:pt>
                <c:pt idx="549">
                  <c:v>41214</c:v>
                </c:pt>
                <c:pt idx="550">
                  <c:v>41215</c:v>
                </c:pt>
                <c:pt idx="551">
                  <c:v>41218</c:v>
                </c:pt>
                <c:pt idx="552">
                  <c:v>41219</c:v>
                </c:pt>
                <c:pt idx="553">
                  <c:v>41220</c:v>
                </c:pt>
                <c:pt idx="554">
                  <c:v>41221</c:v>
                </c:pt>
                <c:pt idx="555">
                  <c:v>41222</c:v>
                </c:pt>
                <c:pt idx="556">
                  <c:v>41225</c:v>
                </c:pt>
                <c:pt idx="557">
                  <c:v>41226</c:v>
                </c:pt>
                <c:pt idx="558">
                  <c:v>41227</c:v>
                </c:pt>
                <c:pt idx="559">
                  <c:v>41228</c:v>
                </c:pt>
                <c:pt idx="560">
                  <c:v>41229</c:v>
                </c:pt>
                <c:pt idx="561">
                  <c:v>41232</c:v>
                </c:pt>
                <c:pt idx="562">
                  <c:v>41233</c:v>
                </c:pt>
                <c:pt idx="563">
                  <c:v>41234</c:v>
                </c:pt>
                <c:pt idx="564">
                  <c:v>41236</c:v>
                </c:pt>
                <c:pt idx="565">
                  <c:v>41239</c:v>
                </c:pt>
                <c:pt idx="566">
                  <c:v>41240</c:v>
                </c:pt>
                <c:pt idx="567">
                  <c:v>41241</c:v>
                </c:pt>
                <c:pt idx="568">
                  <c:v>41242</c:v>
                </c:pt>
                <c:pt idx="569">
                  <c:v>41243</c:v>
                </c:pt>
                <c:pt idx="570">
                  <c:v>41246</c:v>
                </c:pt>
                <c:pt idx="571">
                  <c:v>41247</c:v>
                </c:pt>
                <c:pt idx="572">
                  <c:v>41248</c:v>
                </c:pt>
                <c:pt idx="573">
                  <c:v>41249</c:v>
                </c:pt>
                <c:pt idx="574">
                  <c:v>41250</c:v>
                </c:pt>
                <c:pt idx="575">
                  <c:v>41253</c:v>
                </c:pt>
                <c:pt idx="576">
                  <c:v>41254</c:v>
                </c:pt>
                <c:pt idx="577">
                  <c:v>41255</c:v>
                </c:pt>
                <c:pt idx="578">
                  <c:v>41256</c:v>
                </c:pt>
                <c:pt idx="579">
                  <c:v>41257</c:v>
                </c:pt>
                <c:pt idx="580">
                  <c:v>41260</c:v>
                </c:pt>
                <c:pt idx="581">
                  <c:v>41261</c:v>
                </c:pt>
                <c:pt idx="582">
                  <c:v>41262</c:v>
                </c:pt>
                <c:pt idx="583">
                  <c:v>41263</c:v>
                </c:pt>
                <c:pt idx="584">
                  <c:v>41264</c:v>
                </c:pt>
                <c:pt idx="585">
                  <c:v>41267</c:v>
                </c:pt>
                <c:pt idx="586">
                  <c:v>41269</c:v>
                </c:pt>
                <c:pt idx="587">
                  <c:v>41270</c:v>
                </c:pt>
                <c:pt idx="588">
                  <c:v>41271</c:v>
                </c:pt>
                <c:pt idx="589">
                  <c:v>41274</c:v>
                </c:pt>
                <c:pt idx="590">
                  <c:v>41276</c:v>
                </c:pt>
                <c:pt idx="591">
                  <c:v>41277</c:v>
                </c:pt>
                <c:pt idx="592">
                  <c:v>41278</c:v>
                </c:pt>
                <c:pt idx="593">
                  <c:v>41281</c:v>
                </c:pt>
                <c:pt idx="594">
                  <c:v>41282</c:v>
                </c:pt>
                <c:pt idx="595">
                  <c:v>41283</c:v>
                </c:pt>
                <c:pt idx="596">
                  <c:v>41284</c:v>
                </c:pt>
                <c:pt idx="597">
                  <c:v>41285</c:v>
                </c:pt>
                <c:pt idx="598">
                  <c:v>41288</c:v>
                </c:pt>
                <c:pt idx="599">
                  <c:v>41289</c:v>
                </c:pt>
                <c:pt idx="600">
                  <c:v>41290</c:v>
                </c:pt>
                <c:pt idx="601">
                  <c:v>41291</c:v>
                </c:pt>
                <c:pt idx="602">
                  <c:v>41292</c:v>
                </c:pt>
                <c:pt idx="603">
                  <c:v>41296</c:v>
                </c:pt>
                <c:pt idx="604">
                  <c:v>41297</c:v>
                </c:pt>
                <c:pt idx="605">
                  <c:v>41298</c:v>
                </c:pt>
                <c:pt idx="606">
                  <c:v>41299</c:v>
                </c:pt>
                <c:pt idx="607">
                  <c:v>41302</c:v>
                </c:pt>
                <c:pt idx="608">
                  <c:v>41303</c:v>
                </c:pt>
                <c:pt idx="609">
                  <c:v>41304</c:v>
                </c:pt>
                <c:pt idx="610">
                  <c:v>41305</c:v>
                </c:pt>
                <c:pt idx="611">
                  <c:v>41306</c:v>
                </c:pt>
                <c:pt idx="612">
                  <c:v>41309</c:v>
                </c:pt>
                <c:pt idx="613">
                  <c:v>41310</c:v>
                </c:pt>
                <c:pt idx="614">
                  <c:v>41311</c:v>
                </c:pt>
                <c:pt idx="615">
                  <c:v>41312</c:v>
                </c:pt>
                <c:pt idx="616">
                  <c:v>41313</c:v>
                </c:pt>
                <c:pt idx="617">
                  <c:v>41316</c:v>
                </c:pt>
                <c:pt idx="618">
                  <c:v>41317</c:v>
                </c:pt>
                <c:pt idx="619">
                  <c:v>41318</c:v>
                </c:pt>
                <c:pt idx="620">
                  <c:v>41319</c:v>
                </c:pt>
                <c:pt idx="621">
                  <c:v>41320</c:v>
                </c:pt>
                <c:pt idx="622">
                  <c:v>41324</c:v>
                </c:pt>
                <c:pt idx="623">
                  <c:v>41325</c:v>
                </c:pt>
                <c:pt idx="624">
                  <c:v>41326</c:v>
                </c:pt>
                <c:pt idx="625">
                  <c:v>41327</c:v>
                </c:pt>
                <c:pt idx="626">
                  <c:v>41330</c:v>
                </c:pt>
                <c:pt idx="627">
                  <c:v>41331</c:v>
                </c:pt>
                <c:pt idx="628">
                  <c:v>41332</c:v>
                </c:pt>
                <c:pt idx="629">
                  <c:v>41333</c:v>
                </c:pt>
                <c:pt idx="630">
                  <c:v>41334</c:v>
                </c:pt>
                <c:pt idx="631">
                  <c:v>41337</c:v>
                </c:pt>
                <c:pt idx="632">
                  <c:v>41338</c:v>
                </c:pt>
                <c:pt idx="633">
                  <c:v>41339</c:v>
                </c:pt>
                <c:pt idx="634">
                  <c:v>41340</c:v>
                </c:pt>
                <c:pt idx="635">
                  <c:v>41341</c:v>
                </c:pt>
                <c:pt idx="636">
                  <c:v>41344</c:v>
                </c:pt>
                <c:pt idx="637">
                  <c:v>41345</c:v>
                </c:pt>
                <c:pt idx="638">
                  <c:v>41346</c:v>
                </c:pt>
                <c:pt idx="639">
                  <c:v>41347</c:v>
                </c:pt>
                <c:pt idx="640">
                  <c:v>41348</c:v>
                </c:pt>
                <c:pt idx="641">
                  <c:v>41351</c:v>
                </c:pt>
                <c:pt idx="642">
                  <c:v>41352</c:v>
                </c:pt>
                <c:pt idx="643">
                  <c:v>41353</c:v>
                </c:pt>
                <c:pt idx="644">
                  <c:v>41354</c:v>
                </c:pt>
                <c:pt idx="645">
                  <c:v>41355</c:v>
                </c:pt>
                <c:pt idx="646">
                  <c:v>41358</c:v>
                </c:pt>
                <c:pt idx="647">
                  <c:v>41359</c:v>
                </c:pt>
                <c:pt idx="648">
                  <c:v>41360</c:v>
                </c:pt>
                <c:pt idx="649">
                  <c:v>41361</c:v>
                </c:pt>
                <c:pt idx="650">
                  <c:v>41365</c:v>
                </c:pt>
                <c:pt idx="651">
                  <c:v>41366</c:v>
                </c:pt>
                <c:pt idx="652">
                  <c:v>41367</c:v>
                </c:pt>
                <c:pt idx="653">
                  <c:v>41368</c:v>
                </c:pt>
                <c:pt idx="654">
                  <c:v>41369</c:v>
                </c:pt>
                <c:pt idx="655">
                  <c:v>41372</c:v>
                </c:pt>
                <c:pt idx="656">
                  <c:v>41373</c:v>
                </c:pt>
                <c:pt idx="657">
                  <c:v>41374</c:v>
                </c:pt>
                <c:pt idx="658">
                  <c:v>41375</c:v>
                </c:pt>
                <c:pt idx="659">
                  <c:v>41376</c:v>
                </c:pt>
                <c:pt idx="660">
                  <c:v>41379</c:v>
                </c:pt>
                <c:pt idx="661">
                  <c:v>41380</c:v>
                </c:pt>
                <c:pt idx="662">
                  <c:v>41381</c:v>
                </c:pt>
                <c:pt idx="663">
                  <c:v>41382</c:v>
                </c:pt>
                <c:pt idx="664">
                  <c:v>41383</c:v>
                </c:pt>
                <c:pt idx="665">
                  <c:v>41386</c:v>
                </c:pt>
                <c:pt idx="666">
                  <c:v>41387</c:v>
                </c:pt>
                <c:pt idx="667">
                  <c:v>41388</c:v>
                </c:pt>
                <c:pt idx="668">
                  <c:v>41389</c:v>
                </c:pt>
                <c:pt idx="669">
                  <c:v>41390</c:v>
                </c:pt>
                <c:pt idx="670">
                  <c:v>41393</c:v>
                </c:pt>
                <c:pt idx="671">
                  <c:v>41394</c:v>
                </c:pt>
                <c:pt idx="672">
                  <c:v>41395</c:v>
                </c:pt>
                <c:pt idx="673">
                  <c:v>41396</c:v>
                </c:pt>
                <c:pt idx="674">
                  <c:v>41397</c:v>
                </c:pt>
                <c:pt idx="675">
                  <c:v>41400</c:v>
                </c:pt>
                <c:pt idx="676">
                  <c:v>41401</c:v>
                </c:pt>
                <c:pt idx="677">
                  <c:v>41402</c:v>
                </c:pt>
                <c:pt idx="678">
                  <c:v>41403</c:v>
                </c:pt>
                <c:pt idx="679">
                  <c:v>41404</c:v>
                </c:pt>
                <c:pt idx="680">
                  <c:v>41407</c:v>
                </c:pt>
                <c:pt idx="681">
                  <c:v>41408</c:v>
                </c:pt>
                <c:pt idx="682">
                  <c:v>41409</c:v>
                </c:pt>
                <c:pt idx="683">
                  <c:v>41410</c:v>
                </c:pt>
                <c:pt idx="684">
                  <c:v>41411</c:v>
                </c:pt>
                <c:pt idx="685">
                  <c:v>41414</c:v>
                </c:pt>
                <c:pt idx="686">
                  <c:v>41415</c:v>
                </c:pt>
                <c:pt idx="687">
                  <c:v>41416</c:v>
                </c:pt>
                <c:pt idx="688">
                  <c:v>41417</c:v>
                </c:pt>
                <c:pt idx="689">
                  <c:v>41418</c:v>
                </c:pt>
                <c:pt idx="690">
                  <c:v>41422</c:v>
                </c:pt>
                <c:pt idx="691">
                  <c:v>41423</c:v>
                </c:pt>
                <c:pt idx="692">
                  <c:v>41424</c:v>
                </c:pt>
                <c:pt idx="693">
                  <c:v>41425</c:v>
                </c:pt>
                <c:pt idx="694">
                  <c:v>41428</c:v>
                </c:pt>
                <c:pt idx="695">
                  <c:v>41429</c:v>
                </c:pt>
                <c:pt idx="696">
                  <c:v>41430</c:v>
                </c:pt>
                <c:pt idx="697">
                  <c:v>41431</c:v>
                </c:pt>
                <c:pt idx="698">
                  <c:v>41432</c:v>
                </c:pt>
                <c:pt idx="699">
                  <c:v>41435</c:v>
                </c:pt>
                <c:pt idx="700">
                  <c:v>41436</c:v>
                </c:pt>
                <c:pt idx="701">
                  <c:v>41437</c:v>
                </c:pt>
                <c:pt idx="702">
                  <c:v>41438</c:v>
                </c:pt>
                <c:pt idx="703">
                  <c:v>41439</c:v>
                </c:pt>
                <c:pt idx="704">
                  <c:v>41442</c:v>
                </c:pt>
                <c:pt idx="705">
                  <c:v>41443</c:v>
                </c:pt>
                <c:pt idx="706">
                  <c:v>41444</c:v>
                </c:pt>
                <c:pt idx="707">
                  <c:v>41445</c:v>
                </c:pt>
                <c:pt idx="708">
                  <c:v>41446</c:v>
                </c:pt>
                <c:pt idx="709">
                  <c:v>41449</c:v>
                </c:pt>
                <c:pt idx="710">
                  <c:v>41450</c:v>
                </c:pt>
                <c:pt idx="711">
                  <c:v>41451</c:v>
                </c:pt>
                <c:pt idx="712">
                  <c:v>41452</c:v>
                </c:pt>
                <c:pt idx="713">
                  <c:v>41453</c:v>
                </c:pt>
                <c:pt idx="714">
                  <c:v>41456</c:v>
                </c:pt>
                <c:pt idx="715">
                  <c:v>41457</c:v>
                </c:pt>
                <c:pt idx="716">
                  <c:v>41458</c:v>
                </c:pt>
                <c:pt idx="717">
                  <c:v>41460</c:v>
                </c:pt>
                <c:pt idx="718">
                  <c:v>41463</c:v>
                </c:pt>
                <c:pt idx="719">
                  <c:v>41464</c:v>
                </c:pt>
                <c:pt idx="720">
                  <c:v>41465</c:v>
                </c:pt>
                <c:pt idx="721">
                  <c:v>41466</c:v>
                </c:pt>
                <c:pt idx="722">
                  <c:v>41467</c:v>
                </c:pt>
                <c:pt idx="723">
                  <c:v>41470</c:v>
                </c:pt>
                <c:pt idx="724">
                  <c:v>41471</c:v>
                </c:pt>
                <c:pt idx="725">
                  <c:v>41472</c:v>
                </c:pt>
                <c:pt idx="726">
                  <c:v>41473</c:v>
                </c:pt>
                <c:pt idx="727">
                  <c:v>41474</c:v>
                </c:pt>
                <c:pt idx="728">
                  <c:v>41477</c:v>
                </c:pt>
                <c:pt idx="729">
                  <c:v>41478</c:v>
                </c:pt>
                <c:pt idx="730">
                  <c:v>41479</c:v>
                </c:pt>
                <c:pt idx="731">
                  <c:v>41480</c:v>
                </c:pt>
                <c:pt idx="732">
                  <c:v>41481</c:v>
                </c:pt>
                <c:pt idx="733">
                  <c:v>41484</c:v>
                </c:pt>
                <c:pt idx="734">
                  <c:v>41485</c:v>
                </c:pt>
                <c:pt idx="735">
                  <c:v>41486</c:v>
                </c:pt>
                <c:pt idx="736">
                  <c:v>41487</c:v>
                </c:pt>
                <c:pt idx="737">
                  <c:v>41488</c:v>
                </c:pt>
                <c:pt idx="738">
                  <c:v>41491</c:v>
                </c:pt>
                <c:pt idx="739">
                  <c:v>41492</c:v>
                </c:pt>
                <c:pt idx="740">
                  <c:v>41493</c:v>
                </c:pt>
                <c:pt idx="741">
                  <c:v>41494</c:v>
                </c:pt>
                <c:pt idx="742">
                  <c:v>41495</c:v>
                </c:pt>
                <c:pt idx="743">
                  <c:v>41498</c:v>
                </c:pt>
                <c:pt idx="744">
                  <c:v>41499</c:v>
                </c:pt>
                <c:pt idx="745">
                  <c:v>41500</c:v>
                </c:pt>
                <c:pt idx="746">
                  <c:v>41501</c:v>
                </c:pt>
                <c:pt idx="747">
                  <c:v>41502</c:v>
                </c:pt>
                <c:pt idx="748">
                  <c:v>41505</c:v>
                </c:pt>
                <c:pt idx="749">
                  <c:v>41506</c:v>
                </c:pt>
                <c:pt idx="750">
                  <c:v>41507</c:v>
                </c:pt>
                <c:pt idx="751">
                  <c:v>41508</c:v>
                </c:pt>
                <c:pt idx="752">
                  <c:v>41509</c:v>
                </c:pt>
                <c:pt idx="753">
                  <c:v>41512</c:v>
                </c:pt>
                <c:pt idx="754">
                  <c:v>41513</c:v>
                </c:pt>
                <c:pt idx="755">
                  <c:v>41514</c:v>
                </c:pt>
                <c:pt idx="756">
                  <c:v>41515</c:v>
                </c:pt>
                <c:pt idx="757">
                  <c:v>41516</c:v>
                </c:pt>
                <c:pt idx="758">
                  <c:v>41520</c:v>
                </c:pt>
                <c:pt idx="759">
                  <c:v>41521</c:v>
                </c:pt>
                <c:pt idx="760">
                  <c:v>41522</c:v>
                </c:pt>
                <c:pt idx="761">
                  <c:v>41523</c:v>
                </c:pt>
                <c:pt idx="762">
                  <c:v>41526</c:v>
                </c:pt>
                <c:pt idx="763">
                  <c:v>41527</c:v>
                </c:pt>
                <c:pt idx="764">
                  <c:v>41528</c:v>
                </c:pt>
                <c:pt idx="765">
                  <c:v>41529</c:v>
                </c:pt>
                <c:pt idx="766">
                  <c:v>41530</c:v>
                </c:pt>
                <c:pt idx="767">
                  <c:v>41533</c:v>
                </c:pt>
                <c:pt idx="768">
                  <c:v>41534</c:v>
                </c:pt>
                <c:pt idx="769">
                  <c:v>41535</c:v>
                </c:pt>
                <c:pt idx="770">
                  <c:v>41536</c:v>
                </c:pt>
                <c:pt idx="771">
                  <c:v>41537</c:v>
                </c:pt>
                <c:pt idx="772">
                  <c:v>41540</c:v>
                </c:pt>
                <c:pt idx="773">
                  <c:v>41541</c:v>
                </c:pt>
                <c:pt idx="774">
                  <c:v>41542</c:v>
                </c:pt>
                <c:pt idx="775">
                  <c:v>41543</c:v>
                </c:pt>
                <c:pt idx="776">
                  <c:v>41544</c:v>
                </c:pt>
                <c:pt idx="777">
                  <c:v>41547</c:v>
                </c:pt>
                <c:pt idx="778">
                  <c:v>41548</c:v>
                </c:pt>
                <c:pt idx="779">
                  <c:v>41549</c:v>
                </c:pt>
                <c:pt idx="780">
                  <c:v>41550</c:v>
                </c:pt>
                <c:pt idx="781">
                  <c:v>41551</c:v>
                </c:pt>
                <c:pt idx="782">
                  <c:v>41554</c:v>
                </c:pt>
                <c:pt idx="783">
                  <c:v>41555</c:v>
                </c:pt>
                <c:pt idx="784">
                  <c:v>41556</c:v>
                </c:pt>
                <c:pt idx="785">
                  <c:v>41557</c:v>
                </c:pt>
                <c:pt idx="786">
                  <c:v>41558</c:v>
                </c:pt>
                <c:pt idx="787">
                  <c:v>41561</c:v>
                </c:pt>
                <c:pt idx="788">
                  <c:v>41562</c:v>
                </c:pt>
                <c:pt idx="789">
                  <c:v>41563</c:v>
                </c:pt>
                <c:pt idx="790">
                  <c:v>41564</c:v>
                </c:pt>
                <c:pt idx="791">
                  <c:v>41565</c:v>
                </c:pt>
                <c:pt idx="792">
                  <c:v>41568</c:v>
                </c:pt>
                <c:pt idx="793">
                  <c:v>41569</c:v>
                </c:pt>
                <c:pt idx="794">
                  <c:v>41570</c:v>
                </c:pt>
                <c:pt idx="795">
                  <c:v>41571</c:v>
                </c:pt>
                <c:pt idx="796">
                  <c:v>41572</c:v>
                </c:pt>
                <c:pt idx="797">
                  <c:v>41575</c:v>
                </c:pt>
                <c:pt idx="798">
                  <c:v>41576</c:v>
                </c:pt>
                <c:pt idx="799">
                  <c:v>41577</c:v>
                </c:pt>
                <c:pt idx="800">
                  <c:v>41578</c:v>
                </c:pt>
                <c:pt idx="801">
                  <c:v>41579</c:v>
                </c:pt>
                <c:pt idx="802">
                  <c:v>41582</c:v>
                </c:pt>
                <c:pt idx="803">
                  <c:v>41583</c:v>
                </c:pt>
                <c:pt idx="804">
                  <c:v>41584</c:v>
                </c:pt>
                <c:pt idx="805">
                  <c:v>41585</c:v>
                </c:pt>
                <c:pt idx="806">
                  <c:v>41586</c:v>
                </c:pt>
                <c:pt idx="807">
                  <c:v>41589</c:v>
                </c:pt>
                <c:pt idx="808">
                  <c:v>41590</c:v>
                </c:pt>
                <c:pt idx="809">
                  <c:v>41591</c:v>
                </c:pt>
                <c:pt idx="810">
                  <c:v>41592</c:v>
                </c:pt>
                <c:pt idx="811">
                  <c:v>41593</c:v>
                </c:pt>
                <c:pt idx="812">
                  <c:v>41596</c:v>
                </c:pt>
                <c:pt idx="813">
                  <c:v>41597</c:v>
                </c:pt>
                <c:pt idx="814">
                  <c:v>41598</c:v>
                </c:pt>
                <c:pt idx="815">
                  <c:v>41599</c:v>
                </c:pt>
                <c:pt idx="816">
                  <c:v>41600</c:v>
                </c:pt>
                <c:pt idx="817">
                  <c:v>41603</c:v>
                </c:pt>
                <c:pt idx="818">
                  <c:v>41604</c:v>
                </c:pt>
                <c:pt idx="819">
                  <c:v>41605</c:v>
                </c:pt>
                <c:pt idx="820">
                  <c:v>41607</c:v>
                </c:pt>
                <c:pt idx="821">
                  <c:v>41610</c:v>
                </c:pt>
                <c:pt idx="822">
                  <c:v>41611</c:v>
                </c:pt>
                <c:pt idx="823">
                  <c:v>41612</c:v>
                </c:pt>
                <c:pt idx="824">
                  <c:v>41613</c:v>
                </c:pt>
                <c:pt idx="825">
                  <c:v>41614</c:v>
                </c:pt>
                <c:pt idx="826">
                  <c:v>41617</c:v>
                </c:pt>
                <c:pt idx="827">
                  <c:v>41618</c:v>
                </c:pt>
                <c:pt idx="828">
                  <c:v>41619</c:v>
                </c:pt>
                <c:pt idx="829">
                  <c:v>41620</c:v>
                </c:pt>
                <c:pt idx="830">
                  <c:v>41621</c:v>
                </c:pt>
                <c:pt idx="831">
                  <c:v>41624</c:v>
                </c:pt>
                <c:pt idx="832">
                  <c:v>41625</c:v>
                </c:pt>
                <c:pt idx="833">
                  <c:v>41626</c:v>
                </c:pt>
                <c:pt idx="834">
                  <c:v>41627</c:v>
                </c:pt>
                <c:pt idx="835">
                  <c:v>41628</c:v>
                </c:pt>
                <c:pt idx="836">
                  <c:v>41631</c:v>
                </c:pt>
                <c:pt idx="837">
                  <c:v>41632</c:v>
                </c:pt>
                <c:pt idx="838">
                  <c:v>41634</c:v>
                </c:pt>
                <c:pt idx="839">
                  <c:v>41635</c:v>
                </c:pt>
                <c:pt idx="840">
                  <c:v>41638</c:v>
                </c:pt>
                <c:pt idx="841">
                  <c:v>41639</c:v>
                </c:pt>
                <c:pt idx="842">
                  <c:v>41641</c:v>
                </c:pt>
                <c:pt idx="843">
                  <c:v>41642</c:v>
                </c:pt>
                <c:pt idx="844">
                  <c:v>41645</c:v>
                </c:pt>
                <c:pt idx="845">
                  <c:v>41646</c:v>
                </c:pt>
                <c:pt idx="846">
                  <c:v>41647</c:v>
                </c:pt>
                <c:pt idx="847">
                  <c:v>41648</c:v>
                </c:pt>
                <c:pt idx="848">
                  <c:v>41649</c:v>
                </c:pt>
                <c:pt idx="849">
                  <c:v>41652</c:v>
                </c:pt>
                <c:pt idx="850">
                  <c:v>41653</c:v>
                </c:pt>
                <c:pt idx="851">
                  <c:v>41654</c:v>
                </c:pt>
                <c:pt idx="852">
                  <c:v>41655</c:v>
                </c:pt>
                <c:pt idx="853">
                  <c:v>41656</c:v>
                </c:pt>
                <c:pt idx="854">
                  <c:v>41660</c:v>
                </c:pt>
                <c:pt idx="855">
                  <c:v>41661</c:v>
                </c:pt>
                <c:pt idx="856">
                  <c:v>41662</c:v>
                </c:pt>
                <c:pt idx="857">
                  <c:v>41663</c:v>
                </c:pt>
                <c:pt idx="858">
                  <c:v>41666</c:v>
                </c:pt>
                <c:pt idx="859">
                  <c:v>41667</c:v>
                </c:pt>
                <c:pt idx="860">
                  <c:v>41668</c:v>
                </c:pt>
                <c:pt idx="861">
                  <c:v>41669</c:v>
                </c:pt>
                <c:pt idx="862">
                  <c:v>41670</c:v>
                </c:pt>
                <c:pt idx="863">
                  <c:v>41673</c:v>
                </c:pt>
                <c:pt idx="864">
                  <c:v>41674</c:v>
                </c:pt>
                <c:pt idx="865">
                  <c:v>41675</c:v>
                </c:pt>
                <c:pt idx="866">
                  <c:v>41676</c:v>
                </c:pt>
                <c:pt idx="867">
                  <c:v>41677</c:v>
                </c:pt>
                <c:pt idx="868">
                  <c:v>41680</c:v>
                </c:pt>
                <c:pt idx="869">
                  <c:v>41681</c:v>
                </c:pt>
                <c:pt idx="870">
                  <c:v>41682</c:v>
                </c:pt>
                <c:pt idx="871">
                  <c:v>41683</c:v>
                </c:pt>
                <c:pt idx="872">
                  <c:v>41684</c:v>
                </c:pt>
                <c:pt idx="873">
                  <c:v>41688</c:v>
                </c:pt>
                <c:pt idx="874">
                  <c:v>41689</c:v>
                </c:pt>
                <c:pt idx="875">
                  <c:v>41690</c:v>
                </c:pt>
                <c:pt idx="876">
                  <c:v>41691</c:v>
                </c:pt>
                <c:pt idx="877">
                  <c:v>41694</c:v>
                </c:pt>
                <c:pt idx="878">
                  <c:v>41695</c:v>
                </c:pt>
                <c:pt idx="879">
                  <c:v>41696</c:v>
                </c:pt>
                <c:pt idx="880">
                  <c:v>41697</c:v>
                </c:pt>
                <c:pt idx="881">
                  <c:v>41698</c:v>
                </c:pt>
                <c:pt idx="882">
                  <c:v>41701</c:v>
                </c:pt>
                <c:pt idx="883">
                  <c:v>41702</c:v>
                </c:pt>
                <c:pt idx="884">
                  <c:v>41703</c:v>
                </c:pt>
                <c:pt idx="885">
                  <c:v>41704</c:v>
                </c:pt>
                <c:pt idx="886">
                  <c:v>41705</c:v>
                </c:pt>
                <c:pt idx="887">
                  <c:v>41708</c:v>
                </c:pt>
                <c:pt idx="888">
                  <c:v>41709</c:v>
                </c:pt>
                <c:pt idx="889">
                  <c:v>41710</c:v>
                </c:pt>
                <c:pt idx="890">
                  <c:v>41711</c:v>
                </c:pt>
                <c:pt idx="891">
                  <c:v>41712</c:v>
                </c:pt>
                <c:pt idx="892">
                  <c:v>41715</c:v>
                </c:pt>
                <c:pt idx="893">
                  <c:v>41716</c:v>
                </c:pt>
                <c:pt idx="894">
                  <c:v>41717</c:v>
                </c:pt>
                <c:pt idx="895">
                  <c:v>41718</c:v>
                </c:pt>
                <c:pt idx="896">
                  <c:v>41719</c:v>
                </c:pt>
                <c:pt idx="897">
                  <c:v>41722</c:v>
                </c:pt>
                <c:pt idx="898">
                  <c:v>41723</c:v>
                </c:pt>
                <c:pt idx="899">
                  <c:v>41724</c:v>
                </c:pt>
                <c:pt idx="900">
                  <c:v>41725</c:v>
                </c:pt>
                <c:pt idx="901">
                  <c:v>41726</c:v>
                </c:pt>
                <c:pt idx="902">
                  <c:v>41729</c:v>
                </c:pt>
                <c:pt idx="903">
                  <c:v>41730</c:v>
                </c:pt>
                <c:pt idx="904">
                  <c:v>41731</c:v>
                </c:pt>
                <c:pt idx="905">
                  <c:v>41732</c:v>
                </c:pt>
                <c:pt idx="906">
                  <c:v>41733</c:v>
                </c:pt>
                <c:pt idx="907">
                  <c:v>41736</c:v>
                </c:pt>
                <c:pt idx="908">
                  <c:v>41737</c:v>
                </c:pt>
                <c:pt idx="909">
                  <c:v>41738</c:v>
                </c:pt>
                <c:pt idx="910">
                  <c:v>41739</c:v>
                </c:pt>
                <c:pt idx="911">
                  <c:v>41740</c:v>
                </c:pt>
                <c:pt idx="912">
                  <c:v>41743</c:v>
                </c:pt>
                <c:pt idx="913">
                  <c:v>41744</c:v>
                </c:pt>
                <c:pt idx="914">
                  <c:v>41745</c:v>
                </c:pt>
                <c:pt idx="915">
                  <c:v>41746</c:v>
                </c:pt>
                <c:pt idx="916">
                  <c:v>41750</c:v>
                </c:pt>
                <c:pt idx="917">
                  <c:v>41751</c:v>
                </c:pt>
                <c:pt idx="918">
                  <c:v>41752</c:v>
                </c:pt>
                <c:pt idx="919">
                  <c:v>41753</c:v>
                </c:pt>
                <c:pt idx="920">
                  <c:v>41754</c:v>
                </c:pt>
                <c:pt idx="921">
                  <c:v>41757</c:v>
                </c:pt>
                <c:pt idx="922">
                  <c:v>41758</c:v>
                </c:pt>
                <c:pt idx="923">
                  <c:v>41759</c:v>
                </c:pt>
                <c:pt idx="924">
                  <c:v>41760</c:v>
                </c:pt>
                <c:pt idx="925">
                  <c:v>41761</c:v>
                </c:pt>
                <c:pt idx="926">
                  <c:v>41764</c:v>
                </c:pt>
                <c:pt idx="927">
                  <c:v>41765</c:v>
                </c:pt>
                <c:pt idx="928">
                  <c:v>41766</c:v>
                </c:pt>
                <c:pt idx="929">
                  <c:v>41767</c:v>
                </c:pt>
                <c:pt idx="930">
                  <c:v>41768</c:v>
                </c:pt>
                <c:pt idx="931">
                  <c:v>41771</c:v>
                </c:pt>
                <c:pt idx="932">
                  <c:v>41772</c:v>
                </c:pt>
                <c:pt idx="933">
                  <c:v>41773</c:v>
                </c:pt>
                <c:pt idx="934">
                  <c:v>41774</c:v>
                </c:pt>
                <c:pt idx="935">
                  <c:v>41775</c:v>
                </c:pt>
                <c:pt idx="936">
                  <c:v>41778</c:v>
                </c:pt>
                <c:pt idx="937">
                  <c:v>41779</c:v>
                </c:pt>
                <c:pt idx="938">
                  <c:v>41780</c:v>
                </c:pt>
                <c:pt idx="939">
                  <c:v>41781</c:v>
                </c:pt>
                <c:pt idx="940">
                  <c:v>41782</c:v>
                </c:pt>
                <c:pt idx="941">
                  <c:v>41786</c:v>
                </c:pt>
                <c:pt idx="942">
                  <c:v>41787</c:v>
                </c:pt>
                <c:pt idx="943">
                  <c:v>41788</c:v>
                </c:pt>
                <c:pt idx="944">
                  <c:v>41789</c:v>
                </c:pt>
                <c:pt idx="945">
                  <c:v>41792</c:v>
                </c:pt>
                <c:pt idx="946">
                  <c:v>41793</c:v>
                </c:pt>
                <c:pt idx="947">
                  <c:v>41794</c:v>
                </c:pt>
                <c:pt idx="948">
                  <c:v>41795</c:v>
                </c:pt>
                <c:pt idx="949">
                  <c:v>41796</c:v>
                </c:pt>
                <c:pt idx="950">
                  <c:v>41799</c:v>
                </c:pt>
                <c:pt idx="951">
                  <c:v>41800</c:v>
                </c:pt>
                <c:pt idx="952">
                  <c:v>41801</c:v>
                </c:pt>
                <c:pt idx="953">
                  <c:v>41802</c:v>
                </c:pt>
                <c:pt idx="954">
                  <c:v>41803</c:v>
                </c:pt>
                <c:pt idx="955">
                  <c:v>41806</c:v>
                </c:pt>
                <c:pt idx="956">
                  <c:v>41807</c:v>
                </c:pt>
                <c:pt idx="957">
                  <c:v>41808</c:v>
                </c:pt>
                <c:pt idx="958">
                  <c:v>41809</c:v>
                </c:pt>
                <c:pt idx="959">
                  <c:v>41810</c:v>
                </c:pt>
                <c:pt idx="960">
                  <c:v>41813</c:v>
                </c:pt>
                <c:pt idx="961">
                  <c:v>41814</c:v>
                </c:pt>
                <c:pt idx="962">
                  <c:v>41815</c:v>
                </c:pt>
                <c:pt idx="963">
                  <c:v>41816</c:v>
                </c:pt>
                <c:pt idx="964">
                  <c:v>41817</c:v>
                </c:pt>
                <c:pt idx="965">
                  <c:v>41820</c:v>
                </c:pt>
                <c:pt idx="966">
                  <c:v>41821</c:v>
                </c:pt>
                <c:pt idx="967">
                  <c:v>41822</c:v>
                </c:pt>
                <c:pt idx="968">
                  <c:v>41823</c:v>
                </c:pt>
                <c:pt idx="969">
                  <c:v>41824</c:v>
                </c:pt>
                <c:pt idx="970">
                  <c:v>41827</c:v>
                </c:pt>
                <c:pt idx="971">
                  <c:v>41828</c:v>
                </c:pt>
                <c:pt idx="972">
                  <c:v>41829</c:v>
                </c:pt>
                <c:pt idx="973">
                  <c:v>41830</c:v>
                </c:pt>
                <c:pt idx="974">
                  <c:v>41831</c:v>
                </c:pt>
                <c:pt idx="975">
                  <c:v>41834</c:v>
                </c:pt>
                <c:pt idx="976">
                  <c:v>41835</c:v>
                </c:pt>
                <c:pt idx="977">
                  <c:v>41836</c:v>
                </c:pt>
                <c:pt idx="978">
                  <c:v>41837</c:v>
                </c:pt>
                <c:pt idx="979">
                  <c:v>41838</c:v>
                </c:pt>
                <c:pt idx="980">
                  <c:v>41841</c:v>
                </c:pt>
                <c:pt idx="981">
                  <c:v>41842</c:v>
                </c:pt>
                <c:pt idx="982">
                  <c:v>41843</c:v>
                </c:pt>
                <c:pt idx="983">
                  <c:v>41844</c:v>
                </c:pt>
                <c:pt idx="984">
                  <c:v>41845</c:v>
                </c:pt>
                <c:pt idx="985">
                  <c:v>41848</c:v>
                </c:pt>
                <c:pt idx="986">
                  <c:v>41849</c:v>
                </c:pt>
                <c:pt idx="987">
                  <c:v>41850</c:v>
                </c:pt>
                <c:pt idx="988">
                  <c:v>41851</c:v>
                </c:pt>
                <c:pt idx="989">
                  <c:v>41852</c:v>
                </c:pt>
                <c:pt idx="990">
                  <c:v>41855</c:v>
                </c:pt>
                <c:pt idx="991">
                  <c:v>41856</c:v>
                </c:pt>
                <c:pt idx="992">
                  <c:v>41857</c:v>
                </c:pt>
                <c:pt idx="993">
                  <c:v>41858</c:v>
                </c:pt>
                <c:pt idx="994">
                  <c:v>41859</c:v>
                </c:pt>
                <c:pt idx="995">
                  <c:v>41862</c:v>
                </c:pt>
                <c:pt idx="996">
                  <c:v>41863</c:v>
                </c:pt>
                <c:pt idx="997">
                  <c:v>41864</c:v>
                </c:pt>
                <c:pt idx="998">
                  <c:v>41865</c:v>
                </c:pt>
                <c:pt idx="999">
                  <c:v>41866</c:v>
                </c:pt>
                <c:pt idx="1000">
                  <c:v>41869</c:v>
                </c:pt>
                <c:pt idx="1001">
                  <c:v>41870</c:v>
                </c:pt>
                <c:pt idx="1002">
                  <c:v>41871</c:v>
                </c:pt>
                <c:pt idx="1003">
                  <c:v>41872</c:v>
                </c:pt>
                <c:pt idx="1004">
                  <c:v>41873</c:v>
                </c:pt>
                <c:pt idx="1005">
                  <c:v>41876</c:v>
                </c:pt>
                <c:pt idx="1006">
                  <c:v>41877</c:v>
                </c:pt>
                <c:pt idx="1007">
                  <c:v>41878</c:v>
                </c:pt>
                <c:pt idx="1008">
                  <c:v>41879</c:v>
                </c:pt>
                <c:pt idx="1009">
                  <c:v>41880</c:v>
                </c:pt>
                <c:pt idx="1010">
                  <c:v>41884</c:v>
                </c:pt>
                <c:pt idx="1011">
                  <c:v>41885</c:v>
                </c:pt>
                <c:pt idx="1012">
                  <c:v>41886</c:v>
                </c:pt>
                <c:pt idx="1013">
                  <c:v>41887</c:v>
                </c:pt>
                <c:pt idx="1014">
                  <c:v>41890</c:v>
                </c:pt>
                <c:pt idx="1015">
                  <c:v>41891</c:v>
                </c:pt>
                <c:pt idx="1016">
                  <c:v>41892</c:v>
                </c:pt>
                <c:pt idx="1017">
                  <c:v>41893</c:v>
                </c:pt>
                <c:pt idx="1018">
                  <c:v>41894</c:v>
                </c:pt>
                <c:pt idx="1019">
                  <c:v>41897</c:v>
                </c:pt>
                <c:pt idx="1020">
                  <c:v>41898</c:v>
                </c:pt>
                <c:pt idx="1021">
                  <c:v>41899</c:v>
                </c:pt>
                <c:pt idx="1022">
                  <c:v>41900</c:v>
                </c:pt>
                <c:pt idx="1023">
                  <c:v>41901</c:v>
                </c:pt>
                <c:pt idx="1024">
                  <c:v>41904</c:v>
                </c:pt>
                <c:pt idx="1025">
                  <c:v>41905</c:v>
                </c:pt>
                <c:pt idx="1026">
                  <c:v>41906</c:v>
                </c:pt>
                <c:pt idx="1027">
                  <c:v>41907</c:v>
                </c:pt>
                <c:pt idx="1028">
                  <c:v>41908</c:v>
                </c:pt>
                <c:pt idx="1029">
                  <c:v>41911</c:v>
                </c:pt>
                <c:pt idx="1030">
                  <c:v>41912</c:v>
                </c:pt>
                <c:pt idx="1031">
                  <c:v>41913</c:v>
                </c:pt>
                <c:pt idx="1032">
                  <c:v>41914</c:v>
                </c:pt>
                <c:pt idx="1033">
                  <c:v>41915</c:v>
                </c:pt>
                <c:pt idx="1034">
                  <c:v>41918</c:v>
                </c:pt>
                <c:pt idx="1035">
                  <c:v>41919</c:v>
                </c:pt>
                <c:pt idx="1036">
                  <c:v>41920</c:v>
                </c:pt>
                <c:pt idx="1037">
                  <c:v>41921</c:v>
                </c:pt>
                <c:pt idx="1038">
                  <c:v>41922</c:v>
                </c:pt>
                <c:pt idx="1039">
                  <c:v>41925</c:v>
                </c:pt>
                <c:pt idx="1040">
                  <c:v>41926</c:v>
                </c:pt>
                <c:pt idx="1041">
                  <c:v>41927</c:v>
                </c:pt>
                <c:pt idx="1042">
                  <c:v>41928</c:v>
                </c:pt>
                <c:pt idx="1043">
                  <c:v>41929</c:v>
                </c:pt>
                <c:pt idx="1044">
                  <c:v>41932</c:v>
                </c:pt>
                <c:pt idx="1045">
                  <c:v>41933</c:v>
                </c:pt>
                <c:pt idx="1046">
                  <c:v>41934</c:v>
                </c:pt>
                <c:pt idx="1047">
                  <c:v>41935</c:v>
                </c:pt>
                <c:pt idx="1048">
                  <c:v>41936</c:v>
                </c:pt>
                <c:pt idx="1049">
                  <c:v>41939</c:v>
                </c:pt>
                <c:pt idx="1050">
                  <c:v>41940</c:v>
                </c:pt>
                <c:pt idx="1051">
                  <c:v>41941</c:v>
                </c:pt>
                <c:pt idx="1052">
                  <c:v>41942</c:v>
                </c:pt>
                <c:pt idx="1053">
                  <c:v>41943</c:v>
                </c:pt>
                <c:pt idx="1054">
                  <c:v>41946</c:v>
                </c:pt>
                <c:pt idx="1055">
                  <c:v>41947</c:v>
                </c:pt>
                <c:pt idx="1056">
                  <c:v>41948</c:v>
                </c:pt>
                <c:pt idx="1057">
                  <c:v>41949</c:v>
                </c:pt>
                <c:pt idx="1058">
                  <c:v>41950</c:v>
                </c:pt>
                <c:pt idx="1059">
                  <c:v>41953</c:v>
                </c:pt>
                <c:pt idx="1060">
                  <c:v>41954</c:v>
                </c:pt>
                <c:pt idx="1061">
                  <c:v>41955</c:v>
                </c:pt>
                <c:pt idx="1062">
                  <c:v>41956</c:v>
                </c:pt>
                <c:pt idx="1063">
                  <c:v>41957</c:v>
                </c:pt>
                <c:pt idx="1064">
                  <c:v>41960</c:v>
                </c:pt>
                <c:pt idx="1065">
                  <c:v>41961</c:v>
                </c:pt>
                <c:pt idx="1066">
                  <c:v>41962</c:v>
                </c:pt>
                <c:pt idx="1067">
                  <c:v>41963</c:v>
                </c:pt>
                <c:pt idx="1068">
                  <c:v>41964</c:v>
                </c:pt>
                <c:pt idx="1069">
                  <c:v>41967</c:v>
                </c:pt>
                <c:pt idx="1070">
                  <c:v>41968</c:v>
                </c:pt>
                <c:pt idx="1071">
                  <c:v>41969</c:v>
                </c:pt>
                <c:pt idx="1072">
                  <c:v>41971</c:v>
                </c:pt>
                <c:pt idx="1073">
                  <c:v>41974</c:v>
                </c:pt>
                <c:pt idx="1074">
                  <c:v>41975</c:v>
                </c:pt>
                <c:pt idx="1075">
                  <c:v>41976</c:v>
                </c:pt>
                <c:pt idx="1076">
                  <c:v>41977</c:v>
                </c:pt>
                <c:pt idx="1077">
                  <c:v>41978</c:v>
                </c:pt>
                <c:pt idx="1078">
                  <c:v>41981</c:v>
                </c:pt>
                <c:pt idx="1079">
                  <c:v>41982</c:v>
                </c:pt>
                <c:pt idx="1080">
                  <c:v>41983</c:v>
                </c:pt>
                <c:pt idx="1081">
                  <c:v>41984</c:v>
                </c:pt>
                <c:pt idx="1082">
                  <c:v>41985</c:v>
                </c:pt>
                <c:pt idx="1083">
                  <c:v>41988</c:v>
                </c:pt>
                <c:pt idx="1084">
                  <c:v>41989</c:v>
                </c:pt>
                <c:pt idx="1085">
                  <c:v>41990</c:v>
                </c:pt>
                <c:pt idx="1086">
                  <c:v>41991</c:v>
                </c:pt>
                <c:pt idx="1087">
                  <c:v>41992</c:v>
                </c:pt>
                <c:pt idx="1088">
                  <c:v>41995</c:v>
                </c:pt>
                <c:pt idx="1089">
                  <c:v>41996</c:v>
                </c:pt>
                <c:pt idx="1090">
                  <c:v>41997</c:v>
                </c:pt>
                <c:pt idx="1091">
                  <c:v>41999</c:v>
                </c:pt>
                <c:pt idx="1092">
                  <c:v>42002</c:v>
                </c:pt>
                <c:pt idx="1093">
                  <c:v>42003</c:v>
                </c:pt>
                <c:pt idx="1094">
                  <c:v>42004</c:v>
                </c:pt>
                <c:pt idx="1095">
                  <c:v>42006</c:v>
                </c:pt>
                <c:pt idx="1096">
                  <c:v>42009</c:v>
                </c:pt>
                <c:pt idx="1097">
                  <c:v>42010</c:v>
                </c:pt>
                <c:pt idx="1098">
                  <c:v>42011</c:v>
                </c:pt>
                <c:pt idx="1099">
                  <c:v>42012</c:v>
                </c:pt>
                <c:pt idx="1100">
                  <c:v>42013</c:v>
                </c:pt>
                <c:pt idx="1101">
                  <c:v>42016</c:v>
                </c:pt>
                <c:pt idx="1102">
                  <c:v>42017</c:v>
                </c:pt>
                <c:pt idx="1103">
                  <c:v>42018</c:v>
                </c:pt>
                <c:pt idx="1104">
                  <c:v>42019</c:v>
                </c:pt>
                <c:pt idx="1105">
                  <c:v>42020</c:v>
                </c:pt>
                <c:pt idx="1106">
                  <c:v>42023</c:v>
                </c:pt>
                <c:pt idx="1107">
                  <c:v>42024</c:v>
                </c:pt>
                <c:pt idx="1108">
                  <c:v>42025</c:v>
                </c:pt>
                <c:pt idx="1109">
                  <c:v>42026</c:v>
                </c:pt>
                <c:pt idx="1110">
                  <c:v>42027</c:v>
                </c:pt>
                <c:pt idx="1111">
                  <c:v>42030</c:v>
                </c:pt>
                <c:pt idx="1112">
                  <c:v>42031</c:v>
                </c:pt>
                <c:pt idx="1113">
                  <c:v>42032</c:v>
                </c:pt>
                <c:pt idx="1114">
                  <c:v>42033</c:v>
                </c:pt>
                <c:pt idx="1115">
                  <c:v>42034</c:v>
                </c:pt>
              </c:numCache>
            </c:numRef>
          </c:cat>
          <c:val>
            <c:numRef>
              <c:f>China!$U$3:$U$1999</c:f>
              <c:numCache>
                <c:formatCode>#,##0.0_ ;[Red]\-#,##0.0\ </c:formatCode>
                <c:ptCount val="1997"/>
                <c:pt idx="0">
                  <c:v>-35.944294423868428</c:v>
                </c:pt>
                <c:pt idx="1">
                  <c:v>-45.716769294243477</c:v>
                </c:pt>
                <c:pt idx="2">
                  <c:v>-41.683175001372092</c:v>
                </c:pt>
                <c:pt idx="3">
                  <c:v>-40.02313727334797</c:v>
                </c:pt>
                <c:pt idx="4">
                  <c:v>-67.211353496509673</c:v>
                </c:pt>
                <c:pt idx="5">
                  <c:v>-65.31812822773054</c:v>
                </c:pt>
                <c:pt idx="6">
                  <c:v>-97.258785910141114</c:v>
                </c:pt>
                <c:pt idx="7">
                  <c:v>-105.31923989689631</c:v>
                </c:pt>
                <c:pt idx="8">
                  <c:v>-123.73963418892913</c:v>
                </c:pt>
                <c:pt idx="9">
                  <c:v>-154.33876048379409</c:v>
                </c:pt>
                <c:pt idx="10">
                  <c:v>-148.61691153619813</c:v>
                </c:pt>
                <c:pt idx="11">
                  <c:v>-131.97846567244403</c:v>
                </c:pt>
                <c:pt idx="12">
                  <c:v>-146.75308967637989</c:v>
                </c:pt>
                <c:pt idx="13">
                  <c:v>-158.8418371275751</c:v>
                </c:pt>
                <c:pt idx="14">
                  <c:v>-141.67307732930374</c:v>
                </c:pt>
                <c:pt idx="15">
                  <c:v>-162.28429443319874</c:v>
                </c:pt>
                <c:pt idx="16">
                  <c:v>-185.99414086043248</c:v>
                </c:pt>
                <c:pt idx="17">
                  <c:v>-184.90985159959644</c:v>
                </c:pt>
                <c:pt idx="18">
                  <c:v>-137.49351889030049</c:v>
                </c:pt>
                <c:pt idx="19">
                  <c:v>-129.0425718319907</c:v>
                </c:pt>
                <c:pt idx="20">
                  <c:v>-118.11826110659865</c:v>
                </c:pt>
                <c:pt idx="21">
                  <c:v>-141.64855485527937</c:v>
                </c:pt>
                <c:pt idx="22">
                  <c:v>-134.21735325368456</c:v>
                </c:pt>
                <c:pt idx="23">
                  <c:v>-185.10824167301473</c:v>
                </c:pt>
                <c:pt idx="24">
                  <c:v>-208.56943532297748</c:v>
                </c:pt>
                <c:pt idx="25">
                  <c:v>-216.72045849170286</c:v>
                </c:pt>
                <c:pt idx="26">
                  <c:v>-244.47696218972635</c:v>
                </c:pt>
                <c:pt idx="27">
                  <c:v>-245.00725450659377</c:v>
                </c:pt>
                <c:pt idx="28">
                  <c:v>-257.37770801192994</c:v>
                </c:pt>
                <c:pt idx="29">
                  <c:v>-188.48473718340233</c:v>
                </c:pt>
                <c:pt idx="30">
                  <c:v>-205.28134517822036</c:v>
                </c:pt>
                <c:pt idx="31">
                  <c:v>-228.98235972797806</c:v>
                </c:pt>
                <c:pt idx="32">
                  <c:v>-245.09891550511122</c:v>
                </c:pt>
                <c:pt idx="33">
                  <c:v>-230.25712570556834</c:v>
                </c:pt>
                <c:pt idx="34">
                  <c:v>-165.85631575664308</c:v>
                </c:pt>
                <c:pt idx="35">
                  <c:v>-174.66507338689701</c:v>
                </c:pt>
                <c:pt idx="36">
                  <c:v>-158.17241237105452</c:v>
                </c:pt>
                <c:pt idx="37">
                  <c:v>-180.38205762770463</c:v>
                </c:pt>
                <c:pt idx="38">
                  <c:v>-185.02009643455676</c:v>
                </c:pt>
                <c:pt idx="39">
                  <c:v>-78.442444883135749</c:v>
                </c:pt>
                <c:pt idx="40">
                  <c:v>-91.787295293352145</c:v>
                </c:pt>
                <c:pt idx="41">
                  <c:v>-111.92120140706834</c:v>
                </c:pt>
                <c:pt idx="42">
                  <c:v>-157.37030460586539</c:v>
                </c:pt>
                <c:pt idx="43">
                  <c:v>-169.92503261164802</c:v>
                </c:pt>
                <c:pt idx="44">
                  <c:v>-177.03862806370239</c:v>
                </c:pt>
                <c:pt idx="45">
                  <c:v>-210.48464460056562</c:v>
                </c:pt>
                <c:pt idx="46">
                  <c:v>-199.66120767615689</c:v>
                </c:pt>
                <c:pt idx="47">
                  <c:v>-98.688735653031472</c:v>
                </c:pt>
                <c:pt idx="48">
                  <c:v>49.17094074046463</c:v>
                </c:pt>
                <c:pt idx="49">
                  <c:v>45.970144997699435</c:v>
                </c:pt>
                <c:pt idx="50">
                  <c:v>40.209055047508627</c:v>
                </c:pt>
                <c:pt idx="51">
                  <c:v>-11.29723372912531</c:v>
                </c:pt>
                <c:pt idx="52">
                  <c:v>-53.875766794720221</c:v>
                </c:pt>
                <c:pt idx="53">
                  <c:v>-65.393887931253175</c:v>
                </c:pt>
                <c:pt idx="54">
                  <c:v>-91.718180579042837</c:v>
                </c:pt>
                <c:pt idx="55">
                  <c:v>-112.59337005636621</c:v>
                </c:pt>
                <c:pt idx="56">
                  <c:v>-112.14728017083189</c:v>
                </c:pt>
                <c:pt idx="57">
                  <c:v>-89.176252906586797</c:v>
                </c:pt>
                <c:pt idx="58">
                  <c:v>-91.195457249099945</c:v>
                </c:pt>
                <c:pt idx="59">
                  <c:v>-66.909420001672288</c:v>
                </c:pt>
                <c:pt idx="60">
                  <c:v>-92.228611793437267</c:v>
                </c:pt>
                <c:pt idx="61">
                  <c:v>-94.475557334887753</c:v>
                </c:pt>
                <c:pt idx="62">
                  <c:v>-121.59366271153317</c:v>
                </c:pt>
                <c:pt idx="63">
                  <c:v>-104.15457777680058</c:v>
                </c:pt>
                <c:pt idx="64">
                  <c:v>-84.800953187048663</c:v>
                </c:pt>
                <c:pt idx="65">
                  <c:v>-105.20024343965906</c:v>
                </c:pt>
                <c:pt idx="66">
                  <c:v>-95.61579046809743</c:v>
                </c:pt>
                <c:pt idx="67">
                  <c:v>-117.58834019755591</c:v>
                </c:pt>
                <c:pt idx="68">
                  <c:v>-161.53803878201143</c:v>
                </c:pt>
                <c:pt idx="69">
                  <c:v>-169.26222957852269</c:v>
                </c:pt>
                <c:pt idx="70">
                  <c:v>-180.22898014619523</c:v>
                </c:pt>
                <c:pt idx="71">
                  <c:v>-177.93396376619467</c:v>
                </c:pt>
                <c:pt idx="72">
                  <c:v>-235.78897121127602</c:v>
                </c:pt>
                <c:pt idx="73">
                  <c:v>-251.46049254647664</c:v>
                </c:pt>
                <c:pt idx="74">
                  <c:v>-251.51426612258638</c:v>
                </c:pt>
                <c:pt idx="75">
                  <c:v>-254.0283692406972</c:v>
                </c:pt>
                <c:pt idx="76">
                  <c:v>-279.88947679283797</c:v>
                </c:pt>
                <c:pt idx="77">
                  <c:v>-262.92526949421631</c:v>
                </c:pt>
                <c:pt idx="78">
                  <c:v>-252.87970925658215</c:v>
                </c:pt>
                <c:pt idx="79">
                  <c:v>-275.66674105726702</c:v>
                </c:pt>
                <c:pt idx="80">
                  <c:v>-257.92749679157805</c:v>
                </c:pt>
                <c:pt idx="81">
                  <c:v>-146.62388607440562</c:v>
                </c:pt>
                <c:pt idx="82">
                  <c:v>-175.74750666206319</c:v>
                </c:pt>
                <c:pt idx="83">
                  <c:v>-175.74750666206319</c:v>
                </c:pt>
                <c:pt idx="84">
                  <c:v>-140.8405020557193</c:v>
                </c:pt>
                <c:pt idx="85">
                  <c:v>-180.04065257275579</c:v>
                </c:pt>
                <c:pt idx="86">
                  <c:v>-119.07213881989355</c:v>
                </c:pt>
                <c:pt idx="87">
                  <c:v>-164.80827278080301</c:v>
                </c:pt>
                <c:pt idx="88">
                  <c:v>-171.8593067417728</c:v>
                </c:pt>
                <c:pt idx="89">
                  <c:v>-201.31435895995196</c:v>
                </c:pt>
                <c:pt idx="90">
                  <c:v>-177.49746686366689</c:v>
                </c:pt>
                <c:pt idx="91">
                  <c:v>-176.83115032380738</c:v>
                </c:pt>
                <c:pt idx="92">
                  <c:v>-139.29274045877469</c:v>
                </c:pt>
                <c:pt idx="93">
                  <c:v>-138.7959490021899</c:v>
                </c:pt>
                <c:pt idx="94">
                  <c:v>-145.12906359951648</c:v>
                </c:pt>
                <c:pt idx="95">
                  <c:v>-146.39570583977456</c:v>
                </c:pt>
                <c:pt idx="96">
                  <c:v>-150.91058941779238</c:v>
                </c:pt>
                <c:pt idx="97">
                  <c:v>-169.26959581182746</c:v>
                </c:pt>
                <c:pt idx="98">
                  <c:v>-168.35091593987909</c:v>
                </c:pt>
                <c:pt idx="99">
                  <c:v>-153.52113293590332</c:v>
                </c:pt>
                <c:pt idx="100">
                  <c:v>-193.93635432780206</c:v>
                </c:pt>
                <c:pt idx="101">
                  <c:v>-227.21064249157007</c:v>
                </c:pt>
                <c:pt idx="102">
                  <c:v>-199.3506092152154</c:v>
                </c:pt>
                <c:pt idx="103">
                  <c:v>-201.60747095926126</c:v>
                </c:pt>
                <c:pt idx="104">
                  <c:v>-201.46637748872536</c:v>
                </c:pt>
                <c:pt idx="105">
                  <c:v>-242.25701354439298</c:v>
                </c:pt>
                <c:pt idx="106">
                  <c:v>-139.25461486507265</c:v>
                </c:pt>
                <c:pt idx="107">
                  <c:v>-163.85080849067072</c:v>
                </c:pt>
                <c:pt idx="108">
                  <c:v>-117.47215970245338</c:v>
                </c:pt>
                <c:pt idx="109">
                  <c:v>-128.51926583348768</c:v>
                </c:pt>
                <c:pt idx="110">
                  <c:v>-145.55408922061997</c:v>
                </c:pt>
                <c:pt idx="111">
                  <c:v>-89.746786447099112</c:v>
                </c:pt>
                <c:pt idx="112">
                  <c:v>-78.087165167783269</c:v>
                </c:pt>
                <c:pt idx="113">
                  <c:v>-74.300750194779994</c:v>
                </c:pt>
                <c:pt idx="114">
                  <c:v>-103.7792464585109</c:v>
                </c:pt>
                <c:pt idx="115">
                  <c:v>-87.084750997769106</c:v>
                </c:pt>
                <c:pt idx="116">
                  <c:v>-89.621323958509038</c:v>
                </c:pt>
                <c:pt idx="117">
                  <c:v>-88.843830711403371</c:v>
                </c:pt>
                <c:pt idx="118">
                  <c:v>-88.638653492206231</c:v>
                </c:pt>
                <c:pt idx="119">
                  <c:v>-55.813221602408476</c:v>
                </c:pt>
                <c:pt idx="120">
                  <c:v>-65.304545501642224</c:v>
                </c:pt>
                <c:pt idx="121">
                  <c:v>-118.26946349431728</c:v>
                </c:pt>
                <c:pt idx="122">
                  <c:v>-148.90093204987261</c:v>
                </c:pt>
                <c:pt idx="123">
                  <c:v>-46.073597888177801</c:v>
                </c:pt>
                <c:pt idx="124">
                  <c:v>-81.767528039923036</c:v>
                </c:pt>
                <c:pt idx="125">
                  <c:v>-88.334473832818503</c:v>
                </c:pt>
                <c:pt idx="126">
                  <c:v>-51.877126503532509</c:v>
                </c:pt>
                <c:pt idx="127">
                  <c:v>-54.612095612877738</c:v>
                </c:pt>
                <c:pt idx="128">
                  <c:v>-77.855394057655531</c:v>
                </c:pt>
                <c:pt idx="129">
                  <c:v>-69.57541198678723</c:v>
                </c:pt>
                <c:pt idx="130">
                  <c:v>-15.785058869689465</c:v>
                </c:pt>
                <c:pt idx="131">
                  <c:v>-29.897523967064217</c:v>
                </c:pt>
                <c:pt idx="132">
                  <c:v>4.5206959880849809</c:v>
                </c:pt>
                <c:pt idx="133">
                  <c:v>71.744883694643022</c:v>
                </c:pt>
                <c:pt idx="134">
                  <c:v>65.538845976545872</c:v>
                </c:pt>
                <c:pt idx="135">
                  <c:v>36.785465999826329</c:v>
                </c:pt>
                <c:pt idx="136">
                  <c:v>5.4167811643503683</c:v>
                </c:pt>
                <c:pt idx="137">
                  <c:v>24.833191958899079</c:v>
                </c:pt>
                <c:pt idx="138">
                  <c:v>42.579958970969301</c:v>
                </c:pt>
                <c:pt idx="139">
                  <c:v>14.710394970208881</c:v>
                </c:pt>
                <c:pt idx="140">
                  <c:v>-9.3820557569958964</c:v>
                </c:pt>
                <c:pt idx="141">
                  <c:v>15.038144487790078</c:v>
                </c:pt>
                <c:pt idx="142">
                  <c:v>16.54576171249073</c:v>
                </c:pt>
                <c:pt idx="143">
                  <c:v>11.304733687157068</c:v>
                </c:pt>
                <c:pt idx="144">
                  <c:v>15.615440518512287</c:v>
                </c:pt>
                <c:pt idx="145">
                  <c:v>-0.79752675217400792</c:v>
                </c:pt>
                <c:pt idx="146">
                  <c:v>-18.067018198599499</c:v>
                </c:pt>
                <c:pt idx="147">
                  <c:v>-3.2156695837725238</c:v>
                </c:pt>
                <c:pt idx="148">
                  <c:v>22.724945228311753</c:v>
                </c:pt>
                <c:pt idx="149">
                  <c:v>29.647609607731738</c:v>
                </c:pt>
                <c:pt idx="150">
                  <c:v>56.956166974986672</c:v>
                </c:pt>
                <c:pt idx="151">
                  <c:v>44.581684587821428</c:v>
                </c:pt>
                <c:pt idx="152">
                  <c:v>58.741339210591605</c:v>
                </c:pt>
                <c:pt idx="153">
                  <c:v>84.732580560693918</c:v>
                </c:pt>
                <c:pt idx="154">
                  <c:v>96.086982022944994</c:v>
                </c:pt>
                <c:pt idx="155">
                  <c:v>103.83599624684814</c:v>
                </c:pt>
                <c:pt idx="156">
                  <c:v>110.26626341023177</c:v>
                </c:pt>
                <c:pt idx="157">
                  <c:v>114.09791853673528</c:v>
                </c:pt>
                <c:pt idx="158">
                  <c:v>85.474743724010295</c:v>
                </c:pt>
                <c:pt idx="159">
                  <c:v>88.600682780127045</c:v>
                </c:pt>
                <c:pt idx="160">
                  <c:v>93.362945072586854</c:v>
                </c:pt>
                <c:pt idx="161">
                  <c:v>108.09260790589008</c:v>
                </c:pt>
                <c:pt idx="162">
                  <c:v>129.51280417097269</c:v>
                </c:pt>
                <c:pt idx="163">
                  <c:v>124.99323472912749</c:v>
                </c:pt>
                <c:pt idx="164">
                  <c:v>172.59336578996511</c:v>
                </c:pt>
                <c:pt idx="165">
                  <c:v>166.26181283423625</c:v>
                </c:pt>
                <c:pt idx="166">
                  <c:v>188.91181575606561</c:v>
                </c:pt>
                <c:pt idx="167">
                  <c:v>160.32720846225743</c:v>
                </c:pt>
                <c:pt idx="168">
                  <c:v>144.71886613290576</c:v>
                </c:pt>
                <c:pt idx="169">
                  <c:v>116.35996971444411</c:v>
                </c:pt>
                <c:pt idx="170">
                  <c:v>145.52693185637384</c:v>
                </c:pt>
                <c:pt idx="171">
                  <c:v>132.36641903350642</c:v>
                </c:pt>
                <c:pt idx="172">
                  <c:v>131.76101662700898</c:v>
                </c:pt>
                <c:pt idx="173">
                  <c:v>120.2180927789434</c:v>
                </c:pt>
                <c:pt idx="174">
                  <c:v>115.46441450688189</c:v>
                </c:pt>
                <c:pt idx="175">
                  <c:v>86.657090922841462</c:v>
                </c:pt>
                <c:pt idx="176">
                  <c:v>119.12690500783503</c:v>
                </c:pt>
                <c:pt idx="177">
                  <c:v>115.89811512535118</c:v>
                </c:pt>
                <c:pt idx="178">
                  <c:v>142.14145791250326</c:v>
                </c:pt>
                <c:pt idx="179">
                  <c:v>130.85271586985095</c:v>
                </c:pt>
                <c:pt idx="180">
                  <c:v>108.31798233612028</c:v>
                </c:pt>
                <c:pt idx="181">
                  <c:v>106.96055274085677</c:v>
                </c:pt>
                <c:pt idx="182">
                  <c:v>94.623825121926757</c:v>
                </c:pt>
                <c:pt idx="183">
                  <c:v>95.85928533577021</c:v>
                </c:pt>
                <c:pt idx="184">
                  <c:v>90.54218581296891</c:v>
                </c:pt>
                <c:pt idx="185">
                  <c:v>113.34864648093571</c:v>
                </c:pt>
                <c:pt idx="186">
                  <c:v>79.195249842846351</c:v>
                </c:pt>
                <c:pt idx="187">
                  <c:v>59.272172304182277</c:v>
                </c:pt>
                <c:pt idx="188">
                  <c:v>71.412540832301943</c:v>
                </c:pt>
                <c:pt idx="189">
                  <c:v>46.415441457538918</c:v>
                </c:pt>
                <c:pt idx="190">
                  <c:v>28.323798757262011</c:v>
                </c:pt>
                <c:pt idx="191">
                  <c:v>31.765100487862355</c:v>
                </c:pt>
                <c:pt idx="192">
                  <c:v>7.3742833668029562</c:v>
                </c:pt>
                <c:pt idx="193">
                  <c:v>8.5242917217344711</c:v>
                </c:pt>
                <c:pt idx="194">
                  <c:v>22.849873591204414</c:v>
                </c:pt>
                <c:pt idx="195">
                  <c:v>24.778342649430215</c:v>
                </c:pt>
                <c:pt idx="196">
                  <c:v>-0.45626419863378942</c:v>
                </c:pt>
                <c:pt idx="197">
                  <c:v>26.316647454585791</c:v>
                </c:pt>
                <c:pt idx="198">
                  <c:v>-8.8492678945340231</c:v>
                </c:pt>
                <c:pt idx="199">
                  <c:v>-7.4681530901254973</c:v>
                </c:pt>
                <c:pt idx="200">
                  <c:v>0.95800556220547151</c:v>
                </c:pt>
                <c:pt idx="201">
                  <c:v>-10.693232452888651</c:v>
                </c:pt>
                <c:pt idx="202">
                  <c:v>1.3850656260085543</c:v>
                </c:pt>
                <c:pt idx="203">
                  <c:v>-7.5813480021113264</c:v>
                </c:pt>
                <c:pt idx="204">
                  <c:v>-52.90265827193366</c:v>
                </c:pt>
                <c:pt idx="205">
                  <c:v>-51.882556352318261</c:v>
                </c:pt>
                <c:pt idx="206">
                  <c:v>-22.929125539958477</c:v>
                </c:pt>
                <c:pt idx="207">
                  <c:v>6.899028340607174</c:v>
                </c:pt>
                <c:pt idx="208">
                  <c:v>7.2127031137606537</c:v>
                </c:pt>
                <c:pt idx="209">
                  <c:v>-4.6220160404700437</c:v>
                </c:pt>
                <c:pt idx="210">
                  <c:v>-6.9373474161657214</c:v>
                </c:pt>
                <c:pt idx="211">
                  <c:v>-64.845109852078849</c:v>
                </c:pt>
                <c:pt idx="212">
                  <c:v>-83.871691021319066</c:v>
                </c:pt>
                <c:pt idx="213">
                  <c:v>-70.341005650159104</c:v>
                </c:pt>
                <c:pt idx="214">
                  <c:v>-120.64426562503536</c:v>
                </c:pt>
                <c:pt idx="215">
                  <c:v>-112.08252837453847</c:v>
                </c:pt>
                <c:pt idx="216">
                  <c:v>-72.038611922435393</c:v>
                </c:pt>
                <c:pt idx="217">
                  <c:v>-66.39435307210988</c:v>
                </c:pt>
                <c:pt idx="218">
                  <c:v>-66.294893095942143</c:v>
                </c:pt>
                <c:pt idx="219">
                  <c:v>-60.414749495361093</c:v>
                </c:pt>
                <c:pt idx="220">
                  <c:v>-64.107106706344439</c:v>
                </c:pt>
                <c:pt idx="221">
                  <c:v>-92.307475780791719</c:v>
                </c:pt>
                <c:pt idx="222">
                  <c:v>-81.191072718262149</c:v>
                </c:pt>
                <c:pt idx="223">
                  <c:v>-61.878216152599862</c:v>
                </c:pt>
                <c:pt idx="224">
                  <c:v>-67.72774387773552</c:v>
                </c:pt>
                <c:pt idx="225">
                  <c:v>-73.881781224254382</c:v>
                </c:pt>
                <c:pt idx="226">
                  <c:v>-35.623474999583323</c:v>
                </c:pt>
                <c:pt idx="227">
                  <c:v>-13.66886477174944</c:v>
                </c:pt>
                <c:pt idx="228">
                  <c:v>13.33794336019514</c:v>
                </c:pt>
                <c:pt idx="229">
                  <c:v>38.214943904833262</c:v>
                </c:pt>
                <c:pt idx="230">
                  <c:v>53.676785842036679</c:v>
                </c:pt>
                <c:pt idx="231">
                  <c:v>49.905651002658942</c:v>
                </c:pt>
                <c:pt idx="232">
                  <c:v>55.060109810134009</c:v>
                </c:pt>
                <c:pt idx="233">
                  <c:v>73.518034145890397</c:v>
                </c:pt>
                <c:pt idx="234">
                  <c:v>58.215739030440318</c:v>
                </c:pt>
                <c:pt idx="235">
                  <c:v>56.198384595104017</c:v>
                </c:pt>
                <c:pt idx="236">
                  <c:v>45.633591944323143</c:v>
                </c:pt>
                <c:pt idx="237">
                  <c:v>94.42872941511655</c:v>
                </c:pt>
                <c:pt idx="238">
                  <c:v>105.60212044342347</c:v>
                </c:pt>
                <c:pt idx="239">
                  <c:v>89.3514584309778</c:v>
                </c:pt>
                <c:pt idx="240">
                  <c:v>42.805650653810517</c:v>
                </c:pt>
                <c:pt idx="241">
                  <c:v>54.294417866889489</c:v>
                </c:pt>
                <c:pt idx="242">
                  <c:v>-24.989778536141785</c:v>
                </c:pt>
                <c:pt idx="243">
                  <c:v>-21.021785644393503</c:v>
                </c:pt>
                <c:pt idx="244">
                  <c:v>-21.640237386129456</c:v>
                </c:pt>
                <c:pt idx="245">
                  <c:v>0.18077921503777361</c:v>
                </c:pt>
                <c:pt idx="246">
                  <c:v>16.357773699267682</c:v>
                </c:pt>
                <c:pt idx="247">
                  <c:v>-27.718810855697939</c:v>
                </c:pt>
                <c:pt idx="248">
                  <c:v>-16.272136834227695</c:v>
                </c:pt>
                <c:pt idx="249">
                  <c:v>-7.6881888251346027</c:v>
                </c:pt>
                <c:pt idx="250">
                  <c:v>-9.1605335019985432</c:v>
                </c:pt>
                <c:pt idx="251">
                  <c:v>-6.8548457949182193</c:v>
                </c:pt>
                <c:pt idx="252">
                  <c:v>0.50256074565800191</c:v>
                </c:pt>
                <c:pt idx="253">
                  <c:v>-9.2276850090229345E-2</c:v>
                </c:pt>
                <c:pt idx="254">
                  <c:v>27.267129866871073</c:v>
                </c:pt>
                <c:pt idx="255">
                  <c:v>22.727253001542522</c:v>
                </c:pt>
                <c:pt idx="256">
                  <c:v>14.46005566865756</c:v>
                </c:pt>
                <c:pt idx="257">
                  <c:v>15.843117237436218</c:v>
                </c:pt>
                <c:pt idx="258">
                  <c:v>-3.0962093305565759</c:v>
                </c:pt>
                <c:pt idx="259">
                  <c:v>2.7948247546378298</c:v>
                </c:pt>
                <c:pt idx="260">
                  <c:v>-6.0147988682938376</c:v>
                </c:pt>
                <c:pt idx="261">
                  <c:v>1.0265037202705116</c:v>
                </c:pt>
                <c:pt idx="262">
                  <c:v>54.614107918923082</c:v>
                </c:pt>
                <c:pt idx="263">
                  <c:v>62.626467617438948</c:v>
                </c:pt>
                <c:pt idx="264">
                  <c:v>86.965095130359032</c:v>
                </c:pt>
                <c:pt idx="265">
                  <c:v>122.58897195473628</c:v>
                </c:pt>
                <c:pt idx="266">
                  <c:v>130.89687086550975</c:v>
                </c:pt>
                <c:pt idx="267">
                  <c:v>120.92086400217681</c:v>
                </c:pt>
                <c:pt idx="268">
                  <c:v>91.431630704463259</c:v>
                </c:pt>
                <c:pt idx="269">
                  <c:v>103.49673239466256</c:v>
                </c:pt>
                <c:pt idx="270">
                  <c:v>66.046434693097126</c:v>
                </c:pt>
                <c:pt idx="271">
                  <c:v>40.565840368063164</c:v>
                </c:pt>
                <c:pt idx="272">
                  <c:v>90.881824341509628</c:v>
                </c:pt>
                <c:pt idx="273">
                  <c:v>95.30547959408932</c:v>
                </c:pt>
                <c:pt idx="274">
                  <c:v>92.303191787128981</c:v>
                </c:pt>
                <c:pt idx="275">
                  <c:v>98.289980517517051</c:v>
                </c:pt>
                <c:pt idx="276">
                  <c:v>71.247141899224061</c:v>
                </c:pt>
                <c:pt idx="277">
                  <c:v>37.792730658321034</c:v>
                </c:pt>
                <c:pt idx="278">
                  <c:v>44.232247857240964</c:v>
                </c:pt>
                <c:pt idx="279">
                  <c:v>44.442867772374939</c:v>
                </c:pt>
                <c:pt idx="280">
                  <c:v>12.451745140080675</c:v>
                </c:pt>
                <c:pt idx="281">
                  <c:v>6.1241986767906837</c:v>
                </c:pt>
                <c:pt idx="282">
                  <c:v>12.062963044515072</c:v>
                </c:pt>
                <c:pt idx="283">
                  <c:v>8.5534826897819585</c:v>
                </c:pt>
                <c:pt idx="284">
                  <c:v>36.604741604245191</c:v>
                </c:pt>
                <c:pt idx="285">
                  <c:v>41.051409197633348</c:v>
                </c:pt>
                <c:pt idx="286">
                  <c:v>59.735722628690837</c:v>
                </c:pt>
                <c:pt idx="287">
                  <c:v>41.396137003871218</c:v>
                </c:pt>
                <c:pt idx="288">
                  <c:v>48.899671462856986</c:v>
                </c:pt>
                <c:pt idx="289">
                  <c:v>68.587624096477157</c:v>
                </c:pt>
                <c:pt idx="290">
                  <c:v>51.487817032017574</c:v>
                </c:pt>
                <c:pt idx="291">
                  <c:v>70.524693493259065</c:v>
                </c:pt>
                <c:pt idx="292">
                  <c:v>56.895516427884786</c:v>
                </c:pt>
                <c:pt idx="293">
                  <c:v>70.3120688991321</c:v>
                </c:pt>
                <c:pt idx="294">
                  <c:v>61.69469580779014</c:v>
                </c:pt>
                <c:pt idx="295">
                  <c:v>70.47072116454251</c:v>
                </c:pt>
                <c:pt idx="296">
                  <c:v>78.09117118602353</c:v>
                </c:pt>
                <c:pt idx="297">
                  <c:v>59.836346063185829</c:v>
                </c:pt>
                <c:pt idx="298">
                  <c:v>77.036776845975965</c:v>
                </c:pt>
                <c:pt idx="299">
                  <c:v>75.992355911590494</c:v>
                </c:pt>
                <c:pt idx="300">
                  <c:v>86.813328482455518</c:v>
                </c:pt>
                <c:pt idx="301">
                  <c:v>97.569243220578528</c:v>
                </c:pt>
                <c:pt idx="302">
                  <c:v>95.652470173516576</c:v>
                </c:pt>
                <c:pt idx="303">
                  <c:v>104.75979729693256</c:v>
                </c:pt>
                <c:pt idx="304">
                  <c:v>119.97890217418353</c:v>
                </c:pt>
                <c:pt idx="305">
                  <c:v>122.69356627406228</c:v>
                </c:pt>
                <c:pt idx="306">
                  <c:v>139.07433312988712</c:v>
                </c:pt>
                <c:pt idx="307">
                  <c:v>150.14503899936813</c:v>
                </c:pt>
                <c:pt idx="308">
                  <c:v>149.67783286516976</c:v>
                </c:pt>
                <c:pt idx="309">
                  <c:v>166.06806465439854</c:v>
                </c:pt>
                <c:pt idx="310">
                  <c:v>131.29465935948167</c:v>
                </c:pt>
                <c:pt idx="311">
                  <c:v>119.64305170724106</c:v>
                </c:pt>
                <c:pt idx="312">
                  <c:v>113.17758754808699</c:v>
                </c:pt>
                <c:pt idx="313">
                  <c:v>109.56856616963921</c:v>
                </c:pt>
                <c:pt idx="314">
                  <c:v>113.95744524787494</c:v>
                </c:pt>
                <c:pt idx="315">
                  <c:v>87.894790299682541</c:v>
                </c:pt>
                <c:pt idx="316">
                  <c:v>84.879023457988524</c:v>
                </c:pt>
                <c:pt idx="317">
                  <c:v>120.42333870027937</c:v>
                </c:pt>
                <c:pt idx="318">
                  <c:v>86.262820924619632</c:v>
                </c:pt>
                <c:pt idx="319">
                  <c:v>109.46637307236369</c:v>
                </c:pt>
                <c:pt idx="320">
                  <c:v>97.55528392599615</c:v>
                </c:pt>
                <c:pt idx="321">
                  <c:v>92.109597802167514</c:v>
                </c:pt>
                <c:pt idx="322">
                  <c:v>111.49008545697745</c:v>
                </c:pt>
                <c:pt idx="323">
                  <c:v>112.76311811749952</c:v>
                </c:pt>
                <c:pt idx="324">
                  <c:v>102.37345556814478</c:v>
                </c:pt>
                <c:pt idx="325">
                  <c:v>105.42482338196396</c:v>
                </c:pt>
                <c:pt idx="326">
                  <c:v>91.421923206322617</c:v>
                </c:pt>
                <c:pt idx="327">
                  <c:v>97.876444345657546</c:v>
                </c:pt>
                <c:pt idx="328">
                  <c:v>94.017332687831981</c:v>
                </c:pt>
                <c:pt idx="329">
                  <c:v>89.604759087455591</c:v>
                </c:pt>
                <c:pt idx="330">
                  <c:v>47.106978926922011</c:v>
                </c:pt>
                <c:pt idx="331">
                  <c:v>46.155551416304661</c:v>
                </c:pt>
                <c:pt idx="332">
                  <c:v>61.300861718237229</c:v>
                </c:pt>
                <c:pt idx="333">
                  <c:v>49.714811209149275</c:v>
                </c:pt>
                <c:pt idx="334">
                  <c:v>50.601135235405536</c:v>
                </c:pt>
                <c:pt idx="335">
                  <c:v>45.805660589657691</c:v>
                </c:pt>
                <c:pt idx="336">
                  <c:v>8.0317153447136889</c:v>
                </c:pt>
                <c:pt idx="337">
                  <c:v>11.388545376718639</c:v>
                </c:pt>
                <c:pt idx="338">
                  <c:v>51.127764082000226</c:v>
                </c:pt>
                <c:pt idx="339">
                  <c:v>44.922763373145358</c:v>
                </c:pt>
                <c:pt idx="340">
                  <c:v>42.649869104271716</c:v>
                </c:pt>
                <c:pt idx="341">
                  <c:v>43.225350640189049</c:v>
                </c:pt>
                <c:pt idx="342">
                  <c:v>31.481384190348308</c:v>
                </c:pt>
                <c:pt idx="343">
                  <c:v>44.344777874073316</c:v>
                </c:pt>
                <c:pt idx="344">
                  <c:v>27.972516630285327</c:v>
                </c:pt>
                <c:pt idx="345">
                  <c:v>50.343037716618483</c:v>
                </c:pt>
                <c:pt idx="346">
                  <c:v>50.054384536561656</c:v>
                </c:pt>
                <c:pt idx="347">
                  <c:v>45.979664174702179</c:v>
                </c:pt>
                <c:pt idx="348">
                  <c:v>26.118747943420544</c:v>
                </c:pt>
                <c:pt idx="349">
                  <c:v>17.444387775355494</c:v>
                </c:pt>
                <c:pt idx="350">
                  <c:v>14.839034624339774</c:v>
                </c:pt>
                <c:pt idx="351">
                  <c:v>20.630349740630891</c:v>
                </c:pt>
                <c:pt idx="352">
                  <c:v>33.806647394793004</c:v>
                </c:pt>
                <c:pt idx="353">
                  <c:v>26.164347146324417</c:v>
                </c:pt>
                <c:pt idx="354">
                  <c:v>42.843337314635619</c:v>
                </c:pt>
                <c:pt idx="355">
                  <c:v>50.712984328831226</c:v>
                </c:pt>
                <c:pt idx="356">
                  <c:v>60.871287832730104</c:v>
                </c:pt>
                <c:pt idx="357">
                  <c:v>62.534725632428717</c:v>
                </c:pt>
                <c:pt idx="358">
                  <c:v>66.807125986625124</c:v>
                </c:pt>
                <c:pt idx="359">
                  <c:v>52.163945630863282</c:v>
                </c:pt>
                <c:pt idx="360">
                  <c:v>37.377636538519369</c:v>
                </c:pt>
                <c:pt idx="361">
                  <c:v>36.402013568844268</c:v>
                </c:pt>
                <c:pt idx="362">
                  <c:v>34.666406729359664</c:v>
                </c:pt>
                <c:pt idx="363">
                  <c:v>29.574681751878074</c:v>
                </c:pt>
                <c:pt idx="364">
                  <c:v>26.044526777729402</c:v>
                </c:pt>
                <c:pt idx="365">
                  <c:v>38.036250384281743</c:v>
                </c:pt>
                <c:pt idx="366">
                  <c:v>30.449334940647191</c:v>
                </c:pt>
                <c:pt idx="367">
                  <c:v>27.065958830018985</c:v>
                </c:pt>
                <c:pt idx="368">
                  <c:v>35.58747861007987</c:v>
                </c:pt>
                <c:pt idx="369">
                  <c:v>38.390498944323667</c:v>
                </c:pt>
                <c:pt idx="370">
                  <c:v>16.058407857900875</c:v>
                </c:pt>
                <c:pt idx="371">
                  <c:v>3.2220780014918091</c:v>
                </c:pt>
                <c:pt idx="372">
                  <c:v>-2.8011697886076945</c:v>
                </c:pt>
                <c:pt idx="373">
                  <c:v>-10.560474281688357</c:v>
                </c:pt>
                <c:pt idx="374">
                  <c:v>-20.942936033934984</c:v>
                </c:pt>
                <c:pt idx="375">
                  <c:v>-7.6486065249728199</c:v>
                </c:pt>
                <c:pt idx="376">
                  <c:v>6.7070302332447227</c:v>
                </c:pt>
                <c:pt idx="377">
                  <c:v>31.333660238570587</c:v>
                </c:pt>
                <c:pt idx="378">
                  <c:v>31.167281779007226</c:v>
                </c:pt>
                <c:pt idx="379">
                  <c:v>37.201075939681687</c:v>
                </c:pt>
                <c:pt idx="380">
                  <c:v>56.894025749114803</c:v>
                </c:pt>
                <c:pt idx="381">
                  <c:v>63.49047901090762</c:v>
                </c:pt>
                <c:pt idx="382">
                  <c:v>61.317903155738691</c:v>
                </c:pt>
                <c:pt idx="383">
                  <c:v>71.509100772695092</c:v>
                </c:pt>
                <c:pt idx="384">
                  <c:v>64.28504508944286</c:v>
                </c:pt>
                <c:pt idx="385">
                  <c:v>52.841225277158173</c:v>
                </c:pt>
                <c:pt idx="386">
                  <c:v>42.367644630239738</c:v>
                </c:pt>
                <c:pt idx="387">
                  <c:v>9.3595707119593499</c:v>
                </c:pt>
                <c:pt idx="388">
                  <c:v>13.062086039416045</c:v>
                </c:pt>
                <c:pt idx="389">
                  <c:v>6.5392292997353252</c:v>
                </c:pt>
                <c:pt idx="390">
                  <c:v>15.642937645181632</c:v>
                </c:pt>
                <c:pt idx="391">
                  <c:v>0.62512384244996611</c:v>
                </c:pt>
                <c:pt idx="392">
                  <c:v>8.2918233410330231</c:v>
                </c:pt>
                <c:pt idx="393">
                  <c:v>34.060140339460645</c:v>
                </c:pt>
                <c:pt idx="394">
                  <c:v>50.342319138624475</c:v>
                </c:pt>
                <c:pt idx="395">
                  <c:v>51.803676902832535</c:v>
                </c:pt>
                <c:pt idx="396">
                  <c:v>40.961881612767115</c:v>
                </c:pt>
                <c:pt idx="397">
                  <c:v>38.616787061394007</c:v>
                </c:pt>
                <c:pt idx="398">
                  <c:v>47.328050628704659</c:v>
                </c:pt>
                <c:pt idx="399">
                  <c:v>58.070928212169292</c:v>
                </c:pt>
                <c:pt idx="400">
                  <c:v>51.228883405437159</c:v>
                </c:pt>
                <c:pt idx="401">
                  <c:v>43.694449198179313</c:v>
                </c:pt>
                <c:pt idx="402">
                  <c:v>49.183135394752981</c:v>
                </c:pt>
                <c:pt idx="403">
                  <c:v>66.538791333543941</c:v>
                </c:pt>
                <c:pt idx="404">
                  <c:v>64.428360211626114</c:v>
                </c:pt>
                <c:pt idx="405">
                  <c:v>55.980504255323581</c:v>
                </c:pt>
                <c:pt idx="406">
                  <c:v>83.457561979165121</c:v>
                </c:pt>
                <c:pt idx="407">
                  <c:v>98.087063970892586</c:v>
                </c:pt>
                <c:pt idx="408">
                  <c:v>96.202215347884021</c:v>
                </c:pt>
                <c:pt idx="409">
                  <c:v>117.51482427085057</c:v>
                </c:pt>
                <c:pt idx="410">
                  <c:v>126.55055076362942</c:v>
                </c:pt>
                <c:pt idx="411">
                  <c:v>129.6500976324561</c:v>
                </c:pt>
                <c:pt idx="412">
                  <c:v>135.03656547378068</c:v>
                </c:pt>
                <c:pt idx="413">
                  <c:v>132.29743793045361</c:v>
                </c:pt>
                <c:pt idx="414">
                  <c:v>127.42664639910311</c:v>
                </c:pt>
                <c:pt idx="415">
                  <c:v>149.94316806002143</c:v>
                </c:pt>
                <c:pt idx="416">
                  <c:v>152.49464600427234</c:v>
                </c:pt>
                <c:pt idx="417">
                  <c:v>155.49285932637395</c:v>
                </c:pt>
                <c:pt idx="418">
                  <c:v>171.01898805083204</c:v>
                </c:pt>
                <c:pt idx="419">
                  <c:v>168.15085217448393</c:v>
                </c:pt>
                <c:pt idx="420">
                  <c:v>166.80682816951276</c:v>
                </c:pt>
                <c:pt idx="421">
                  <c:v>163.74615767019225</c:v>
                </c:pt>
                <c:pt idx="422">
                  <c:v>185.1587369795501</c:v>
                </c:pt>
                <c:pt idx="423">
                  <c:v>184.59805135368424</c:v>
                </c:pt>
                <c:pt idx="424">
                  <c:v>181.7554458330676</c:v>
                </c:pt>
                <c:pt idx="425">
                  <c:v>189.42278494830418</c:v>
                </c:pt>
                <c:pt idx="426">
                  <c:v>168.84669466277091</c:v>
                </c:pt>
                <c:pt idx="427">
                  <c:v>165.22412543048279</c:v>
                </c:pt>
                <c:pt idx="428">
                  <c:v>154.27608630438385</c:v>
                </c:pt>
                <c:pt idx="429">
                  <c:v>149.69552165389632</c:v>
                </c:pt>
                <c:pt idx="430">
                  <c:v>157.8121744252511</c:v>
                </c:pt>
                <c:pt idx="431">
                  <c:v>157.60314911236412</c:v>
                </c:pt>
                <c:pt idx="432">
                  <c:v>176.51850713043962</c:v>
                </c:pt>
                <c:pt idx="433">
                  <c:v>184.03594070666679</c:v>
                </c:pt>
                <c:pt idx="434">
                  <c:v>180.36699113375573</c:v>
                </c:pt>
                <c:pt idx="435">
                  <c:v>179.21596962857416</c:v>
                </c:pt>
                <c:pt idx="436">
                  <c:v>172.78711948942077</c:v>
                </c:pt>
                <c:pt idx="437">
                  <c:v>175.24107150329235</c:v>
                </c:pt>
                <c:pt idx="438">
                  <c:v>175.45737649040518</c:v>
                </c:pt>
                <c:pt idx="439">
                  <c:v>175.9113288282125</c:v>
                </c:pt>
                <c:pt idx="440">
                  <c:v>186.17322971105159</c:v>
                </c:pt>
                <c:pt idx="441">
                  <c:v>192.93497170340538</c:v>
                </c:pt>
                <c:pt idx="442">
                  <c:v>187.43455262385157</c:v>
                </c:pt>
                <c:pt idx="443">
                  <c:v>161.3959456589223</c:v>
                </c:pt>
                <c:pt idx="444">
                  <c:v>165.8270320122075</c:v>
                </c:pt>
                <c:pt idx="445">
                  <c:v>140.72792195167995</c:v>
                </c:pt>
                <c:pt idx="446">
                  <c:v>125.41456899881859</c:v>
                </c:pt>
                <c:pt idx="447">
                  <c:v>128.71107471104733</c:v>
                </c:pt>
                <c:pt idx="448">
                  <c:v>142.80880231376841</c:v>
                </c:pt>
                <c:pt idx="449">
                  <c:v>141.01663933136751</c:v>
                </c:pt>
                <c:pt idx="450">
                  <c:v>114.26336982931116</c:v>
                </c:pt>
                <c:pt idx="451">
                  <c:v>106.81613638857573</c:v>
                </c:pt>
                <c:pt idx="452">
                  <c:v>84.787262541524228</c:v>
                </c:pt>
                <c:pt idx="453">
                  <c:v>78.743123844427487</c:v>
                </c:pt>
                <c:pt idx="454">
                  <c:v>89.107494647413546</c:v>
                </c:pt>
                <c:pt idx="455">
                  <c:v>116.38890192397275</c:v>
                </c:pt>
                <c:pt idx="456">
                  <c:v>98.900407488293581</c:v>
                </c:pt>
                <c:pt idx="457">
                  <c:v>91.721673680830691</c:v>
                </c:pt>
                <c:pt idx="458">
                  <c:v>64.332867556696215</c:v>
                </c:pt>
                <c:pt idx="459">
                  <c:v>70.958940813791514</c:v>
                </c:pt>
                <c:pt idx="460">
                  <c:v>52.472556947971839</c:v>
                </c:pt>
                <c:pt idx="461">
                  <c:v>66.117324528918743</c:v>
                </c:pt>
                <c:pt idx="462">
                  <c:v>47.305179996623224</c:v>
                </c:pt>
                <c:pt idx="463">
                  <c:v>47.961141410219966</c:v>
                </c:pt>
                <c:pt idx="464">
                  <c:v>48.73978485564146</c:v>
                </c:pt>
                <c:pt idx="465">
                  <c:v>37.176663936089994</c:v>
                </c:pt>
                <c:pt idx="466">
                  <c:v>22.143044784134872</c:v>
                </c:pt>
                <c:pt idx="467">
                  <c:v>29.486500834388949</c:v>
                </c:pt>
                <c:pt idx="468">
                  <c:v>16.802525407922076</c:v>
                </c:pt>
                <c:pt idx="469">
                  <c:v>29.390026133070364</c:v>
                </c:pt>
                <c:pt idx="470">
                  <c:v>20.142206052853567</c:v>
                </c:pt>
                <c:pt idx="471">
                  <c:v>3.2681670770512028</c:v>
                </c:pt>
                <c:pt idx="472">
                  <c:v>3.3648126822370159</c:v>
                </c:pt>
                <c:pt idx="473">
                  <c:v>-1.223352903635373</c:v>
                </c:pt>
                <c:pt idx="474">
                  <c:v>-11.123886044749497</c:v>
                </c:pt>
                <c:pt idx="475">
                  <c:v>-27.830521162263494</c:v>
                </c:pt>
                <c:pt idx="476">
                  <c:v>-36.269173412354121</c:v>
                </c:pt>
                <c:pt idx="477">
                  <c:v>-26.767377353901907</c:v>
                </c:pt>
                <c:pt idx="478">
                  <c:v>-29.617899661500587</c:v>
                </c:pt>
                <c:pt idx="479">
                  <c:v>-23.499163514732118</c:v>
                </c:pt>
                <c:pt idx="480">
                  <c:v>-28.266582448658824</c:v>
                </c:pt>
                <c:pt idx="481">
                  <c:v>-44.793320822106239</c:v>
                </c:pt>
                <c:pt idx="482">
                  <c:v>-37.60017179412398</c:v>
                </c:pt>
                <c:pt idx="483">
                  <c:v>-35.92080985700386</c:v>
                </c:pt>
                <c:pt idx="484">
                  <c:v>-19.356628907957543</c:v>
                </c:pt>
                <c:pt idx="485">
                  <c:v>-18.709140239341423</c:v>
                </c:pt>
                <c:pt idx="486">
                  <c:v>-13.513723476116411</c:v>
                </c:pt>
                <c:pt idx="487">
                  <c:v>0.30256397305527116</c:v>
                </c:pt>
                <c:pt idx="488">
                  <c:v>11.354893060898462</c:v>
                </c:pt>
                <c:pt idx="489">
                  <c:v>20.746944265786396</c:v>
                </c:pt>
                <c:pt idx="490">
                  <c:v>22.531297434065664</c:v>
                </c:pt>
                <c:pt idx="491">
                  <c:v>17.556064354907335</c:v>
                </c:pt>
                <c:pt idx="492">
                  <c:v>20.214634385465615</c:v>
                </c:pt>
                <c:pt idx="493">
                  <c:v>20.758667706105939</c:v>
                </c:pt>
                <c:pt idx="494">
                  <c:v>24.703013803855242</c:v>
                </c:pt>
                <c:pt idx="495">
                  <c:v>71.872932112465378</c:v>
                </c:pt>
                <c:pt idx="496">
                  <c:v>61.66276556324442</c:v>
                </c:pt>
                <c:pt idx="497">
                  <c:v>84.783696386747579</c:v>
                </c:pt>
                <c:pt idx="498">
                  <c:v>67.682528702094146</c:v>
                </c:pt>
                <c:pt idx="499">
                  <c:v>78.539761350027902</c:v>
                </c:pt>
                <c:pt idx="500">
                  <c:v>78.681560037604299</c:v>
                </c:pt>
                <c:pt idx="501">
                  <c:v>75.893579529174417</c:v>
                </c:pt>
                <c:pt idx="502">
                  <c:v>53.655938267631882</c:v>
                </c:pt>
                <c:pt idx="503">
                  <c:v>54.469737562721093</c:v>
                </c:pt>
                <c:pt idx="504">
                  <c:v>45.602590853867923</c:v>
                </c:pt>
                <c:pt idx="505">
                  <c:v>44.775827162116229</c:v>
                </c:pt>
                <c:pt idx="506">
                  <c:v>55.222887407628377</c:v>
                </c:pt>
                <c:pt idx="507">
                  <c:v>61.965794448867882</c:v>
                </c:pt>
                <c:pt idx="508">
                  <c:v>72.149536804398963</c:v>
                </c:pt>
                <c:pt idx="509">
                  <c:v>77.313573514031759</c:v>
                </c:pt>
                <c:pt idx="510">
                  <c:v>61.25784678806383</c:v>
                </c:pt>
                <c:pt idx="511">
                  <c:v>73.472410097799298</c:v>
                </c:pt>
                <c:pt idx="512">
                  <c:v>86.089218512875505</c:v>
                </c:pt>
                <c:pt idx="513">
                  <c:v>78.296030828570679</c:v>
                </c:pt>
                <c:pt idx="514">
                  <c:v>79.794219891555372</c:v>
                </c:pt>
                <c:pt idx="515">
                  <c:v>75.339903427043055</c:v>
                </c:pt>
                <c:pt idx="516">
                  <c:v>66.542490120008097</c:v>
                </c:pt>
                <c:pt idx="517">
                  <c:v>83.621884033793322</c:v>
                </c:pt>
                <c:pt idx="518">
                  <c:v>99.847371192168453</c:v>
                </c:pt>
                <c:pt idx="519">
                  <c:v>95.978633283949875</c:v>
                </c:pt>
                <c:pt idx="520">
                  <c:v>90.314540412396354</c:v>
                </c:pt>
                <c:pt idx="521">
                  <c:v>81.286104872118017</c:v>
                </c:pt>
                <c:pt idx="522">
                  <c:v>56.076934539846434</c:v>
                </c:pt>
                <c:pt idx="523">
                  <c:v>65.715409732820035</c:v>
                </c:pt>
                <c:pt idx="524">
                  <c:v>58.360982481189353</c:v>
                </c:pt>
                <c:pt idx="525">
                  <c:v>61.141489456109184</c:v>
                </c:pt>
                <c:pt idx="526">
                  <c:v>12.234758272784688</c:v>
                </c:pt>
                <c:pt idx="527">
                  <c:v>-0.90399743323428083</c:v>
                </c:pt>
                <c:pt idx="528">
                  <c:v>-0.58847013527713443</c:v>
                </c:pt>
                <c:pt idx="529">
                  <c:v>-1.2195247311909725</c:v>
                </c:pt>
                <c:pt idx="530">
                  <c:v>34.030681608460554</c:v>
                </c:pt>
                <c:pt idx="531">
                  <c:v>34.343731861485594</c:v>
                </c:pt>
                <c:pt idx="532">
                  <c:v>42.149970324988544</c:v>
                </c:pt>
                <c:pt idx="533">
                  <c:v>57.015856186429573</c:v>
                </c:pt>
                <c:pt idx="534">
                  <c:v>85.255807383916704</c:v>
                </c:pt>
                <c:pt idx="535">
                  <c:v>99.312487632863053</c:v>
                </c:pt>
                <c:pt idx="536">
                  <c:v>109.98334995806476</c:v>
                </c:pt>
                <c:pt idx="537">
                  <c:v>114.97252769937256</c:v>
                </c:pt>
                <c:pt idx="538">
                  <c:v>121.2447909042819</c:v>
                </c:pt>
                <c:pt idx="539">
                  <c:v>139.71444317435123</c:v>
                </c:pt>
                <c:pt idx="540">
                  <c:v>125.55728088417709</c:v>
                </c:pt>
                <c:pt idx="541">
                  <c:v>122.79660776090009</c:v>
                </c:pt>
                <c:pt idx="542">
                  <c:v>133.874370284512</c:v>
                </c:pt>
                <c:pt idx="543">
                  <c:v>128.5878168629979</c:v>
                </c:pt>
                <c:pt idx="544">
                  <c:v>134.04860713705705</c:v>
                </c:pt>
                <c:pt idx="545">
                  <c:v>154.9527724571775</c:v>
                </c:pt>
                <c:pt idx="546">
                  <c:v>134.59802471024921</c:v>
                </c:pt>
                <c:pt idx="547">
                  <c:v>134.4389892667067</c:v>
                </c:pt>
                <c:pt idx="548">
                  <c:v>137.95252296390152</c:v>
                </c:pt>
                <c:pt idx="549">
                  <c:v>140.16964104684826</c:v>
                </c:pt>
                <c:pt idx="550">
                  <c:v>139.23422558906714</c:v>
                </c:pt>
                <c:pt idx="551">
                  <c:v>142.54785727170702</c:v>
                </c:pt>
                <c:pt idx="552">
                  <c:v>137.06961235087647</c:v>
                </c:pt>
                <c:pt idx="553">
                  <c:v>157.50600962317299</c:v>
                </c:pt>
                <c:pt idx="554">
                  <c:v>202.71355592124962</c:v>
                </c:pt>
                <c:pt idx="555">
                  <c:v>203.76748069847986</c:v>
                </c:pt>
                <c:pt idx="556">
                  <c:v>199.34848926075074</c:v>
                </c:pt>
                <c:pt idx="557">
                  <c:v>196.76713039387539</c:v>
                </c:pt>
                <c:pt idx="558">
                  <c:v>200.51085329951025</c:v>
                </c:pt>
                <c:pt idx="559">
                  <c:v>205.63546180609967</c:v>
                </c:pt>
                <c:pt idx="560">
                  <c:v>201.94691835931974</c:v>
                </c:pt>
                <c:pt idx="561">
                  <c:v>185.13501413835536</c:v>
                </c:pt>
                <c:pt idx="562">
                  <c:v>178.63626043113015</c:v>
                </c:pt>
                <c:pt idx="563">
                  <c:v>187.18052700569183</c:v>
                </c:pt>
                <c:pt idx="564">
                  <c:v>179.60627933513717</c:v>
                </c:pt>
                <c:pt idx="565">
                  <c:v>158.78367966437702</c:v>
                </c:pt>
                <c:pt idx="566">
                  <c:v>155.07033757873194</c:v>
                </c:pt>
                <c:pt idx="567">
                  <c:v>137.77714645099513</c:v>
                </c:pt>
                <c:pt idx="568">
                  <c:v>127.34085385981848</c:v>
                </c:pt>
                <c:pt idx="569">
                  <c:v>127.02470452057435</c:v>
                </c:pt>
                <c:pt idx="570">
                  <c:v>116.95787196193999</c:v>
                </c:pt>
                <c:pt idx="571">
                  <c:v>123.91999837248227</c:v>
                </c:pt>
                <c:pt idx="572">
                  <c:v>116.61819285623346</c:v>
                </c:pt>
                <c:pt idx="573">
                  <c:v>118.0876467835842</c:v>
                </c:pt>
                <c:pt idx="574">
                  <c:v>121.52112080425673</c:v>
                </c:pt>
                <c:pt idx="575">
                  <c:v>130.55402311399553</c:v>
                </c:pt>
                <c:pt idx="576">
                  <c:v>124.55058256833422</c:v>
                </c:pt>
                <c:pt idx="577">
                  <c:v>136.09290588308659</c:v>
                </c:pt>
                <c:pt idx="578">
                  <c:v>128.79446176472118</c:v>
                </c:pt>
                <c:pt idx="579">
                  <c:v>112.33308549250216</c:v>
                </c:pt>
                <c:pt idx="580">
                  <c:v>107.22040646208109</c:v>
                </c:pt>
                <c:pt idx="581">
                  <c:v>110.00930677781412</c:v>
                </c:pt>
                <c:pt idx="582">
                  <c:v>115.2550959521152</c:v>
                </c:pt>
                <c:pt idx="583">
                  <c:v>109.84611062551016</c:v>
                </c:pt>
                <c:pt idx="584">
                  <c:v>109.89516018200106</c:v>
                </c:pt>
                <c:pt idx="585">
                  <c:v>113.5759450249933</c:v>
                </c:pt>
                <c:pt idx="586">
                  <c:v>112.36106006121918</c:v>
                </c:pt>
                <c:pt idx="587">
                  <c:v>101.1482924602484</c:v>
                </c:pt>
                <c:pt idx="588">
                  <c:v>102.68144148219665</c:v>
                </c:pt>
                <c:pt idx="589">
                  <c:v>100.03741901492504</c:v>
                </c:pt>
                <c:pt idx="590">
                  <c:v>94.05215428641668</c:v>
                </c:pt>
                <c:pt idx="591">
                  <c:v>112.74162810167763</c:v>
                </c:pt>
                <c:pt idx="592">
                  <c:v>119.43474412997739</c:v>
                </c:pt>
                <c:pt idx="593">
                  <c:v>125.63807411374694</c:v>
                </c:pt>
                <c:pt idx="594">
                  <c:v>132.33870391213873</c:v>
                </c:pt>
                <c:pt idx="595">
                  <c:v>128.90719554893667</c:v>
                </c:pt>
                <c:pt idx="596">
                  <c:v>119.92574405157632</c:v>
                </c:pt>
                <c:pt idx="597">
                  <c:v>109.5481051964415</c:v>
                </c:pt>
                <c:pt idx="598">
                  <c:v>117.51450440262761</c:v>
                </c:pt>
                <c:pt idx="599">
                  <c:v>122.08791319638863</c:v>
                </c:pt>
                <c:pt idx="600">
                  <c:v>127.12216350851895</c:v>
                </c:pt>
                <c:pt idx="601">
                  <c:v>126.83839720571541</c:v>
                </c:pt>
                <c:pt idx="602">
                  <c:v>128.07479431853869</c:v>
                </c:pt>
                <c:pt idx="603">
                  <c:v>134.05099636886268</c:v>
                </c:pt>
                <c:pt idx="604">
                  <c:v>119.0999015030219</c:v>
                </c:pt>
                <c:pt idx="605">
                  <c:v>114.36271083569852</c:v>
                </c:pt>
                <c:pt idx="606">
                  <c:v>105.46340349581487</c:v>
                </c:pt>
                <c:pt idx="607">
                  <c:v>86.111308265014713</c:v>
                </c:pt>
                <c:pt idx="608">
                  <c:v>96.952996148300599</c:v>
                </c:pt>
                <c:pt idx="609">
                  <c:v>87.253208333977796</c:v>
                </c:pt>
                <c:pt idx="610">
                  <c:v>85.210991471777675</c:v>
                </c:pt>
                <c:pt idx="611">
                  <c:v>80.754330438644729</c:v>
                </c:pt>
                <c:pt idx="612">
                  <c:v>85.1627736814944</c:v>
                </c:pt>
                <c:pt idx="613">
                  <c:v>90.71624981436014</c:v>
                </c:pt>
                <c:pt idx="614">
                  <c:v>102.2841473269981</c:v>
                </c:pt>
                <c:pt idx="615">
                  <c:v>103.11230698401494</c:v>
                </c:pt>
                <c:pt idx="616">
                  <c:v>103.45930318557123</c:v>
                </c:pt>
                <c:pt idx="617">
                  <c:v>94.348591423077664</c:v>
                </c:pt>
                <c:pt idx="618">
                  <c:v>105.71941694318059</c:v>
                </c:pt>
                <c:pt idx="619">
                  <c:v>100.96282226655353</c:v>
                </c:pt>
                <c:pt idx="620">
                  <c:v>110.10127187369983</c:v>
                </c:pt>
                <c:pt idx="621">
                  <c:v>107.66378502043528</c:v>
                </c:pt>
                <c:pt idx="622">
                  <c:v>88.650148901958573</c:v>
                </c:pt>
                <c:pt idx="623">
                  <c:v>90.926705568643229</c:v>
                </c:pt>
                <c:pt idx="624">
                  <c:v>99.336497446956741</c:v>
                </c:pt>
                <c:pt idx="625">
                  <c:v>92.623248421745529</c:v>
                </c:pt>
                <c:pt idx="626">
                  <c:v>100.52598657422232</c:v>
                </c:pt>
                <c:pt idx="627">
                  <c:v>107.91431106222592</c:v>
                </c:pt>
                <c:pt idx="628">
                  <c:v>106.64264193467136</c:v>
                </c:pt>
                <c:pt idx="629">
                  <c:v>95.854134628913016</c:v>
                </c:pt>
                <c:pt idx="630">
                  <c:v>110.52946606665182</c:v>
                </c:pt>
                <c:pt idx="631">
                  <c:v>104.91613958764663</c:v>
                </c:pt>
                <c:pt idx="632">
                  <c:v>98.705594861522968</c:v>
                </c:pt>
                <c:pt idx="633">
                  <c:v>90.715933283347795</c:v>
                </c:pt>
                <c:pt idx="634">
                  <c:v>78.111833690318008</c:v>
                </c:pt>
                <c:pt idx="635">
                  <c:v>72.229826667383463</c:v>
                </c:pt>
                <c:pt idx="636">
                  <c:v>69.762185248965579</c:v>
                </c:pt>
                <c:pt idx="637">
                  <c:v>70.021135581684916</c:v>
                </c:pt>
                <c:pt idx="638">
                  <c:v>70.899541080109088</c:v>
                </c:pt>
                <c:pt idx="639">
                  <c:v>69.437182557956703</c:v>
                </c:pt>
                <c:pt idx="640">
                  <c:v>69.246260535855981</c:v>
                </c:pt>
                <c:pt idx="641">
                  <c:v>88.484098051584738</c:v>
                </c:pt>
                <c:pt idx="642">
                  <c:v>87.688134896840211</c:v>
                </c:pt>
                <c:pt idx="643">
                  <c:v>93.336747579047938</c:v>
                </c:pt>
                <c:pt idx="644">
                  <c:v>102.32033255644012</c:v>
                </c:pt>
                <c:pt idx="645">
                  <c:v>110.92416714962042</c:v>
                </c:pt>
                <c:pt idx="646">
                  <c:v>116.72852832514354</c:v>
                </c:pt>
                <c:pt idx="647">
                  <c:v>119.37100025276322</c:v>
                </c:pt>
                <c:pt idx="648">
                  <c:v>112.09392413605394</c:v>
                </c:pt>
                <c:pt idx="649">
                  <c:v>114.81086666091971</c:v>
                </c:pt>
                <c:pt idx="650">
                  <c:v>108.3703810091896</c:v>
                </c:pt>
                <c:pt idx="651">
                  <c:v>112.55639066772642</c:v>
                </c:pt>
                <c:pt idx="652">
                  <c:v>118.40772141331081</c:v>
                </c:pt>
                <c:pt idx="653">
                  <c:v>112.49633591967336</c:v>
                </c:pt>
                <c:pt idx="654">
                  <c:v>113.12739051558742</c:v>
                </c:pt>
                <c:pt idx="655">
                  <c:v>111.8114629903281</c:v>
                </c:pt>
                <c:pt idx="656">
                  <c:v>112.97125788505525</c:v>
                </c:pt>
                <c:pt idx="657">
                  <c:v>108.29539970806468</c:v>
                </c:pt>
                <c:pt idx="658">
                  <c:v>109.91348863319342</c:v>
                </c:pt>
                <c:pt idx="659">
                  <c:v>104.40896335560785</c:v>
                </c:pt>
                <c:pt idx="660">
                  <c:v>112.60464278556344</c:v>
                </c:pt>
                <c:pt idx="661">
                  <c:v>106.10698605472987</c:v>
                </c:pt>
                <c:pt idx="662">
                  <c:v>112.41816160705844</c:v>
                </c:pt>
                <c:pt idx="663">
                  <c:v>116.456064138648</c:v>
                </c:pt>
                <c:pt idx="664">
                  <c:v>108.02999450773336</c:v>
                </c:pt>
                <c:pt idx="665">
                  <c:v>105.83953010342873</c:v>
                </c:pt>
                <c:pt idx="666">
                  <c:v>110.27564907129579</c:v>
                </c:pt>
                <c:pt idx="667">
                  <c:v>121.11108357810042</c:v>
                </c:pt>
                <c:pt idx="668">
                  <c:v>126.55442616174003</c:v>
                </c:pt>
                <c:pt idx="669">
                  <c:v>123.92956379149473</c:v>
                </c:pt>
                <c:pt idx="670">
                  <c:v>121.4617664585229</c:v>
                </c:pt>
                <c:pt idx="671">
                  <c:v>115.68609533891095</c:v>
                </c:pt>
                <c:pt idx="672">
                  <c:v>126.41402346944699</c:v>
                </c:pt>
                <c:pt idx="673">
                  <c:v>119.12295094571186</c:v>
                </c:pt>
                <c:pt idx="674">
                  <c:v>122.88366307567355</c:v>
                </c:pt>
                <c:pt idx="675">
                  <c:v>112.79419751900036</c:v>
                </c:pt>
                <c:pt idx="676">
                  <c:v>119.71510593366804</c:v>
                </c:pt>
                <c:pt idx="677">
                  <c:v>123.32519365139217</c:v>
                </c:pt>
                <c:pt idx="678">
                  <c:v>124.58473850126779</c:v>
                </c:pt>
                <c:pt idx="679">
                  <c:v>124.53894399794842</c:v>
                </c:pt>
                <c:pt idx="680">
                  <c:v>129.66276104827671</c:v>
                </c:pt>
                <c:pt idx="681">
                  <c:v>137.3305244654814</c:v>
                </c:pt>
                <c:pt idx="682">
                  <c:v>139.15272244372466</c:v>
                </c:pt>
                <c:pt idx="683">
                  <c:v>142.589138108817</c:v>
                </c:pt>
                <c:pt idx="684">
                  <c:v>141.63786762852408</c:v>
                </c:pt>
                <c:pt idx="685">
                  <c:v>144.39188406608469</c:v>
                </c:pt>
                <c:pt idx="686">
                  <c:v>143.08050729428896</c:v>
                </c:pt>
                <c:pt idx="687">
                  <c:v>148.79058196970675</c:v>
                </c:pt>
                <c:pt idx="688">
                  <c:v>138.40007354405816</c:v>
                </c:pt>
                <c:pt idx="689">
                  <c:v>132.81849418515014</c:v>
                </c:pt>
                <c:pt idx="690">
                  <c:v>137.9203527627069</c:v>
                </c:pt>
                <c:pt idx="691">
                  <c:v>138.88747390214326</c:v>
                </c:pt>
                <c:pt idx="692">
                  <c:v>138.96873873640845</c:v>
                </c:pt>
                <c:pt idx="693">
                  <c:v>143.28212659897895</c:v>
                </c:pt>
                <c:pt idx="694">
                  <c:v>147.45045524690715</c:v>
                </c:pt>
                <c:pt idx="695">
                  <c:v>149.33876133756451</c:v>
                </c:pt>
                <c:pt idx="696">
                  <c:v>149.48223622872968</c:v>
                </c:pt>
                <c:pt idx="697">
                  <c:v>145.31189183909282</c:v>
                </c:pt>
                <c:pt idx="698">
                  <c:v>148.73982324147914</c:v>
                </c:pt>
                <c:pt idx="699">
                  <c:v>150.31745973126397</c:v>
                </c:pt>
                <c:pt idx="700">
                  <c:v>153.12139806965308</c:v>
                </c:pt>
                <c:pt idx="701">
                  <c:v>155.64561645330855</c:v>
                </c:pt>
                <c:pt idx="702">
                  <c:v>154.5319799285885</c:v>
                </c:pt>
                <c:pt idx="703">
                  <c:v>136.45477799084676</c:v>
                </c:pt>
                <c:pt idx="704">
                  <c:v>135.76476456278533</c:v>
                </c:pt>
                <c:pt idx="705">
                  <c:v>140.61205881703518</c:v>
                </c:pt>
                <c:pt idx="706">
                  <c:v>134.15412402173172</c:v>
                </c:pt>
                <c:pt idx="707">
                  <c:v>152.61410348198604</c:v>
                </c:pt>
                <c:pt idx="708">
                  <c:v>138.99428785117755</c:v>
                </c:pt>
                <c:pt idx="709">
                  <c:v>129.09291124424067</c:v>
                </c:pt>
                <c:pt idx="710">
                  <c:v>127.15218054387344</c:v>
                </c:pt>
                <c:pt idx="711">
                  <c:v>128.72442957809506</c:v>
                </c:pt>
                <c:pt idx="712">
                  <c:v>129.20107017827604</c:v>
                </c:pt>
                <c:pt idx="713">
                  <c:v>148.10410458310002</c:v>
                </c:pt>
                <c:pt idx="714">
                  <c:v>143.59244541671478</c:v>
                </c:pt>
                <c:pt idx="715">
                  <c:v>148.58120133249668</c:v>
                </c:pt>
                <c:pt idx="716">
                  <c:v>152.41023274525924</c:v>
                </c:pt>
                <c:pt idx="717">
                  <c:v>160.2164527080821</c:v>
                </c:pt>
                <c:pt idx="718">
                  <c:v>157.88840186484811</c:v>
                </c:pt>
                <c:pt idx="719">
                  <c:v>158.05054726160517</c:v>
                </c:pt>
                <c:pt idx="720">
                  <c:v>160.32909157221195</c:v>
                </c:pt>
                <c:pt idx="721">
                  <c:v>165.3962301751742</c:v>
                </c:pt>
                <c:pt idx="722">
                  <c:v>165.8829179992448</c:v>
                </c:pt>
                <c:pt idx="723">
                  <c:v>162.77531583332882</c:v>
                </c:pt>
                <c:pt idx="724">
                  <c:v>161.62583205679834</c:v>
                </c:pt>
                <c:pt idx="725">
                  <c:v>159.11343656719941</c:v>
                </c:pt>
                <c:pt idx="726">
                  <c:v>153.62107219541258</c:v>
                </c:pt>
                <c:pt idx="727">
                  <c:v>151.96095794725443</c:v>
                </c:pt>
                <c:pt idx="728">
                  <c:v>148.16038213875663</c:v>
                </c:pt>
                <c:pt idx="729">
                  <c:v>150.51295845563959</c:v>
                </c:pt>
                <c:pt idx="730">
                  <c:v>157.0003570465916</c:v>
                </c:pt>
                <c:pt idx="731">
                  <c:v>145.98183151413866</c:v>
                </c:pt>
                <c:pt idx="732">
                  <c:v>139.28493432195171</c:v>
                </c:pt>
                <c:pt idx="733">
                  <c:v>121.73080106175246</c:v>
                </c:pt>
                <c:pt idx="734">
                  <c:v>121.52059064225682</c:v>
                </c:pt>
                <c:pt idx="735">
                  <c:v>120.56290395623228</c:v>
                </c:pt>
                <c:pt idx="736">
                  <c:v>124.80462624525887</c:v>
                </c:pt>
                <c:pt idx="737">
                  <c:v>127.76836366985503</c:v>
                </c:pt>
                <c:pt idx="738">
                  <c:v>135.62456161681064</c:v>
                </c:pt>
                <c:pt idx="739">
                  <c:v>136.30471733344939</c:v>
                </c:pt>
                <c:pt idx="740">
                  <c:v>129.29480572040222</c:v>
                </c:pt>
                <c:pt idx="741">
                  <c:v>129.53700789954132</c:v>
                </c:pt>
                <c:pt idx="742">
                  <c:v>124.32342706292491</c:v>
                </c:pt>
                <c:pt idx="743">
                  <c:v>123.53242190085678</c:v>
                </c:pt>
                <c:pt idx="744">
                  <c:v>122.37370434967841</c:v>
                </c:pt>
                <c:pt idx="745">
                  <c:v>122.63562488980676</c:v>
                </c:pt>
                <c:pt idx="746">
                  <c:v>126.93960417568769</c:v>
                </c:pt>
                <c:pt idx="747">
                  <c:v>136.3078256988839</c:v>
                </c:pt>
                <c:pt idx="748">
                  <c:v>146.60594360444168</c:v>
                </c:pt>
                <c:pt idx="749">
                  <c:v>146.61608310715087</c:v>
                </c:pt>
                <c:pt idx="750">
                  <c:v>149.81119859124578</c:v>
                </c:pt>
                <c:pt idx="751">
                  <c:v>148.12654042514521</c:v>
                </c:pt>
                <c:pt idx="752">
                  <c:v>142.04877237862388</c:v>
                </c:pt>
                <c:pt idx="753">
                  <c:v>137.78508270183488</c:v>
                </c:pt>
                <c:pt idx="754">
                  <c:v>144.08068897501084</c:v>
                </c:pt>
                <c:pt idx="755">
                  <c:v>148.15760849822925</c:v>
                </c:pt>
                <c:pt idx="756">
                  <c:v>153.56261531626478</c:v>
                </c:pt>
                <c:pt idx="757">
                  <c:v>154.5211570536411</c:v>
                </c:pt>
                <c:pt idx="758">
                  <c:v>143.87182178248338</c:v>
                </c:pt>
                <c:pt idx="759">
                  <c:v>146.87754554778985</c:v>
                </c:pt>
                <c:pt idx="760">
                  <c:v>142.8231269349061</c:v>
                </c:pt>
                <c:pt idx="761">
                  <c:v>150.22284407323389</c:v>
                </c:pt>
                <c:pt idx="762">
                  <c:v>146.36687723554553</c:v>
                </c:pt>
                <c:pt idx="763">
                  <c:v>137.79606538913731</c:v>
                </c:pt>
                <c:pt idx="764">
                  <c:v>138.29342863985107</c:v>
                </c:pt>
                <c:pt idx="765">
                  <c:v>133.19561159021566</c:v>
                </c:pt>
                <c:pt idx="766">
                  <c:v>132.6823544596889</c:v>
                </c:pt>
                <c:pt idx="767">
                  <c:v>137.23541294214658</c:v>
                </c:pt>
                <c:pt idx="768">
                  <c:v>141.87243792783033</c:v>
                </c:pt>
                <c:pt idx="769">
                  <c:v>138.71716494826114</c:v>
                </c:pt>
                <c:pt idx="770">
                  <c:v>129.85843340063161</c:v>
                </c:pt>
                <c:pt idx="771">
                  <c:v>129.62679817240667</c:v>
                </c:pt>
                <c:pt idx="772">
                  <c:v>129.02793602143572</c:v>
                </c:pt>
                <c:pt idx="773">
                  <c:v>123.82015933278922</c:v>
                </c:pt>
                <c:pt idx="774">
                  <c:v>120.76583747345649</c:v>
                </c:pt>
                <c:pt idx="775">
                  <c:v>124.10389183062841</c:v>
                </c:pt>
                <c:pt idx="776">
                  <c:v>144.53903062038103</c:v>
                </c:pt>
                <c:pt idx="777">
                  <c:v>121.74678522980639</c:v>
                </c:pt>
                <c:pt idx="778">
                  <c:v>95.158424277769996</c:v>
                </c:pt>
                <c:pt idx="779">
                  <c:v>92.478775278362832</c:v>
                </c:pt>
                <c:pt idx="780">
                  <c:v>92.223569292003845</c:v>
                </c:pt>
                <c:pt idx="781">
                  <c:v>105.21757351025769</c:v>
                </c:pt>
                <c:pt idx="782">
                  <c:v>102.01201798268323</c:v>
                </c:pt>
                <c:pt idx="783">
                  <c:v>101.08955870156819</c:v>
                </c:pt>
                <c:pt idx="784">
                  <c:v>103.87526008947179</c:v>
                </c:pt>
                <c:pt idx="785">
                  <c:v>109.78394896264763</c:v>
                </c:pt>
                <c:pt idx="786">
                  <c:v>115.93923981097021</c:v>
                </c:pt>
                <c:pt idx="787">
                  <c:v>116.29778208222149</c:v>
                </c:pt>
                <c:pt idx="788">
                  <c:v>128.47059843809052</c:v>
                </c:pt>
                <c:pt idx="789">
                  <c:v>120.61769180463739</c:v>
                </c:pt>
                <c:pt idx="790">
                  <c:v>126.24449240955232</c:v>
                </c:pt>
                <c:pt idx="791">
                  <c:v>110.55701553864151</c:v>
                </c:pt>
                <c:pt idx="792">
                  <c:v>113.34802052077237</c:v>
                </c:pt>
                <c:pt idx="793">
                  <c:v>104.32281033016568</c:v>
                </c:pt>
                <c:pt idx="794">
                  <c:v>110.61867850606416</c:v>
                </c:pt>
                <c:pt idx="795">
                  <c:v>124.23118663167952</c:v>
                </c:pt>
                <c:pt idx="796">
                  <c:v>122.08449577535987</c:v>
                </c:pt>
                <c:pt idx="797">
                  <c:v>120.38240383962784</c:v>
                </c:pt>
                <c:pt idx="798">
                  <c:v>126.09767626059784</c:v>
                </c:pt>
                <c:pt idx="799">
                  <c:v>129.70383841764249</c:v>
                </c:pt>
                <c:pt idx="800">
                  <c:v>129.80292490090335</c:v>
                </c:pt>
                <c:pt idx="801">
                  <c:v>126.17794863868039</c:v>
                </c:pt>
                <c:pt idx="802">
                  <c:v>115.91665003746994</c:v>
                </c:pt>
                <c:pt idx="803">
                  <c:v>117.50740137220521</c:v>
                </c:pt>
                <c:pt idx="804">
                  <c:v>144.72495766525969</c:v>
                </c:pt>
                <c:pt idx="805">
                  <c:v>146.88006161671899</c:v>
                </c:pt>
                <c:pt idx="806">
                  <c:v>135.85438324851782</c:v>
                </c:pt>
                <c:pt idx="807">
                  <c:v>139.25127815658345</c:v>
                </c:pt>
                <c:pt idx="808">
                  <c:v>152.23154824559799</c:v>
                </c:pt>
                <c:pt idx="809">
                  <c:v>149.39148132361083</c:v>
                </c:pt>
                <c:pt idx="810">
                  <c:v>154.51427931347098</c:v>
                </c:pt>
                <c:pt idx="811">
                  <c:v>161.90271261579846</c:v>
                </c:pt>
                <c:pt idx="812">
                  <c:v>142.48454948737788</c:v>
                </c:pt>
                <c:pt idx="813">
                  <c:v>142.28397114165637</c:v>
                </c:pt>
                <c:pt idx="814">
                  <c:v>143.84948411609662</c:v>
                </c:pt>
                <c:pt idx="815">
                  <c:v>141.75310050891892</c:v>
                </c:pt>
                <c:pt idx="816">
                  <c:v>136.91007306385757</c:v>
                </c:pt>
                <c:pt idx="817">
                  <c:v>136.37732609759769</c:v>
                </c:pt>
                <c:pt idx="818">
                  <c:v>128.69486809378691</c:v>
                </c:pt>
                <c:pt idx="819">
                  <c:v>131.25424582614403</c:v>
                </c:pt>
                <c:pt idx="820">
                  <c:v>134.97916611874768</c:v>
                </c:pt>
                <c:pt idx="821">
                  <c:v>140.60006049104743</c:v>
                </c:pt>
                <c:pt idx="822">
                  <c:v>144.22323295380124</c:v>
                </c:pt>
                <c:pt idx="823">
                  <c:v>126.93084838821619</c:v>
                </c:pt>
                <c:pt idx="824">
                  <c:v>126.72880477291585</c:v>
                </c:pt>
                <c:pt idx="825">
                  <c:v>129.24001227098631</c:v>
                </c:pt>
                <c:pt idx="826">
                  <c:v>115.97663605140156</c:v>
                </c:pt>
                <c:pt idx="827">
                  <c:v>113.85824276397511</c:v>
                </c:pt>
                <c:pt idx="828">
                  <c:v>117.25003116661355</c:v>
                </c:pt>
                <c:pt idx="829">
                  <c:v>123.89867738587157</c:v>
                </c:pt>
                <c:pt idx="830">
                  <c:v>123.19808418502976</c:v>
                </c:pt>
                <c:pt idx="831">
                  <c:v>119.87011928471316</c:v>
                </c:pt>
                <c:pt idx="832">
                  <c:v>129.71869826548379</c:v>
                </c:pt>
                <c:pt idx="833">
                  <c:v>141.27305914646354</c:v>
                </c:pt>
                <c:pt idx="834">
                  <c:v>122.73227440446385</c:v>
                </c:pt>
                <c:pt idx="835">
                  <c:v>115.15961925349734</c:v>
                </c:pt>
                <c:pt idx="836">
                  <c:v>121.627072630199</c:v>
                </c:pt>
                <c:pt idx="837">
                  <c:v>119.31167650619284</c:v>
                </c:pt>
                <c:pt idx="838">
                  <c:v>117.69120518928162</c:v>
                </c:pt>
                <c:pt idx="839">
                  <c:v>113.31500743899142</c:v>
                </c:pt>
                <c:pt idx="840">
                  <c:v>111.95788607531506</c:v>
                </c:pt>
                <c:pt idx="841">
                  <c:v>110.89715237857979</c:v>
                </c:pt>
                <c:pt idx="842">
                  <c:v>104.35482857354225</c:v>
                </c:pt>
                <c:pt idx="843">
                  <c:v>100.10680289054937</c:v>
                </c:pt>
                <c:pt idx="844">
                  <c:v>89.078181354730987</c:v>
                </c:pt>
                <c:pt idx="845">
                  <c:v>89.89027834517367</c:v>
                </c:pt>
                <c:pt idx="846">
                  <c:v>100.86493335422415</c:v>
                </c:pt>
                <c:pt idx="847">
                  <c:v>95.263710583290617</c:v>
                </c:pt>
                <c:pt idx="848">
                  <c:v>92.641770346097246</c:v>
                </c:pt>
                <c:pt idx="849">
                  <c:v>84.41150017172879</c:v>
                </c:pt>
                <c:pt idx="850">
                  <c:v>88.194610934321418</c:v>
                </c:pt>
                <c:pt idx="851">
                  <c:v>89.18914190312546</c:v>
                </c:pt>
                <c:pt idx="852">
                  <c:v>74.656041554750686</c:v>
                </c:pt>
                <c:pt idx="853">
                  <c:v>74.308585821125803</c:v>
                </c:pt>
                <c:pt idx="854">
                  <c:v>84.409489612720449</c:v>
                </c:pt>
                <c:pt idx="855">
                  <c:v>92.160758324637982</c:v>
                </c:pt>
                <c:pt idx="856">
                  <c:v>91.773924212116299</c:v>
                </c:pt>
                <c:pt idx="857">
                  <c:v>92.286721251636777</c:v>
                </c:pt>
                <c:pt idx="858">
                  <c:v>102.61886756398576</c:v>
                </c:pt>
                <c:pt idx="859">
                  <c:v>95.392620994339723</c:v>
                </c:pt>
                <c:pt idx="860">
                  <c:v>102.08861460582216</c:v>
                </c:pt>
                <c:pt idx="861">
                  <c:v>93.735364346818528</c:v>
                </c:pt>
                <c:pt idx="862">
                  <c:v>74.549606454325271</c:v>
                </c:pt>
                <c:pt idx="863">
                  <c:v>68.554587793143696</c:v>
                </c:pt>
                <c:pt idx="864">
                  <c:v>58.457714258521946</c:v>
                </c:pt>
                <c:pt idx="865">
                  <c:v>57.195605066694043</c:v>
                </c:pt>
                <c:pt idx="866">
                  <c:v>65.083787515617473</c:v>
                </c:pt>
                <c:pt idx="867">
                  <c:v>68.57728285879341</c:v>
                </c:pt>
                <c:pt idx="868">
                  <c:v>71.800796736636585</c:v>
                </c:pt>
                <c:pt idx="869">
                  <c:v>77.379249807244605</c:v>
                </c:pt>
                <c:pt idx="870">
                  <c:v>66.204494439063183</c:v>
                </c:pt>
                <c:pt idx="871">
                  <c:v>70.765788943786447</c:v>
                </c:pt>
                <c:pt idx="872">
                  <c:v>63.117499952216917</c:v>
                </c:pt>
                <c:pt idx="873">
                  <c:v>38.763687875179244</c:v>
                </c:pt>
                <c:pt idx="874">
                  <c:v>36.623235467337395</c:v>
                </c:pt>
                <c:pt idx="875">
                  <c:v>40.022490909230669</c:v>
                </c:pt>
                <c:pt idx="876">
                  <c:v>26.915932880909054</c:v>
                </c:pt>
                <c:pt idx="877">
                  <c:v>5.0518957302815579</c:v>
                </c:pt>
                <c:pt idx="878">
                  <c:v>11.19922144840632</c:v>
                </c:pt>
                <c:pt idx="879">
                  <c:v>12.776857938191029</c:v>
                </c:pt>
                <c:pt idx="880">
                  <c:v>7.6842275927638184</c:v>
                </c:pt>
                <c:pt idx="881">
                  <c:v>36.607319555393246</c:v>
                </c:pt>
                <c:pt idx="882">
                  <c:v>3.0139175036899815</c:v>
                </c:pt>
                <c:pt idx="883">
                  <c:v>1.9493177939571069</c:v>
                </c:pt>
                <c:pt idx="884">
                  <c:v>-12.025239172347142</c:v>
                </c:pt>
                <c:pt idx="885">
                  <c:v>-8.9966537517306051</c:v>
                </c:pt>
                <c:pt idx="886">
                  <c:v>14.724239409527968</c:v>
                </c:pt>
                <c:pt idx="887">
                  <c:v>-0.76283208092570476</c:v>
                </c:pt>
                <c:pt idx="888">
                  <c:v>0.20293543066293296</c:v>
                </c:pt>
                <c:pt idx="889">
                  <c:v>6.1633503912324841</c:v>
                </c:pt>
                <c:pt idx="890">
                  <c:v>3.954823140391909</c:v>
                </c:pt>
                <c:pt idx="891">
                  <c:v>17.267974193378222</c:v>
                </c:pt>
                <c:pt idx="892">
                  <c:v>19.286543089070506</c:v>
                </c:pt>
                <c:pt idx="893">
                  <c:v>6.9980374767528701</c:v>
                </c:pt>
                <c:pt idx="894">
                  <c:v>1.1629198950236059</c:v>
                </c:pt>
                <c:pt idx="895">
                  <c:v>6.4036235436567495</c:v>
                </c:pt>
                <c:pt idx="896">
                  <c:v>8.7663522791085597</c:v>
                </c:pt>
                <c:pt idx="897">
                  <c:v>8.0241319938544393</c:v>
                </c:pt>
                <c:pt idx="898">
                  <c:v>3.4050319121710118</c:v>
                </c:pt>
                <c:pt idx="899">
                  <c:v>-9.6078888305061128</c:v>
                </c:pt>
                <c:pt idx="900">
                  <c:v>-9.9748010221127288</c:v>
                </c:pt>
                <c:pt idx="901">
                  <c:v>-5.3375017172890011</c:v>
                </c:pt>
                <c:pt idx="902">
                  <c:v>-5.5197750411776951</c:v>
                </c:pt>
                <c:pt idx="903">
                  <c:v>14.081264442339148</c:v>
                </c:pt>
                <c:pt idx="904">
                  <c:v>20.806005183226034</c:v>
                </c:pt>
                <c:pt idx="905">
                  <c:v>7.2656014081550211</c:v>
                </c:pt>
                <c:pt idx="906">
                  <c:v>1.7456875593437644</c:v>
                </c:pt>
                <c:pt idx="907">
                  <c:v>14.682306775577786</c:v>
                </c:pt>
                <c:pt idx="908">
                  <c:v>9.2254807395734133</c:v>
                </c:pt>
                <c:pt idx="909">
                  <c:v>12.64971258536707</c:v>
                </c:pt>
                <c:pt idx="910">
                  <c:v>10.216206770922668</c:v>
                </c:pt>
                <c:pt idx="911">
                  <c:v>19.167907090906056</c:v>
                </c:pt>
                <c:pt idx="912">
                  <c:v>24.337832946803474</c:v>
                </c:pt>
                <c:pt idx="913">
                  <c:v>25.001078637577734</c:v>
                </c:pt>
                <c:pt idx="914">
                  <c:v>13.749537164702815</c:v>
                </c:pt>
                <c:pt idx="915">
                  <c:v>22.109592949489297</c:v>
                </c:pt>
                <c:pt idx="916">
                  <c:v>15.639425984946683</c:v>
                </c:pt>
                <c:pt idx="917">
                  <c:v>9.8943391654585184</c:v>
                </c:pt>
                <c:pt idx="918">
                  <c:v>-3.6830507376236028</c:v>
                </c:pt>
                <c:pt idx="919">
                  <c:v>4.7158968199141782</c:v>
                </c:pt>
                <c:pt idx="920">
                  <c:v>1.7079776747160622</c:v>
                </c:pt>
                <c:pt idx="921">
                  <c:v>10.047045648525</c:v>
                </c:pt>
                <c:pt idx="922">
                  <c:v>6.3313971615430091</c:v>
                </c:pt>
                <c:pt idx="923">
                  <c:v>3.0907398452561665</c:v>
                </c:pt>
                <c:pt idx="924">
                  <c:v>-2.2988454044025275E-2</c:v>
                </c:pt>
                <c:pt idx="925">
                  <c:v>11.020466974448709</c:v>
                </c:pt>
                <c:pt idx="926">
                  <c:v>11.730933416571361</c:v>
                </c:pt>
                <c:pt idx="927">
                  <c:v>18.972756549222595</c:v>
                </c:pt>
                <c:pt idx="928">
                  <c:v>14.637901217058015</c:v>
                </c:pt>
                <c:pt idx="929">
                  <c:v>14.27500165005074</c:v>
                </c:pt>
                <c:pt idx="930">
                  <c:v>15.585586465380288</c:v>
                </c:pt>
                <c:pt idx="931">
                  <c:v>11.777804973258526</c:v>
                </c:pt>
                <c:pt idx="932">
                  <c:v>-4.9883010519296249</c:v>
                </c:pt>
                <c:pt idx="933">
                  <c:v>-12.774835373836254</c:v>
                </c:pt>
                <c:pt idx="934">
                  <c:v>-11.363662442500868</c:v>
                </c:pt>
                <c:pt idx="935">
                  <c:v>-4.0035773431403641</c:v>
                </c:pt>
                <c:pt idx="936">
                  <c:v>1.5390645560046323</c:v>
                </c:pt>
                <c:pt idx="937">
                  <c:v>7.4852472889299406</c:v>
                </c:pt>
                <c:pt idx="938">
                  <c:v>12.313094751809558</c:v>
                </c:pt>
                <c:pt idx="939">
                  <c:v>14.079150664502436</c:v>
                </c:pt>
                <c:pt idx="940">
                  <c:v>14.24808087904637</c:v>
                </c:pt>
                <c:pt idx="941">
                  <c:v>21.036630004010931</c:v>
                </c:pt>
                <c:pt idx="942">
                  <c:v>22.126316030773864</c:v>
                </c:pt>
                <c:pt idx="943">
                  <c:v>12.002328495336542</c:v>
                </c:pt>
                <c:pt idx="944">
                  <c:v>11.1938764844665</c:v>
                </c:pt>
                <c:pt idx="945">
                  <c:v>19.10516518823863</c:v>
                </c:pt>
                <c:pt idx="946">
                  <c:v>20.888264919758512</c:v>
                </c:pt>
                <c:pt idx="947">
                  <c:v>26.028479705083441</c:v>
                </c:pt>
                <c:pt idx="948">
                  <c:v>30.917991802330334</c:v>
                </c:pt>
                <c:pt idx="949">
                  <c:v>28.563009346897047</c:v>
                </c:pt>
                <c:pt idx="950">
                  <c:v>19.983879000739307</c:v>
                </c:pt>
                <c:pt idx="951">
                  <c:v>18.614161148364815</c:v>
                </c:pt>
                <c:pt idx="952">
                  <c:v>20.574469771045415</c:v>
                </c:pt>
                <c:pt idx="953">
                  <c:v>18.602293416270754</c:v>
                </c:pt>
                <c:pt idx="954">
                  <c:v>8.484531943980187</c:v>
                </c:pt>
                <c:pt idx="955">
                  <c:v>5.0472952629580732</c:v>
                </c:pt>
                <c:pt idx="956">
                  <c:v>6.1842971160305069</c:v>
                </c:pt>
                <c:pt idx="957">
                  <c:v>-7.482849627874657</c:v>
                </c:pt>
                <c:pt idx="958">
                  <c:v>-18.601992405148167</c:v>
                </c:pt>
                <c:pt idx="959">
                  <c:v>-15.728710582814301</c:v>
                </c:pt>
                <c:pt idx="960">
                  <c:v>-13.617581983565401</c:v>
                </c:pt>
                <c:pt idx="961">
                  <c:v>-16.13057834974677</c:v>
                </c:pt>
                <c:pt idx="962">
                  <c:v>-13.629617830119855</c:v>
                </c:pt>
                <c:pt idx="963">
                  <c:v>-10.882546340835916</c:v>
                </c:pt>
                <c:pt idx="964">
                  <c:v>12.369817479636254</c:v>
                </c:pt>
                <c:pt idx="965">
                  <c:v>16.194683908619709</c:v>
                </c:pt>
                <c:pt idx="966">
                  <c:v>6.5554263602277842</c:v>
                </c:pt>
                <c:pt idx="967">
                  <c:v>-0.61968135948200143</c:v>
                </c:pt>
                <c:pt idx="968">
                  <c:v>1.1384693334475742</c:v>
                </c:pt>
                <c:pt idx="969">
                  <c:v>1.8817954417205556</c:v>
                </c:pt>
                <c:pt idx="970">
                  <c:v>4.3125854768049976</c:v>
                </c:pt>
                <c:pt idx="971">
                  <c:v>-3.8351141737209673</c:v>
                </c:pt>
                <c:pt idx="972">
                  <c:v>4.5217594713230937</c:v>
                </c:pt>
                <c:pt idx="973">
                  <c:v>8.3460629662125712</c:v>
                </c:pt>
                <c:pt idx="974">
                  <c:v>15.182453296293488</c:v>
                </c:pt>
                <c:pt idx="975">
                  <c:v>6.4181814237415438</c:v>
                </c:pt>
                <c:pt idx="976">
                  <c:v>5.6351142350276859</c:v>
                </c:pt>
                <c:pt idx="977">
                  <c:v>11.342412438530005</c:v>
                </c:pt>
                <c:pt idx="978">
                  <c:v>16.094343703445816</c:v>
                </c:pt>
                <c:pt idx="979">
                  <c:v>14.117506910137081</c:v>
                </c:pt>
                <c:pt idx="980">
                  <c:v>4.2127081308556171</c:v>
                </c:pt>
                <c:pt idx="981">
                  <c:v>8.5977880019066788</c:v>
                </c:pt>
                <c:pt idx="982">
                  <c:v>15.317705063323615</c:v>
                </c:pt>
                <c:pt idx="983">
                  <c:v>14.962923144729643</c:v>
                </c:pt>
                <c:pt idx="984">
                  <c:v>13.025512409413636</c:v>
                </c:pt>
                <c:pt idx="985">
                  <c:v>19.746912422580181</c:v>
                </c:pt>
                <c:pt idx="986">
                  <c:v>30.513841083751345</c:v>
                </c:pt>
                <c:pt idx="987">
                  <c:v>27.299674190760015</c:v>
                </c:pt>
                <c:pt idx="988">
                  <c:v>34.546852411077339</c:v>
                </c:pt>
                <c:pt idx="989">
                  <c:v>34.245248294593694</c:v>
                </c:pt>
                <c:pt idx="990">
                  <c:v>38.552736425731837</c:v>
                </c:pt>
                <c:pt idx="991">
                  <c:v>41.626906545456904</c:v>
                </c:pt>
                <c:pt idx="992">
                  <c:v>31.638124154260709</c:v>
                </c:pt>
                <c:pt idx="993">
                  <c:v>40.224278764939072</c:v>
                </c:pt>
                <c:pt idx="994">
                  <c:v>37.968316045675351</c:v>
                </c:pt>
                <c:pt idx="995">
                  <c:v>29.717711710577987</c:v>
                </c:pt>
                <c:pt idx="996">
                  <c:v>28.357689978766416</c:v>
                </c:pt>
                <c:pt idx="997">
                  <c:v>30.020949897075639</c:v>
                </c:pt>
                <c:pt idx="998">
                  <c:v>33.595200624340805</c:v>
                </c:pt>
                <c:pt idx="999">
                  <c:v>32.12355945138836</c:v>
                </c:pt>
                <c:pt idx="1000">
                  <c:v>41.635533544208897</c:v>
                </c:pt>
                <c:pt idx="1001">
                  <c:v>48.421602075942701</c:v>
                </c:pt>
                <c:pt idx="1002">
                  <c:v>28.594210047968204</c:v>
                </c:pt>
                <c:pt idx="1003">
                  <c:v>12.28785124042497</c:v>
                </c:pt>
                <c:pt idx="1004">
                  <c:v>22.724814986155252</c:v>
                </c:pt>
                <c:pt idx="1005">
                  <c:v>21.534813690571241</c:v>
                </c:pt>
                <c:pt idx="1006">
                  <c:v>9.3312901775466344</c:v>
                </c:pt>
                <c:pt idx="1007">
                  <c:v>11.834845594286662</c:v>
                </c:pt>
                <c:pt idx="1008">
                  <c:v>2.984299411217421</c:v>
                </c:pt>
                <c:pt idx="1009">
                  <c:v>-11.754526491192451</c:v>
                </c:pt>
                <c:pt idx="1010">
                  <c:v>-22.110969265576614</c:v>
                </c:pt>
                <c:pt idx="1011">
                  <c:v>-11.888380261305656</c:v>
                </c:pt>
                <c:pt idx="1012">
                  <c:v>-0.86958609161445111</c:v>
                </c:pt>
                <c:pt idx="1013">
                  <c:v>-3.3188030676406015</c:v>
                </c:pt>
                <c:pt idx="1014">
                  <c:v>-2.9418684868041964</c:v>
                </c:pt>
                <c:pt idx="1015">
                  <c:v>-16.902181958242636</c:v>
                </c:pt>
                <c:pt idx="1016">
                  <c:v>-11.410596737434048</c:v>
                </c:pt>
                <c:pt idx="1017">
                  <c:v>-22.077302649154944</c:v>
                </c:pt>
                <c:pt idx="1018">
                  <c:v>7.5721250772224948</c:v>
                </c:pt>
                <c:pt idx="1019">
                  <c:v>10.439863610271914</c:v>
                </c:pt>
                <c:pt idx="1020">
                  <c:v>5.7176571178720224</c:v>
                </c:pt>
                <c:pt idx="1021">
                  <c:v>-13.174252634171353</c:v>
                </c:pt>
                <c:pt idx="1022">
                  <c:v>7.7348800092551073</c:v>
                </c:pt>
                <c:pt idx="1023">
                  <c:v>8.7171816829379623</c:v>
                </c:pt>
                <c:pt idx="1024">
                  <c:v>-3.4938172794461479</c:v>
                </c:pt>
                <c:pt idx="1025">
                  <c:v>-1.2304044085611849</c:v>
                </c:pt>
                <c:pt idx="1026">
                  <c:v>-20.429470738132295</c:v>
                </c:pt>
                <c:pt idx="1027">
                  <c:v>-11.845343838748931</c:v>
                </c:pt>
                <c:pt idx="1028">
                  <c:v>-10.7738939680371</c:v>
                </c:pt>
                <c:pt idx="1029">
                  <c:v>13.098456002469902</c:v>
                </c:pt>
                <c:pt idx="1030">
                  <c:v>27.975038281991715</c:v>
                </c:pt>
                <c:pt idx="1031">
                  <c:v>22.780250922400228</c:v>
                </c:pt>
                <c:pt idx="1032">
                  <c:v>35.504294803826269</c:v>
                </c:pt>
                <c:pt idx="1033">
                  <c:v>24.669176842861248</c:v>
                </c:pt>
                <c:pt idx="1034">
                  <c:v>7.6307027531870517</c:v>
                </c:pt>
                <c:pt idx="1035">
                  <c:v>6.0530662634024566</c:v>
                </c:pt>
                <c:pt idx="1036">
                  <c:v>9.5238665409286796</c:v>
                </c:pt>
                <c:pt idx="1037">
                  <c:v>16.678373577165644</c:v>
                </c:pt>
                <c:pt idx="1038">
                  <c:v>18.297400922468114</c:v>
                </c:pt>
                <c:pt idx="1039">
                  <c:v>3.6076522799869508</c:v>
                </c:pt>
                <c:pt idx="1040">
                  <c:v>-0.80972989141002927</c:v>
                </c:pt>
                <c:pt idx="1041">
                  <c:v>11.311875570826487</c:v>
                </c:pt>
                <c:pt idx="1042">
                  <c:v>12.652910868178992</c:v>
                </c:pt>
                <c:pt idx="1043">
                  <c:v>12.640923709278354</c:v>
                </c:pt>
                <c:pt idx="1044">
                  <c:v>7.5274165371504296</c:v>
                </c:pt>
                <c:pt idx="1045">
                  <c:v>28.426411468052379</c:v>
                </c:pt>
                <c:pt idx="1046">
                  <c:v>32.461931273556957</c:v>
                </c:pt>
                <c:pt idx="1047">
                  <c:v>46.246315539901957</c:v>
                </c:pt>
                <c:pt idx="1048">
                  <c:v>39.5122028261585</c:v>
                </c:pt>
                <c:pt idx="1049">
                  <c:v>50.631145388307345</c:v>
                </c:pt>
                <c:pt idx="1050">
                  <c:v>40.42558437420746</c:v>
                </c:pt>
                <c:pt idx="1051">
                  <c:v>32.004174467392431</c:v>
                </c:pt>
                <c:pt idx="1052">
                  <c:v>25.154431839421363</c:v>
                </c:pt>
                <c:pt idx="1053">
                  <c:v>33.505420720956408</c:v>
                </c:pt>
                <c:pt idx="1054">
                  <c:v>45.628031540537449</c:v>
                </c:pt>
                <c:pt idx="1055">
                  <c:v>53.776676689793248</c:v>
                </c:pt>
                <c:pt idx="1056">
                  <c:v>54.373099836376468</c:v>
                </c:pt>
                <c:pt idx="1057">
                  <c:v>50.577267138348702</c:v>
                </c:pt>
                <c:pt idx="1058">
                  <c:v>42.964098682467466</c:v>
                </c:pt>
                <c:pt idx="1059">
                  <c:v>50.76720675833451</c:v>
                </c:pt>
                <c:pt idx="1060">
                  <c:v>28.914912846363109</c:v>
                </c:pt>
                <c:pt idx="1061">
                  <c:v>26.707305573482131</c:v>
                </c:pt>
                <c:pt idx="1062">
                  <c:v>37.881373248578598</c:v>
                </c:pt>
                <c:pt idx="1063">
                  <c:v>42.733400693892918</c:v>
                </c:pt>
                <c:pt idx="1064">
                  <c:v>40.634732718173041</c:v>
                </c:pt>
                <c:pt idx="1065">
                  <c:v>37.939501559055998</c:v>
                </c:pt>
                <c:pt idx="1066">
                  <c:v>30.022971614450626</c:v>
                </c:pt>
                <c:pt idx="1067">
                  <c:v>15.867973530921176</c:v>
                </c:pt>
                <c:pt idx="1068">
                  <c:v>16.057313156748137</c:v>
                </c:pt>
                <c:pt idx="1069">
                  <c:v>12.50225564070729</c:v>
                </c:pt>
                <c:pt idx="1070">
                  <c:v>55.271736769595577</c:v>
                </c:pt>
                <c:pt idx="1071">
                  <c:v>51.189100155701453</c:v>
                </c:pt>
                <c:pt idx="1072">
                  <c:v>69.017761962370173</c:v>
                </c:pt>
                <c:pt idx="1073">
                  <c:v>67.698215780551891</c:v>
                </c:pt>
                <c:pt idx="1074">
                  <c:v>80.494512823161244</c:v>
                </c:pt>
                <c:pt idx="1075">
                  <c:v>72.133878065736553</c:v>
                </c:pt>
                <c:pt idx="1076">
                  <c:v>67.959145562022513</c:v>
                </c:pt>
                <c:pt idx="1077">
                  <c:v>70.574750281903562</c:v>
                </c:pt>
                <c:pt idx="1078">
                  <c:v>63.424046565455683</c:v>
                </c:pt>
                <c:pt idx="1079">
                  <c:v>56.929766328650089</c:v>
                </c:pt>
                <c:pt idx="1080">
                  <c:v>64.290446154782558</c:v>
                </c:pt>
                <c:pt idx="1081">
                  <c:v>67.226367277516943</c:v>
                </c:pt>
                <c:pt idx="1082">
                  <c:v>72.747976979146415</c:v>
                </c:pt>
                <c:pt idx="1083">
                  <c:v>73.045296227295466</c:v>
                </c:pt>
                <c:pt idx="1084">
                  <c:v>81.026143994409381</c:v>
                </c:pt>
                <c:pt idx="1085">
                  <c:v>80.016355840001893</c:v>
                </c:pt>
                <c:pt idx="1086">
                  <c:v>69.883694104466599</c:v>
                </c:pt>
                <c:pt idx="1087">
                  <c:v>69.684843058045658</c:v>
                </c:pt>
                <c:pt idx="1088">
                  <c:v>73.31520328993463</c:v>
                </c:pt>
                <c:pt idx="1089">
                  <c:v>73.86765975975527</c:v>
                </c:pt>
                <c:pt idx="1090">
                  <c:v>74.641315851509717</c:v>
                </c:pt>
                <c:pt idx="1091">
                  <c:v>76.847152808247415</c:v>
                </c:pt>
                <c:pt idx="1092">
                  <c:v>79.056260493955619</c:v>
                </c:pt>
                <c:pt idx="1093">
                  <c:v>75.761742431112339</c:v>
                </c:pt>
                <c:pt idx="1094">
                  <c:v>86.376433428048585</c:v>
                </c:pt>
                <c:pt idx="1095">
                  <c:v>98.795388856541081</c:v>
                </c:pt>
                <c:pt idx="1096">
                  <c:v>84.360665708182069</c:v>
                </c:pt>
                <c:pt idx="1097">
                  <c:v>70.728200176446762</c:v>
                </c:pt>
                <c:pt idx="1098">
                  <c:v>76.955464644842323</c:v>
                </c:pt>
                <c:pt idx="1099">
                  <c:v>74.257489853912944</c:v>
                </c:pt>
                <c:pt idx="1100">
                  <c:v>77.376736112106869</c:v>
                </c:pt>
                <c:pt idx="1101">
                  <c:v>82.735504105372797</c:v>
                </c:pt>
                <c:pt idx="1102">
                  <c:v>77.684725235184942</c:v>
                </c:pt>
                <c:pt idx="1103">
                  <c:v>75.915484630707283</c:v>
                </c:pt>
                <c:pt idx="1104">
                  <c:v>61.877718406475765</c:v>
                </c:pt>
                <c:pt idx="1105">
                  <c:v>63.877666917486181</c:v>
                </c:pt>
                <c:pt idx="1106">
                  <c:v>75.156165265991831</c:v>
                </c:pt>
                <c:pt idx="1107">
                  <c:v>60.29090370540564</c:v>
                </c:pt>
                <c:pt idx="1108">
                  <c:v>81.84399079280638</c:v>
                </c:pt>
                <c:pt idx="1109">
                  <c:v>85.047481521951681</c:v>
                </c:pt>
                <c:pt idx="1110">
                  <c:v>120.63973252190578</c:v>
                </c:pt>
                <c:pt idx="1111">
                  <c:v>110.05662743468542</c:v>
                </c:pt>
                <c:pt idx="1112">
                  <c:v>118.81480803203613</c:v>
                </c:pt>
                <c:pt idx="1113">
                  <c:v>111.94843822606481</c:v>
                </c:pt>
                <c:pt idx="1114">
                  <c:v>118.0437842367204</c:v>
                </c:pt>
                <c:pt idx="1115">
                  <c:v>111.6116866430981</c:v>
                </c:pt>
              </c:numCache>
            </c:numRef>
          </c:val>
          <c:smooth val="0"/>
        </c:ser>
        <c:dLbls>
          <c:showLegendKey val="0"/>
          <c:showVal val="0"/>
          <c:showCatName val="0"/>
          <c:showSerName val="0"/>
          <c:showPercent val="0"/>
          <c:showBubbleSize val="0"/>
        </c:dLbls>
        <c:marker val="1"/>
        <c:smooth val="0"/>
        <c:axId val="439346648"/>
        <c:axId val="451685768"/>
      </c:lineChart>
      <c:dateAx>
        <c:axId val="439346648"/>
        <c:scaling>
          <c:orientation val="minMax"/>
          <c:min val="41548"/>
        </c:scaling>
        <c:delete val="0"/>
        <c:axPos val="b"/>
        <c:numFmt formatCode="mmm\-yyyy" sourceLinked="0"/>
        <c:majorTickMark val="out"/>
        <c:minorTickMark val="none"/>
        <c:tickLblPos val="low"/>
        <c:txPr>
          <a:bodyPr rot="-5400000" vert="horz"/>
          <a:lstStyle/>
          <a:p>
            <a:pPr>
              <a:defRPr/>
            </a:pPr>
            <a:endParaRPr lang="en-US"/>
          </a:p>
        </c:txPr>
        <c:crossAx val="451685768"/>
        <c:crosses val="autoZero"/>
        <c:auto val="1"/>
        <c:lblOffset val="100"/>
        <c:baseTimeUnit val="days"/>
        <c:majorUnit val="1"/>
        <c:majorTimeUnit val="months"/>
      </c:dateAx>
      <c:valAx>
        <c:axId val="451685768"/>
        <c:scaling>
          <c:orientation val="minMax"/>
          <c:max val="200"/>
          <c:min val="-150"/>
        </c:scaling>
        <c:delete val="0"/>
        <c:axPos val="l"/>
        <c:majorGridlines/>
        <c:title>
          <c:tx>
            <c:rich>
              <a:bodyPr rot="-5400000" vert="horz"/>
              <a:lstStyle/>
              <a:p>
                <a:pPr>
                  <a:defRPr sz="1200"/>
                </a:pPr>
                <a:r>
                  <a:rPr lang="en-GB"/>
                  <a:t>$/tonne</a:t>
                </a:r>
              </a:p>
            </c:rich>
          </c:tx>
          <c:layout/>
          <c:overlay val="0"/>
        </c:title>
        <c:numFmt formatCode="#,##0_ ;[Red]\-#,##0\ " sourceLinked="0"/>
        <c:majorTickMark val="out"/>
        <c:minorTickMark val="none"/>
        <c:tickLblPos val="nextTo"/>
        <c:crossAx val="439346648"/>
        <c:crosses val="autoZero"/>
        <c:crossBetween val="between"/>
      </c:valAx>
    </c:plotArea>
    <c:legend>
      <c:legendPos val="r"/>
      <c:layout>
        <c:manualLayout>
          <c:xMode val="edge"/>
          <c:yMode val="edge"/>
          <c:x val="0.29191781344361406"/>
          <c:y val="0.11042574571397605"/>
          <c:w val="0.61289130707690898"/>
          <c:h val="5.3896677060417189E-2"/>
        </c:manualLayout>
      </c:layout>
      <c:overlay val="1"/>
      <c:txPr>
        <a:bodyPr/>
        <a:lstStyle/>
        <a:p>
          <a:pPr>
            <a:defRPr sz="1200"/>
          </a:pPr>
          <a:endParaRPr lang="en-US"/>
        </a:p>
      </c:txPr>
    </c:legend>
    <c:plotVisOnly val="1"/>
    <c:dispBlanksAs val="gap"/>
    <c:showDLblsOverMax val="0"/>
  </c:chart>
  <c:spPr>
    <a:solidFill>
      <a:sysClr val="window" lastClr="FFFFFF"/>
    </a:solidFill>
    <a:ln w="9525" cap="flat" cmpd="sng" algn="ctr">
      <a:noFill/>
      <a:prstDash val="solid"/>
      <a:round/>
    </a:ln>
    <a:effectLst/>
    <a:extLst/>
  </c:sp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AC2E6B-CC1D-4645-B1DD-EE29654C0DAD}"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pt-BR"/>
        </a:p>
      </dgm:t>
    </dgm:pt>
    <dgm:pt modelId="{C6E9A5E5-571E-4CCF-A84F-CE3AD84B5E7C}">
      <dgm:prSet phldrT="[Text]"/>
      <dgm:spPr>
        <a:noFill/>
      </dgm:spPr>
      <dgm:t>
        <a:bodyPr/>
        <a:lstStyle/>
        <a:p>
          <a:r>
            <a:rPr lang="pt-BR" dirty="0" smtClean="0">
              <a:solidFill>
                <a:schemeClr val="tx1"/>
              </a:solidFill>
            </a:rPr>
            <a:t>-</a:t>
          </a:r>
          <a:endParaRPr lang="pt-BR" dirty="0">
            <a:solidFill>
              <a:schemeClr val="tx1"/>
            </a:solidFill>
          </a:endParaRPr>
        </a:p>
      </dgm:t>
    </dgm:pt>
    <dgm:pt modelId="{7573DE5A-1977-4474-BEA5-C976882F30AF}" type="parTrans" cxnId="{7AFC7598-F7CB-45FE-9009-0AC7826C3F9A}">
      <dgm:prSet/>
      <dgm:spPr/>
      <dgm:t>
        <a:bodyPr/>
        <a:lstStyle/>
        <a:p>
          <a:endParaRPr lang="pt-BR">
            <a:solidFill>
              <a:schemeClr val="tx1"/>
            </a:solidFill>
          </a:endParaRPr>
        </a:p>
      </dgm:t>
    </dgm:pt>
    <dgm:pt modelId="{9C78215D-A236-4D2D-9B3D-4059FF03C6D5}" type="sibTrans" cxnId="{7AFC7598-F7CB-45FE-9009-0AC7826C3F9A}">
      <dgm:prSet/>
      <dgm:spPr/>
      <dgm:t>
        <a:bodyPr/>
        <a:lstStyle/>
        <a:p>
          <a:endParaRPr lang="pt-BR">
            <a:solidFill>
              <a:schemeClr val="tx1"/>
            </a:solidFill>
          </a:endParaRPr>
        </a:p>
      </dgm:t>
    </dgm:pt>
    <dgm:pt modelId="{29AA2899-7A23-4268-9064-B8683FA5175F}">
      <dgm:prSet phldrT="[Text]"/>
      <dgm:spPr>
        <a:solidFill>
          <a:srgbClr val="00B050"/>
        </a:solidFill>
      </dgm:spPr>
      <dgm:t>
        <a:bodyPr/>
        <a:lstStyle/>
        <a:p>
          <a:r>
            <a:rPr lang="en-US" noProof="0" dirty="0" smtClean="0">
              <a:solidFill>
                <a:schemeClr val="tx1"/>
              </a:solidFill>
            </a:rPr>
            <a:t>Insufficient crop care</a:t>
          </a:r>
          <a:endParaRPr lang="en-US" noProof="0" dirty="0">
            <a:solidFill>
              <a:schemeClr val="tx1"/>
            </a:solidFill>
          </a:endParaRPr>
        </a:p>
      </dgm:t>
    </dgm:pt>
    <dgm:pt modelId="{E9415786-6572-4397-A0F1-5C183D9ED73A}" type="parTrans" cxnId="{E6CAF54B-445B-4DAF-8585-0C5FD7B42C5A}">
      <dgm:prSet/>
      <dgm:spPr/>
      <dgm:t>
        <a:bodyPr/>
        <a:lstStyle/>
        <a:p>
          <a:endParaRPr lang="pt-BR">
            <a:solidFill>
              <a:schemeClr val="tx1"/>
            </a:solidFill>
          </a:endParaRPr>
        </a:p>
      </dgm:t>
    </dgm:pt>
    <dgm:pt modelId="{3B495CE7-D778-4165-91E5-3C548B6B99C0}" type="sibTrans" cxnId="{E6CAF54B-445B-4DAF-8585-0C5FD7B42C5A}">
      <dgm:prSet/>
      <dgm:spPr/>
      <dgm:t>
        <a:bodyPr/>
        <a:lstStyle/>
        <a:p>
          <a:endParaRPr lang="pt-BR">
            <a:solidFill>
              <a:schemeClr val="tx1"/>
            </a:solidFill>
          </a:endParaRPr>
        </a:p>
      </dgm:t>
    </dgm:pt>
    <dgm:pt modelId="{B935091A-9594-4D3E-90CF-44D22D2E709F}">
      <dgm:prSet phldrT="[Text]"/>
      <dgm:spPr>
        <a:solidFill>
          <a:srgbClr val="00B050"/>
        </a:solidFill>
      </dgm:spPr>
      <dgm:t>
        <a:bodyPr/>
        <a:lstStyle/>
        <a:p>
          <a:r>
            <a:rPr lang="en-US" noProof="0" dirty="0" smtClean="0">
              <a:solidFill>
                <a:schemeClr val="tx1"/>
              </a:solidFill>
            </a:rPr>
            <a:t>Older cane age</a:t>
          </a:r>
          <a:endParaRPr lang="en-US" noProof="0" dirty="0">
            <a:solidFill>
              <a:schemeClr val="tx1"/>
            </a:solidFill>
          </a:endParaRPr>
        </a:p>
      </dgm:t>
    </dgm:pt>
    <dgm:pt modelId="{9DA0B44B-3972-4F04-A9A2-AB1A6C26D56D}" type="parTrans" cxnId="{AA5BC4D8-5B73-4593-B40F-290699C0EECD}">
      <dgm:prSet/>
      <dgm:spPr/>
      <dgm:t>
        <a:bodyPr/>
        <a:lstStyle/>
        <a:p>
          <a:endParaRPr lang="pt-BR">
            <a:solidFill>
              <a:schemeClr val="tx1"/>
            </a:solidFill>
          </a:endParaRPr>
        </a:p>
      </dgm:t>
    </dgm:pt>
    <dgm:pt modelId="{2F6D09DA-297B-4A1E-A93D-7458DEDFD800}" type="sibTrans" cxnId="{AA5BC4D8-5B73-4593-B40F-290699C0EECD}">
      <dgm:prSet/>
      <dgm:spPr/>
      <dgm:t>
        <a:bodyPr/>
        <a:lstStyle/>
        <a:p>
          <a:endParaRPr lang="pt-BR">
            <a:solidFill>
              <a:schemeClr val="tx1"/>
            </a:solidFill>
          </a:endParaRPr>
        </a:p>
      </dgm:t>
    </dgm:pt>
    <dgm:pt modelId="{E28CD30F-6D5A-4D59-8756-D43BFC9A0AD0}">
      <dgm:prSet phldrT="[Text]"/>
      <dgm:spPr>
        <a:noFill/>
      </dgm:spPr>
      <dgm:t>
        <a:bodyPr/>
        <a:lstStyle/>
        <a:p>
          <a:r>
            <a:rPr lang="pt-BR" dirty="0" smtClean="0">
              <a:solidFill>
                <a:schemeClr val="tx1"/>
              </a:solidFill>
            </a:rPr>
            <a:t>+</a:t>
          </a:r>
          <a:endParaRPr lang="pt-BR" dirty="0">
            <a:solidFill>
              <a:schemeClr val="tx1"/>
            </a:solidFill>
          </a:endParaRPr>
        </a:p>
      </dgm:t>
    </dgm:pt>
    <dgm:pt modelId="{2F5BD063-D8E1-451C-9FAB-04E5C37B8444}" type="parTrans" cxnId="{0BEA5604-3491-4122-91B7-9701B37C91F8}">
      <dgm:prSet/>
      <dgm:spPr/>
      <dgm:t>
        <a:bodyPr/>
        <a:lstStyle/>
        <a:p>
          <a:endParaRPr lang="pt-BR">
            <a:solidFill>
              <a:schemeClr val="tx1"/>
            </a:solidFill>
          </a:endParaRPr>
        </a:p>
      </dgm:t>
    </dgm:pt>
    <dgm:pt modelId="{511E2E08-2ACB-4F72-9443-5DF0A6FD60B2}" type="sibTrans" cxnId="{0BEA5604-3491-4122-91B7-9701B37C91F8}">
      <dgm:prSet/>
      <dgm:spPr/>
      <dgm:t>
        <a:bodyPr/>
        <a:lstStyle/>
        <a:p>
          <a:endParaRPr lang="pt-BR">
            <a:solidFill>
              <a:schemeClr val="tx1"/>
            </a:solidFill>
          </a:endParaRPr>
        </a:p>
      </dgm:t>
    </dgm:pt>
    <dgm:pt modelId="{36ADADC6-39C8-4FE3-BCA1-507805428FC6}">
      <dgm:prSet phldrT="[Text]"/>
      <dgm:spPr>
        <a:solidFill>
          <a:srgbClr val="00B050"/>
        </a:solidFill>
      </dgm:spPr>
      <dgm:t>
        <a:bodyPr/>
        <a:lstStyle/>
        <a:p>
          <a:r>
            <a:rPr lang="en-US" noProof="0" dirty="0" smtClean="0">
              <a:solidFill>
                <a:schemeClr val="tx1"/>
              </a:solidFill>
            </a:rPr>
            <a:t>Feb/Mar?</a:t>
          </a:r>
          <a:endParaRPr lang="en-US" noProof="0" dirty="0">
            <a:solidFill>
              <a:schemeClr val="tx1"/>
            </a:solidFill>
          </a:endParaRPr>
        </a:p>
      </dgm:t>
    </dgm:pt>
    <dgm:pt modelId="{0A31829E-E86C-4258-ACE9-3AE398CD9454}" type="parTrans" cxnId="{B5038D81-F613-4790-A780-D67F122A7A8E}">
      <dgm:prSet/>
      <dgm:spPr/>
      <dgm:t>
        <a:bodyPr/>
        <a:lstStyle/>
        <a:p>
          <a:endParaRPr lang="pt-BR">
            <a:solidFill>
              <a:schemeClr val="tx1"/>
            </a:solidFill>
          </a:endParaRPr>
        </a:p>
      </dgm:t>
    </dgm:pt>
    <dgm:pt modelId="{9BE52DA0-A6D8-4326-A7FD-9AF54D8F2FFF}" type="sibTrans" cxnId="{B5038D81-F613-4790-A780-D67F122A7A8E}">
      <dgm:prSet/>
      <dgm:spPr/>
      <dgm:t>
        <a:bodyPr/>
        <a:lstStyle/>
        <a:p>
          <a:endParaRPr lang="pt-BR">
            <a:solidFill>
              <a:schemeClr val="tx1"/>
            </a:solidFill>
          </a:endParaRPr>
        </a:p>
      </dgm:t>
    </dgm:pt>
    <dgm:pt modelId="{158C2E2F-66D8-495E-A240-DA8013BFAEFF}">
      <dgm:prSet phldrT="[Text]"/>
      <dgm:spPr>
        <a:solidFill>
          <a:srgbClr val="00B050"/>
        </a:solidFill>
      </dgm:spPr>
      <dgm:t>
        <a:bodyPr/>
        <a:lstStyle/>
        <a:p>
          <a:r>
            <a:rPr lang="en-US" noProof="0" dirty="0" smtClean="0">
              <a:solidFill>
                <a:schemeClr val="tx1"/>
              </a:solidFill>
            </a:rPr>
            <a:t>Soil conditions in early Jan better on the year </a:t>
          </a:r>
          <a:endParaRPr lang="en-US" noProof="0" dirty="0">
            <a:solidFill>
              <a:schemeClr val="tx1"/>
            </a:solidFill>
          </a:endParaRPr>
        </a:p>
      </dgm:t>
    </dgm:pt>
    <dgm:pt modelId="{687C3BF5-3C42-4219-9BFA-C219B384335E}" type="parTrans" cxnId="{CDFE8F94-8EAF-4428-81DE-E36D3AF887C5}">
      <dgm:prSet/>
      <dgm:spPr/>
      <dgm:t>
        <a:bodyPr/>
        <a:lstStyle/>
        <a:p>
          <a:endParaRPr lang="pt-BR">
            <a:solidFill>
              <a:schemeClr val="tx1"/>
            </a:solidFill>
          </a:endParaRPr>
        </a:p>
      </dgm:t>
    </dgm:pt>
    <dgm:pt modelId="{D65691B1-62B6-4AE6-B105-534BF1047974}" type="sibTrans" cxnId="{CDFE8F94-8EAF-4428-81DE-E36D3AF887C5}">
      <dgm:prSet/>
      <dgm:spPr/>
      <dgm:t>
        <a:bodyPr/>
        <a:lstStyle/>
        <a:p>
          <a:endParaRPr lang="pt-BR">
            <a:solidFill>
              <a:schemeClr val="tx1"/>
            </a:solidFill>
          </a:endParaRPr>
        </a:p>
      </dgm:t>
    </dgm:pt>
    <dgm:pt modelId="{8EB01F68-DCE8-41D7-845F-6CF42C9978CC}">
      <dgm:prSet phldrT="[Text]"/>
      <dgm:spPr>
        <a:solidFill>
          <a:srgbClr val="00B050"/>
        </a:solidFill>
      </dgm:spPr>
      <dgm:t>
        <a:bodyPr/>
        <a:lstStyle/>
        <a:p>
          <a:r>
            <a:rPr lang="en-US" noProof="0" dirty="0" smtClean="0">
              <a:solidFill>
                <a:schemeClr val="tx1"/>
              </a:solidFill>
            </a:rPr>
            <a:t>Good rains Nov/Dec</a:t>
          </a:r>
          <a:endParaRPr lang="en-US" noProof="0" dirty="0">
            <a:solidFill>
              <a:schemeClr val="tx1"/>
            </a:solidFill>
          </a:endParaRPr>
        </a:p>
      </dgm:t>
    </dgm:pt>
    <dgm:pt modelId="{D2625B4A-F950-480C-B47C-6BEA0C870D5C}" type="parTrans" cxnId="{F9EEACF9-2A64-43B7-8EF6-4C2AC1349D23}">
      <dgm:prSet/>
      <dgm:spPr/>
      <dgm:t>
        <a:bodyPr/>
        <a:lstStyle/>
        <a:p>
          <a:endParaRPr lang="pt-BR">
            <a:solidFill>
              <a:schemeClr val="tx1"/>
            </a:solidFill>
          </a:endParaRPr>
        </a:p>
      </dgm:t>
    </dgm:pt>
    <dgm:pt modelId="{A908163C-D566-4D6E-A7BA-CDE420D35588}" type="sibTrans" cxnId="{F9EEACF9-2A64-43B7-8EF6-4C2AC1349D23}">
      <dgm:prSet/>
      <dgm:spPr/>
      <dgm:t>
        <a:bodyPr/>
        <a:lstStyle/>
        <a:p>
          <a:endParaRPr lang="pt-BR">
            <a:solidFill>
              <a:schemeClr val="tx1"/>
            </a:solidFill>
          </a:endParaRPr>
        </a:p>
      </dgm:t>
    </dgm:pt>
    <dgm:pt modelId="{71FD6878-D986-486C-8CC8-1192C410491E}">
      <dgm:prSet phldrT="[Text]"/>
      <dgm:spPr>
        <a:solidFill>
          <a:srgbClr val="00B050"/>
        </a:solidFill>
      </dgm:spPr>
      <dgm:t>
        <a:bodyPr/>
        <a:lstStyle/>
        <a:p>
          <a:r>
            <a:rPr lang="en-US" noProof="0" dirty="0" smtClean="0">
              <a:solidFill>
                <a:schemeClr val="tx1"/>
              </a:solidFill>
            </a:rPr>
            <a:t>Lower development</a:t>
          </a:r>
          <a:endParaRPr lang="en-US" noProof="0" dirty="0">
            <a:solidFill>
              <a:schemeClr val="tx1"/>
            </a:solidFill>
          </a:endParaRPr>
        </a:p>
      </dgm:t>
    </dgm:pt>
    <dgm:pt modelId="{4171A812-DF92-477F-933E-32848206F5A4}" type="parTrans" cxnId="{F203709E-A94E-42E8-B134-F0CDA50BF7D1}">
      <dgm:prSet/>
      <dgm:spPr/>
      <dgm:t>
        <a:bodyPr/>
        <a:lstStyle/>
        <a:p>
          <a:endParaRPr lang="en-US"/>
        </a:p>
      </dgm:t>
    </dgm:pt>
    <dgm:pt modelId="{843F1FC6-75C3-4925-9762-40115F8FB215}" type="sibTrans" cxnId="{F203709E-A94E-42E8-B134-F0CDA50BF7D1}">
      <dgm:prSet/>
      <dgm:spPr/>
      <dgm:t>
        <a:bodyPr/>
        <a:lstStyle/>
        <a:p>
          <a:endParaRPr lang="en-US"/>
        </a:p>
      </dgm:t>
    </dgm:pt>
    <dgm:pt modelId="{544FA275-E12D-4F7B-B8E0-416B86F3C089}" type="pres">
      <dgm:prSet presAssocID="{70AC2E6B-CC1D-4645-B1DD-EE29654C0DAD}" presName="outerComposite" presStyleCnt="0">
        <dgm:presLayoutVars>
          <dgm:chMax val="2"/>
          <dgm:animLvl val="lvl"/>
          <dgm:resizeHandles val="exact"/>
        </dgm:presLayoutVars>
      </dgm:prSet>
      <dgm:spPr/>
      <dgm:t>
        <a:bodyPr/>
        <a:lstStyle/>
        <a:p>
          <a:endParaRPr lang="en-US"/>
        </a:p>
      </dgm:t>
    </dgm:pt>
    <dgm:pt modelId="{962AA11E-E2FC-462D-8357-E1688BE752EE}" type="pres">
      <dgm:prSet presAssocID="{70AC2E6B-CC1D-4645-B1DD-EE29654C0DAD}" presName="dummyMaxCanvas" presStyleCnt="0"/>
      <dgm:spPr/>
    </dgm:pt>
    <dgm:pt modelId="{C4E2B56D-CCA7-4131-AF0A-BB169FBE7449}" type="pres">
      <dgm:prSet presAssocID="{70AC2E6B-CC1D-4645-B1DD-EE29654C0DAD}" presName="parentComposite" presStyleCnt="0"/>
      <dgm:spPr/>
    </dgm:pt>
    <dgm:pt modelId="{0A6C2F7D-979A-41FC-AA02-875E4E9AE75D}" type="pres">
      <dgm:prSet presAssocID="{70AC2E6B-CC1D-4645-B1DD-EE29654C0DAD}" presName="parent1" presStyleLbl="alignAccFollowNode1" presStyleIdx="0" presStyleCnt="4">
        <dgm:presLayoutVars>
          <dgm:chMax val="4"/>
        </dgm:presLayoutVars>
      </dgm:prSet>
      <dgm:spPr/>
      <dgm:t>
        <a:bodyPr/>
        <a:lstStyle/>
        <a:p>
          <a:endParaRPr lang="pt-BR"/>
        </a:p>
      </dgm:t>
    </dgm:pt>
    <dgm:pt modelId="{D8B267EC-A736-4E92-B40B-4C1B01094CEB}" type="pres">
      <dgm:prSet presAssocID="{70AC2E6B-CC1D-4645-B1DD-EE29654C0DAD}" presName="parent2" presStyleLbl="alignAccFollowNode1" presStyleIdx="1" presStyleCnt="4">
        <dgm:presLayoutVars>
          <dgm:chMax val="4"/>
        </dgm:presLayoutVars>
      </dgm:prSet>
      <dgm:spPr/>
      <dgm:t>
        <a:bodyPr/>
        <a:lstStyle/>
        <a:p>
          <a:endParaRPr lang="pt-BR"/>
        </a:p>
      </dgm:t>
    </dgm:pt>
    <dgm:pt modelId="{08DD5B5D-5A9B-4D79-A80C-CEEADFBC1CA2}" type="pres">
      <dgm:prSet presAssocID="{70AC2E6B-CC1D-4645-B1DD-EE29654C0DAD}" presName="childrenComposite" presStyleCnt="0"/>
      <dgm:spPr/>
    </dgm:pt>
    <dgm:pt modelId="{84EFA37B-AF3E-4010-B39F-A0253342B271}" type="pres">
      <dgm:prSet presAssocID="{70AC2E6B-CC1D-4645-B1DD-EE29654C0DAD}" presName="dummyMaxCanvas_ChildArea" presStyleCnt="0"/>
      <dgm:spPr/>
    </dgm:pt>
    <dgm:pt modelId="{90198E75-6CF6-4850-9451-5E43E4FDAC8F}" type="pres">
      <dgm:prSet presAssocID="{70AC2E6B-CC1D-4645-B1DD-EE29654C0DAD}" presName="fulcrum" presStyleLbl="alignAccFollowNode1" presStyleIdx="2" presStyleCnt="4" custScaleX="71413" custScaleY="63668" custLinFactNeighborX="0" custLinFactNeighborY="-13005"/>
      <dgm:spPr>
        <a:solidFill>
          <a:schemeClr val="tx1">
            <a:alpha val="90000"/>
          </a:schemeClr>
        </a:solidFill>
      </dgm:spPr>
      <dgm:t>
        <a:bodyPr/>
        <a:lstStyle/>
        <a:p>
          <a:endParaRPr lang="en-US"/>
        </a:p>
      </dgm:t>
    </dgm:pt>
    <dgm:pt modelId="{1E683DAE-5AED-40D1-851E-B6EFC66ED063}" type="pres">
      <dgm:prSet presAssocID="{70AC2E6B-CC1D-4645-B1DD-EE29654C0DAD}" presName="balance_33" presStyleLbl="alignAccFollowNode1" presStyleIdx="3" presStyleCnt="4">
        <dgm:presLayoutVars>
          <dgm:bulletEnabled val="1"/>
        </dgm:presLayoutVars>
      </dgm:prSet>
      <dgm:spPr>
        <a:solidFill>
          <a:schemeClr val="tx1">
            <a:alpha val="90000"/>
          </a:schemeClr>
        </a:solidFill>
      </dgm:spPr>
      <dgm:t>
        <a:bodyPr/>
        <a:lstStyle/>
        <a:p>
          <a:endParaRPr lang="en-US"/>
        </a:p>
      </dgm:t>
    </dgm:pt>
    <dgm:pt modelId="{06D64E7F-83DF-491E-AC82-A2A66E6F9EF1}" type="pres">
      <dgm:prSet presAssocID="{70AC2E6B-CC1D-4645-B1DD-EE29654C0DAD}" presName="right_33_1" presStyleLbl="node1" presStyleIdx="0" presStyleCnt="6">
        <dgm:presLayoutVars>
          <dgm:bulletEnabled val="1"/>
        </dgm:presLayoutVars>
      </dgm:prSet>
      <dgm:spPr/>
      <dgm:t>
        <a:bodyPr/>
        <a:lstStyle/>
        <a:p>
          <a:endParaRPr lang="en-US"/>
        </a:p>
      </dgm:t>
    </dgm:pt>
    <dgm:pt modelId="{862B3273-92C2-473B-90D8-F6B6F05FAC03}" type="pres">
      <dgm:prSet presAssocID="{70AC2E6B-CC1D-4645-B1DD-EE29654C0DAD}" presName="right_33_2" presStyleLbl="node1" presStyleIdx="1" presStyleCnt="6">
        <dgm:presLayoutVars>
          <dgm:bulletEnabled val="1"/>
        </dgm:presLayoutVars>
      </dgm:prSet>
      <dgm:spPr/>
      <dgm:t>
        <a:bodyPr/>
        <a:lstStyle/>
        <a:p>
          <a:endParaRPr lang="en-US"/>
        </a:p>
      </dgm:t>
    </dgm:pt>
    <dgm:pt modelId="{99AC216D-521E-404E-9853-372E9A7B9081}" type="pres">
      <dgm:prSet presAssocID="{70AC2E6B-CC1D-4645-B1DD-EE29654C0DAD}" presName="right_33_3" presStyleLbl="node1" presStyleIdx="2" presStyleCnt="6">
        <dgm:presLayoutVars>
          <dgm:bulletEnabled val="1"/>
        </dgm:presLayoutVars>
      </dgm:prSet>
      <dgm:spPr/>
      <dgm:t>
        <a:bodyPr/>
        <a:lstStyle/>
        <a:p>
          <a:endParaRPr lang="en-US"/>
        </a:p>
      </dgm:t>
    </dgm:pt>
    <dgm:pt modelId="{0F07B489-020F-4D5D-9C01-6F1FA34AE57E}" type="pres">
      <dgm:prSet presAssocID="{70AC2E6B-CC1D-4645-B1DD-EE29654C0DAD}" presName="left_33_1" presStyleLbl="node1" presStyleIdx="3" presStyleCnt="6">
        <dgm:presLayoutVars>
          <dgm:bulletEnabled val="1"/>
        </dgm:presLayoutVars>
      </dgm:prSet>
      <dgm:spPr/>
      <dgm:t>
        <a:bodyPr/>
        <a:lstStyle/>
        <a:p>
          <a:endParaRPr lang="en-US"/>
        </a:p>
      </dgm:t>
    </dgm:pt>
    <dgm:pt modelId="{3D16583F-AFA8-4F9F-9F44-96758FE0F3C0}" type="pres">
      <dgm:prSet presAssocID="{70AC2E6B-CC1D-4645-B1DD-EE29654C0DAD}" presName="left_33_2" presStyleLbl="node1" presStyleIdx="4" presStyleCnt="6">
        <dgm:presLayoutVars>
          <dgm:bulletEnabled val="1"/>
        </dgm:presLayoutVars>
      </dgm:prSet>
      <dgm:spPr/>
      <dgm:t>
        <a:bodyPr/>
        <a:lstStyle/>
        <a:p>
          <a:endParaRPr lang="en-US"/>
        </a:p>
      </dgm:t>
    </dgm:pt>
    <dgm:pt modelId="{A3F0455B-6A32-4773-9B77-9082FD92972E}" type="pres">
      <dgm:prSet presAssocID="{70AC2E6B-CC1D-4645-B1DD-EE29654C0DAD}" presName="left_33_3" presStyleLbl="node1" presStyleIdx="5" presStyleCnt="6">
        <dgm:presLayoutVars>
          <dgm:bulletEnabled val="1"/>
        </dgm:presLayoutVars>
      </dgm:prSet>
      <dgm:spPr>
        <a:solidFill>
          <a:srgbClr val="00B050"/>
        </a:solidFill>
      </dgm:spPr>
      <dgm:t>
        <a:bodyPr/>
        <a:lstStyle/>
        <a:p>
          <a:endParaRPr lang="en-US"/>
        </a:p>
      </dgm:t>
    </dgm:pt>
  </dgm:ptLst>
  <dgm:cxnLst>
    <dgm:cxn modelId="{B5038D81-F613-4790-A780-D67F122A7A8E}" srcId="{E28CD30F-6D5A-4D59-8756-D43BFC9A0AD0}" destId="{36ADADC6-39C8-4FE3-BCA1-507805428FC6}" srcOrd="0" destOrd="0" parTransId="{0A31829E-E86C-4258-ACE9-3AE398CD9454}" sibTransId="{9BE52DA0-A6D8-4326-A7FD-9AF54D8F2FFF}"/>
    <dgm:cxn modelId="{D139E1B5-5143-494A-A6CD-0003B91BB7A4}" type="presOf" srcId="{70AC2E6B-CC1D-4645-B1DD-EE29654C0DAD}" destId="{544FA275-E12D-4F7B-B8E0-416B86F3C089}" srcOrd="0" destOrd="0" presId="urn:microsoft.com/office/officeart/2005/8/layout/balance1"/>
    <dgm:cxn modelId="{CDFE8F94-8EAF-4428-81DE-E36D3AF887C5}" srcId="{E28CD30F-6D5A-4D59-8756-D43BFC9A0AD0}" destId="{158C2E2F-66D8-495E-A240-DA8013BFAEFF}" srcOrd="1" destOrd="0" parTransId="{687C3BF5-3C42-4219-9BFA-C219B384335E}" sibTransId="{D65691B1-62B6-4AE6-B105-534BF1047974}"/>
    <dgm:cxn modelId="{E6CAF54B-445B-4DAF-8585-0C5FD7B42C5A}" srcId="{C6E9A5E5-571E-4CCF-A84F-CE3AD84B5E7C}" destId="{29AA2899-7A23-4268-9064-B8683FA5175F}" srcOrd="1" destOrd="0" parTransId="{E9415786-6572-4397-A0F1-5C183D9ED73A}" sibTransId="{3B495CE7-D778-4165-91E5-3C548B6B99C0}"/>
    <dgm:cxn modelId="{BEE01CB5-1A6B-45DF-AA30-E1E95E065ABB}" type="presOf" srcId="{29AA2899-7A23-4268-9064-B8683FA5175F}" destId="{3D16583F-AFA8-4F9F-9F44-96758FE0F3C0}" srcOrd="0" destOrd="0" presId="urn:microsoft.com/office/officeart/2005/8/layout/balance1"/>
    <dgm:cxn modelId="{D9898663-630C-49AD-B9DC-DB98BA5B8A53}" type="presOf" srcId="{C6E9A5E5-571E-4CCF-A84F-CE3AD84B5E7C}" destId="{0A6C2F7D-979A-41FC-AA02-875E4E9AE75D}" srcOrd="0" destOrd="0" presId="urn:microsoft.com/office/officeart/2005/8/layout/balance1"/>
    <dgm:cxn modelId="{271E1F3A-0B6F-46C7-A7F8-103120732191}" type="presOf" srcId="{8EB01F68-DCE8-41D7-845F-6CF42C9978CC}" destId="{99AC216D-521E-404E-9853-372E9A7B9081}" srcOrd="0" destOrd="0" presId="urn:microsoft.com/office/officeart/2005/8/layout/balance1"/>
    <dgm:cxn modelId="{F9EEACF9-2A64-43B7-8EF6-4C2AC1349D23}" srcId="{E28CD30F-6D5A-4D59-8756-D43BFC9A0AD0}" destId="{8EB01F68-DCE8-41D7-845F-6CF42C9978CC}" srcOrd="2" destOrd="0" parTransId="{D2625B4A-F950-480C-B47C-6BEA0C870D5C}" sibTransId="{A908163C-D566-4D6E-A7BA-CDE420D35588}"/>
    <dgm:cxn modelId="{615981E7-7865-4EA4-9851-B4CA124A34F1}" type="presOf" srcId="{71FD6878-D986-486C-8CC8-1192C410491E}" destId="{0F07B489-020F-4D5D-9C01-6F1FA34AE57E}" srcOrd="0" destOrd="0" presId="urn:microsoft.com/office/officeart/2005/8/layout/balance1"/>
    <dgm:cxn modelId="{46C67D2F-3614-4A89-B10E-224AFD274F77}" type="presOf" srcId="{B935091A-9594-4D3E-90CF-44D22D2E709F}" destId="{A3F0455B-6A32-4773-9B77-9082FD92972E}" srcOrd="0" destOrd="0" presId="urn:microsoft.com/office/officeart/2005/8/layout/balance1"/>
    <dgm:cxn modelId="{F203709E-A94E-42E8-B134-F0CDA50BF7D1}" srcId="{C6E9A5E5-571E-4CCF-A84F-CE3AD84B5E7C}" destId="{71FD6878-D986-486C-8CC8-1192C410491E}" srcOrd="0" destOrd="0" parTransId="{4171A812-DF92-477F-933E-32848206F5A4}" sibTransId="{843F1FC6-75C3-4925-9762-40115F8FB215}"/>
    <dgm:cxn modelId="{AA5BC4D8-5B73-4593-B40F-290699C0EECD}" srcId="{C6E9A5E5-571E-4CCF-A84F-CE3AD84B5E7C}" destId="{B935091A-9594-4D3E-90CF-44D22D2E709F}" srcOrd="2" destOrd="0" parTransId="{9DA0B44B-3972-4F04-A9A2-AB1A6C26D56D}" sibTransId="{2F6D09DA-297B-4A1E-A93D-7458DEDFD800}"/>
    <dgm:cxn modelId="{610B9016-C4E2-4195-A7C8-ACA96749C2DD}" type="presOf" srcId="{36ADADC6-39C8-4FE3-BCA1-507805428FC6}" destId="{06D64E7F-83DF-491E-AC82-A2A66E6F9EF1}" srcOrd="0" destOrd="0" presId="urn:microsoft.com/office/officeart/2005/8/layout/balance1"/>
    <dgm:cxn modelId="{0BEA5604-3491-4122-91B7-9701B37C91F8}" srcId="{70AC2E6B-CC1D-4645-B1DD-EE29654C0DAD}" destId="{E28CD30F-6D5A-4D59-8756-D43BFC9A0AD0}" srcOrd="1" destOrd="0" parTransId="{2F5BD063-D8E1-451C-9FAB-04E5C37B8444}" sibTransId="{511E2E08-2ACB-4F72-9443-5DF0A6FD60B2}"/>
    <dgm:cxn modelId="{C2DA401A-7CD2-4714-A4F2-18F210B30999}" type="presOf" srcId="{158C2E2F-66D8-495E-A240-DA8013BFAEFF}" destId="{862B3273-92C2-473B-90D8-F6B6F05FAC03}" srcOrd="0" destOrd="0" presId="urn:microsoft.com/office/officeart/2005/8/layout/balance1"/>
    <dgm:cxn modelId="{7AFC7598-F7CB-45FE-9009-0AC7826C3F9A}" srcId="{70AC2E6B-CC1D-4645-B1DD-EE29654C0DAD}" destId="{C6E9A5E5-571E-4CCF-A84F-CE3AD84B5E7C}" srcOrd="0" destOrd="0" parTransId="{7573DE5A-1977-4474-BEA5-C976882F30AF}" sibTransId="{9C78215D-A236-4D2D-9B3D-4059FF03C6D5}"/>
    <dgm:cxn modelId="{F6AD0C03-D996-404E-9781-FA3645CFAB0E}" type="presOf" srcId="{E28CD30F-6D5A-4D59-8756-D43BFC9A0AD0}" destId="{D8B267EC-A736-4E92-B40B-4C1B01094CEB}" srcOrd="0" destOrd="0" presId="urn:microsoft.com/office/officeart/2005/8/layout/balance1"/>
    <dgm:cxn modelId="{7A0BE75D-5DDA-42F7-8F30-553935188710}" type="presParOf" srcId="{544FA275-E12D-4F7B-B8E0-416B86F3C089}" destId="{962AA11E-E2FC-462D-8357-E1688BE752EE}" srcOrd="0" destOrd="0" presId="urn:microsoft.com/office/officeart/2005/8/layout/balance1"/>
    <dgm:cxn modelId="{0E0D9BE5-BEC3-402B-8A89-05BD2ED1ACA5}" type="presParOf" srcId="{544FA275-E12D-4F7B-B8E0-416B86F3C089}" destId="{C4E2B56D-CCA7-4131-AF0A-BB169FBE7449}" srcOrd="1" destOrd="0" presId="urn:microsoft.com/office/officeart/2005/8/layout/balance1"/>
    <dgm:cxn modelId="{5FE8ACAE-D890-4CC9-862C-EE981F5229AF}" type="presParOf" srcId="{C4E2B56D-CCA7-4131-AF0A-BB169FBE7449}" destId="{0A6C2F7D-979A-41FC-AA02-875E4E9AE75D}" srcOrd="0" destOrd="0" presId="urn:microsoft.com/office/officeart/2005/8/layout/balance1"/>
    <dgm:cxn modelId="{82535AC6-E472-4E42-8400-DF604BB4F14D}" type="presParOf" srcId="{C4E2B56D-CCA7-4131-AF0A-BB169FBE7449}" destId="{D8B267EC-A736-4E92-B40B-4C1B01094CEB}" srcOrd="1" destOrd="0" presId="urn:microsoft.com/office/officeart/2005/8/layout/balance1"/>
    <dgm:cxn modelId="{123CF217-FA7D-47C5-93D4-DE9E1F1DBE10}" type="presParOf" srcId="{544FA275-E12D-4F7B-B8E0-416B86F3C089}" destId="{08DD5B5D-5A9B-4D79-A80C-CEEADFBC1CA2}" srcOrd="2" destOrd="0" presId="urn:microsoft.com/office/officeart/2005/8/layout/balance1"/>
    <dgm:cxn modelId="{F389274E-A300-4A3F-945C-DD869F8AFDD2}" type="presParOf" srcId="{08DD5B5D-5A9B-4D79-A80C-CEEADFBC1CA2}" destId="{84EFA37B-AF3E-4010-B39F-A0253342B271}" srcOrd="0" destOrd="0" presId="urn:microsoft.com/office/officeart/2005/8/layout/balance1"/>
    <dgm:cxn modelId="{84E5A60E-E072-46FF-8B43-E1242F8C9683}" type="presParOf" srcId="{08DD5B5D-5A9B-4D79-A80C-CEEADFBC1CA2}" destId="{90198E75-6CF6-4850-9451-5E43E4FDAC8F}" srcOrd="1" destOrd="0" presId="urn:microsoft.com/office/officeart/2005/8/layout/balance1"/>
    <dgm:cxn modelId="{E73D3B4F-5AAC-4E5A-888D-51B575563DDC}" type="presParOf" srcId="{08DD5B5D-5A9B-4D79-A80C-CEEADFBC1CA2}" destId="{1E683DAE-5AED-40D1-851E-B6EFC66ED063}" srcOrd="2" destOrd="0" presId="urn:microsoft.com/office/officeart/2005/8/layout/balance1"/>
    <dgm:cxn modelId="{7F67C10A-4339-4127-A4B8-546765D32EB2}" type="presParOf" srcId="{08DD5B5D-5A9B-4D79-A80C-CEEADFBC1CA2}" destId="{06D64E7F-83DF-491E-AC82-A2A66E6F9EF1}" srcOrd="3" destOrd="0" presId="urn:microsoft.com/office/officeart/2005/8/layout/balance1"/>
    <dgm:cxn modelId="{1DCE0334-C3B5-437A-81F4-EC3AC4455DA0}" type="presParOf" srcId="{08DD5B5D-5A9B-4D79-A80C-CEEADFBC1CA2}" destId="{862B3273-92C2-473B-90D8-F6B6F05FAC03}" srcOrd="4" destOrd="0" presId="urn:microsoft.com/office/officeart/2005/8/layout/balance1"/>
    <dgm:cxn modelId="{A6F5EFAF-DF1A-499A-8C99-BD3096157123}" type="presParOf" srcId="{08DD5B5D-5A9B-4D79-A80C-CEEADFBC1CA2}" destId="{99AC216D-521E-404E-9853-372E9A7B9081}" srcOrd="5" destOrd="0" presId="urn:microsoft.com/office/officeart/2005/8/layout/balance1"/>
    <dgm:cxn modelId="{8B31C431-4DAE-405C-B904-3F9DA7F1848C}" type="presParOf" srcId="{08DD5B5D-5A9B-4D79-A80C-CEEADFBC1CA2}" destId="{0F07B489-020F-4D5D-9C01-6F1FA34AE57E}" srcOrd="6" destOrd="0" presId="urn:microsoft.com/office/officeart/2005/8/layout/balance1"/>
    <dgm:cxn modelId="{2B6F3561-0C98-45D5-A1E4-1FB1C468E3E5}" type="presParOf" srcId="{08DD5B5D-5A9B-4D79-A80C-CEEADFBC1CA2}" destId="{3D16583F-AFA8-4F9F-9F44-96758FE0F3C0}" srcOrd="7" destOrd="0" presId="urn:microsoft.com/office/officeart/2005/8/layout/balance1"/>
    <dgm:cxn modelId="{B073B010-ADA9-47AF-844C-8C65057DD23E}" type="presParOf" srcId="{08DD5B5D-5A9B-4D79-A80C-CEEADFBC1CA2}" destId="{A3F0455B-6A32-4773-9B77-9082FD92972E}" srcOrd="8"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C2F7D-979A-41FC-AA02-875E4E9AE75D}">
      <dsp:nvSpPr>
        <dsp:cNvPr id="0" name=""/>
        <dsp:cNvSpPr/>
      </dsp:nvSpPr>
      <dsp:spPr>
        <a:xfrm>
          <a:off x="225182" y="0"/>
          <a:ext cx="933223" cy="518457"/>
        </a:xfrm>
        <a:prstGeom prst="roundRect">
          <a:avLst>
            <a:gd name="adj" fmla="val 10000"/>
          </a:avLst>
        </a:prstGeom>
        <a:no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pt-BR" sz="2300" kern="1200" dirty="0" smtClean="0">
              <a:solidFill>
                <a:schemeClr val="tx1"/>
              </a:solidFill>
            </a:rPr>
            <a:t>-</a:t>
          </a:r>
          <a:endParaRPr lang="pt-BR" sz="2300" kern="1200" dirty="0">
            <a:solidFill>
              <a:schemeClr val="tx1"/>
            </a:solidFill>
          </a:endParaRPr>
        </a:p>
      </dsp:txBody>
      <dsp:txXfrm>
        <a:off x="240367" y="15185"/>
        <a:ext cx="902853" cy="488087"/>
      </dsp:txXfrm>
    </dsp:sp>
    <dsp:sp modelId="{D8B267EC-A736-4E92-B40B-4C1B01094CEB}">
      <dsp:nvSpPr>
        <dsp:cNvPr id="0" name=""/>
        <dsp:cNvSpPr/>
      </dsp:nvSpPr>
      <dsp:spPr>
        <a:xfrm>
          <a:off x="1573171" y="0"/>
          <a:ext cx="933223" cy="518457"/>
        </a:xfrm>
        <a:prstGeom prst="roundRect">
          <a:avLst>
            <a:gd name="adj" fmla="val 10000"/>
          </a:avLst>
        </a:prstGeom>
        <a:no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pt-BR" sz="2300" kern="1200" dirty="0" smtClean="0">
              <a:solidFill>
                <a:schemeClr val="tx1"/>
              </a:solidFill>
            </a:rPr>
            <a:t>+</a:t>
          </a:r>
          <a:endParaRPr lang="pt-BR" sz="2300" kern="1200" dirty="0">
            <a:solidFill>
              <a:schemeClr val="tx1"/>
            </a:solidFill>
          </a:endParaRPr>
        </a:p>
      </dsp:txBody>
      <dsp:txXfrm>
        <a:off x="1588356" y="15185"/>
        <a:ext cx="902853" cy="488087"/>
      </dsp:txXfrm>
    </dsp:sp>
    <dsp:sp modelId="{90198E75-6CF6-4850-9451-5E43E4FDAC8F}">
      <dsp:nvSpPr>
        <dsp:cNvPr id="0" name=""/>
        <dsp:cNvSpPr/>
      </dsp:nvSpPr>
      <dsp:spPr>
        <a:xfrm>
          <a:off x="1226946" y="2223512"/>
          <a:ext cx="277684" cy="247568"/>
        </a:xfrm>
        <a:prstGeom prst="triangle">
          <a:avLst/>
        </a:prstGeom>
        <a:solidFill>
          <a:schemeClr val="tx1">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683DAE-5AED-40D1-851E-B6EFC66ED063}">
      <dsp:nvSpPr>
        <dsp:cNvPr id="0" name=""/>
        <dsp:cNvSpPr/>
      </dsp:nvSpPr>
      <dsp:spPr>
        <a:xfrm>
          <a:off x="199259" y="2040648"/>
          <a:ext cx="2333058" cy="157611"/>
        </a:xfrm>
        <a:prstGeom prst="rect">
          <a:avLst/>
        </a:prstGeom>
        <a:solidFill>
          <a:schemeClr val="tx1">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6D64E7F-83DF-491E-AC82-A2A66E6F9EF1}">
      <dsp:nvSpPr>
        <dsp:cNvPr id="0" name=""/>
        <dsp:cNvSpPr/>
      </dsp:nvSpPr>
      <dsp:spPr>
        <a:xfrm>
          <a:off x="1573171" y="1586479"/>
          <a:ext cx="933223" cy="435504"/>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noProof="0" dirty="0" smtClean="0">
              <a:solidFill>
                <a:schemeClr val="tx1"/>
              </a:solidFill>
            </a:rPr>
            <a:t>Feb/Mar?</a:t>
          </a:r>
          <a:endParaRPr lang="en-US" sz="800" kern="1200" noProof="0" dirty="0">
            <a:solidFill>
              <a:schemeClr val="tx1"/>
            </a:solidFill>
          </a:endParaRPr>
        </a:p>
      </dsp:txBody>
      <dsp:txXfrm>
        <a:off x="1594431" y="1607739"/>
        <a:ext cx="890703" cy="392984"/>
      </dsp:txXfrm>
    </dsp:sp>
    <dsp:sp modelId="{862B3273-92C2-473B-90D8-F6B6F05FAC03}">
      <dsp:nvSpPr>
        <dsp:cNvPr id="0" name=""/>
        <dsp:cNvSpPr/>
      </dsp:nvSpPr>
      <dsp:spPr>
        <a:xfrm>
          <a:off x="1573171" y="1119867"/>
          <a:ext cx="933223" cy="435504"/>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noProof="0" dirty="0" smtClean="0">
              <a:solidFill>
                <a:schemeClr val="tx1"/>
              </a:solidFill>
            </a:rPr>
            <a:t>Soil conditions in early Jan better on the year </a:t>
          </a:r>
          <a:endParaRPr lang="en-US" sz="800" kern="1200" noProof="0" dirty="0">
            <a:solidFill>
              <a:schemeClr val="tx1"/>
            </a:solidFill>
          </a:endParaRPr>
        </a:p>
      </dsp:txBody>
      <dsp:txXfrm>
        <a:off x="1594431" y="1141127"/>
        <a:ext cx="890703" cy="392984"/>
      </dsp:txXfrm>
    </dsp:sp>
    <dsp:sp modelId="{99AC216D-521E-404E-9853-372E9A7B9081}">
      <dsp:nvSpPr>
        <dsp:cNvPr id="0" name=""/>
        <dsp:cNvSpPr/>
      </dsp:nvSpPr>
      <dsp:spPr>
        <a:xfrm>
          <a:off x="1573171" y="653256"/>
          <a:ext cx="933223" cy="435504"/>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noProof="0" dirty="0" smtClean="0">
              <a:solidFill>
                <a:schemeClr val="tx1"/>
              </a:solidFill>
            </a:rPr>
            <a:t>Good rains Nov/Dec</a:t>
          </a:r>
          <a:endParaRPr lang="en-US" sz="800" kern="1200" noProof="0" dirty="0">
            <a:solidFill>
              <a:schemeClr val="tx1"/>
            </a:solidFill>
          </a:endParaRPr>
        </a:p>
      </dsp:txBody>
      <dsp:txXfrm>
        <a:off x="1594431" y="674516"/>
        <a:ext cx="890703" cy="392984"/>
      </dsp:txXfrm>
    </dsp:sp>
    <dsp:sp modelId="{0F07B489-020F-4D5D-9C01-6F1FA34AE57E}">
      <dsp:nvSpPr>
        <dsp:cNvPr id="0" name=""/>
        <dsp:cNvSpPr/>
      </dsp:nvSpPr>
      <dsp:spPr>
        <a:xfrm>
          <a:off x="225182" y="1586479"/>
          <a:ext cx="933223" cy="435504"/>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noProof="0" dirty="0" smtClean="0">
              <a:solidFill>
                <a:schemeClr val="tx1"/>
              </a:solidFill>
            </a:rPr>
            <a:t>Lower development</a:t>
          </a:r>
          <a:endParaRPr lang="en-US" sz="800" kern="1200" noProof="0" dirty="0">
            <a:solidFill>
              <a:schemeClr val="tx1"/>
            </a:solidFill>
          </a:endParaRPr>
        </a:p>
      </dsp:txBody>
      <dsp:txXfrm>
        <a:off x="246442" y="1607739"/>
        <a:ext cx="890703" cy="392984"/>
      </dsp:txXfrm>
    </dsp:sp>
    <dsp:sp modelId="{3D16583F-AFA8-4F9F-9F44-96758FE0F3C0}">
      <dsp:nvSpPr>
        <dsp:cNvPr id="0" name=""/>
        <dsp:cNvSpPr/>
      </dsp:nvSpPr>
      <dsp:spPr>
        <a:xfrm>
          <a:off x="225182" y="1119867"/>
          <a:ext cx="933223" cy="435504"/>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noProof="0" dirty="0" smtClean="0">
              <a:solidFill>
                <a:schemeClr val="tx1"/>
              </a:solidFill>
            </a:rPr>
            <a:t>Insufficient crop care</a:t>
          </a:r>
          <a:endParaRPr lang="en-US" sz="800" kern="1200" noProof="0" dirty="0">
            <a:solidFill>
              <a:schemeClr val="tx1"/>
            </a:solidFill>
          </a:endParaRPr>
        </a:p>
      </dsp:txBody>
      <dsp:txXfrm>
        <a:off x="246442" y="1141127"/>
        <a:ext cx="890703" cy="392984"/>
      </dsp:txXfrm>
    </dsp:sp>
    <dsp:sp modelId="{A3F0455B-6A32-4773-9B77-9082FD92972E}">
      <dsp:nvSpPr>
        <dsp:cNvPr id="0" name=""/>
        <dsp:cNvSpPr/>
      </dsp:nvSpPr>
      <dsp:spPr>
        <a:xfrm>
          <a:off x="225182" y="653256"/>
          <a:ext cx="933223" cy="435504"/>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noProof="0" dirty="0" smtClean="0">
              <a:solidFill>
                <a:schemeClr val="tx1"/>
              </a:solidFill>
            </a:rPr>
            <a:t>Older cane age</a:t>
          </a:r>
          <a:endParaRPr lang="en-US" sz="800" kern="1200" noProof="0" dirty="0">
            <a:solidFill>
              <a:schemeClr val="tx1"/>
            </a:solidFill>
          </a:endParaRPr>
        </a:p>
      </dsp:txBody>
      <dsp:txXfrm>
        <a:off x="246442" y="674516"/>
        <a:ext cx="890703" cy="392984"/>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drawing1.xml><?xml version="1.0" encoding="utf-8"?>
<c:userShapes xmlns:c="http://schemas.openxmlformats.org/drawingml/2006/chart">
  <cdr:relSizeAnchor xmlns:cdr="http://schemas.openxmlformats.org/drawingml/2006/chartDrawing">
    <cdr:from>
      <cdr:x>0.9403</cdr:x>
      <cdr:y>0.18765</cdr:y>
    </cdr:from>
    <cdr:to>
      <cdr:x>1</cdr:x>
      <cdr:y>0.57304</cdr:y>
    </cdr:to>
    <cdr:sp macro="" textlink="">
      <cdr:nvSpPr>
        <cdr:cNvPr id="2" name="Oval 1"/>
        <cdr:cNvSpPr/>
      </cdr:nvSpPr>
      <cdr:spPr>
        <a:xfrm xmlns:a="http://schemas.openxmlformats.org/drawingml/2006/main">
          <a:off x="4536504" y="560963"/>
          <a:ext cx="288032" cy="1152128"/>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560800-7F5E-4DE0-9427-F6843F571546}" type="datetimeFigureOut">
              <a:rPr lang="en-GB" smtClean="0"/>
              <a:t>18/02/2015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3635D2-2063-4A5F-BF1C-2A9026E76A0E}" type="slidenum">
              <a:rPr lang="en-GB" smtClean="0"/>
              <a:t>‹#›</a:t>
            </a:fld>
            <a:endParaRPr lang="en-GB"/>
          </a:p>
        </p:txBody>
      </p:sp>
    </p:spTree>
    <p:extLst>
      <p:ext uri="{BB962C8B-B14F-4D97-AF65-F5344CB8AC3E}">
        <p14:creationId xmlns:p14="http://schemas.microsoft.com/office/powerpoint/2010/main" val="31897614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9CCF54-1F7B-4C45-9859-FEFCD7B413B9}" type="datetimeFigureOut">
              <a:rPr lang="en-GB" smtClean="0"/>
              <a:pPr/>
              <a:t>18/02/2015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D2B3FE-3D81-4B14-9EAB-9D6C83C8C4EE}" type="slidenum">
              <a:rPr lang="en-GB" smtClean="0"/>
              <a:pPr/>
              <a:t>‹#›</a:t>
            </a:fld>
            <a:endParaRPr lang="en-GB"/>
          </a:p>
        </p:txBody>
      </p:sp>
    </p:spTree>
    <p:extLst>
      <p:ext uri="{BB962C8B-B14F-4D97-AF65-F5344CB8AC3E}">
        <p14:creationId xmlns:p14="http://schemas.microsoft.com/office/powerpoint/2010/main" val="288035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t>2</a:t>
            </a:fld>
            <a:endParaRPr lang="en-US" dirty="0"/>
          </a:p>
        </p:txBody>
      </p:sp>
    </p:spTree>
    <p:extLst>
      <p:ext uri="{BB962C8B-B14F-4D97-AF65-F5344CB8AC3E}">
        <p14:creationId xmlns:p14="http://schemas.microsoft.com/office/powerpoint/2010/main" val="14233538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EAAC516-9C89-4219-BD31-16E1D76AEBA9}" type="slidenum">
              <a:rPr lang="en-GB" smtClean="0"/>
              <a:t>12</a:t>
            </a:fld>
            <a:endParaRPr lang="en-GB"/>
          </a:p>
        </p:txBody>
      </p:sp>
    </p:spTree>
    <p:extLst>
      <p:ext uri="{BB962C8B-B14F-4D97-AF65-F5344CB8AC3E}">
        <p14:creationId xmlns:p14="http://schemas.microsoft.com/office/powerpoint/2010/main" val="1018240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EAAC516-9C89-4219-BD31-16E1D76AEBA9}" type="slidenum">
              <a:rPr lang="en-GB" smtClean="0"/>
              <a:t>13</a:t>
            </a:fld>
            <a:endParaRPr lang="en-GB"/>
          </a:p>
        </p:txBody>
      </p:sp>
    </p:spTree>
    <p:extLst>
      <p:ext uri="{BB962C8B-B14F-4D97-AF65-F5344CB8AC3E}">
        <p14:creationId xmlns:p14="http://schemas.microsoft.com/office/powerpoint/2010/main" val="2987884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buFontTx/>
              <a:buNone/>
            </a:pPr>
            <a:endParaRPr lang="en-GB" sz="1100" kern="1200" dirty="0" smtClean="0">
              <a:solidFill>
                <a:schemeClr val="tx1"/>
              </a:solidFill>
              <a:effectLst/>
              <a:latin typeface="+mj-lt"/>
              <a:ea typeface="+mn-ea"/>
              <a:cs typeface="+mn-cs"/>
            </a:endParaRPr>
          </a:p>
        </p:txBody>
      </p:sp>
      <p:sp>
        <p:nvSpPr>
          <p:cNvPr id="4" name="Slide Number Placeholder 3"/>
          <p:cNvSpPr>
            <a:spLocks noGrp="1"/>
          </p:cNvSpPr>
          <p:nvPr>
            <p:ph type="sldNum" sz="quarter" idx="10"/>
          </p:nvPr>
        </p:nvSpPr>
        <p:spPr/>
        <p:txBody>
          <a:bodyPr/>
          <a:lstStyle/>
          <a:p>
            <a:fld id="{6559F3B9-6DC4-DB4D-AB6E-0CABBFCDD619}" type="slidenum">
              <a:rPr lang="en-US" smtClean="0"/>
              <a:t>14</a:t>
            </a:fld>
            <a:endParaRPr lang="en-US" dirty="0"/>
          </a:p>
        </p:txBody>
      </p:sp>
    </p:spTree>
    <p:extLst>
      <p:ext uri="{BB962C8B-B14F-4D97-AF65-F5344CB8AC3E}">
        <p14:creationId xmlns:p14="http://schemas.microsoft.com/office/powerpoint/2010/main" val="2594160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t>15</a:t>
            </a:fld>
            <a:endParaRPr lang="en-US" dirty="0"/>
          </a:p>
        </p:txBody>
      </p:sp>
    </p:spTree>
    <p:extLst>
      <p:ext uri="{BB962C8B-B14F-4D97-AF65-F5344CB8AC3E}">
        <p14:creationId xmlns:p14="http://schemas.microsoft.com/office/powerpoint/2010/main" val="4265427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Baltic Dry Index close to historic lows, last seen in July 1986</a:t>
            </a:r>
          </a:p>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Up to 200 vessels on the resale market, with little interest – vessel asset prices yet to reach bottom</a:t>
            </a:r>
          </a:p>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Vessels on order being switched to tankers, indicating little positive sentiment for next years</a:t>
            </a:r>
          </a:p>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New vessels continue to be delivered, supply out-strips demand</a:t>
            </a:r>
          </a:p>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Older ships in short-supply, few options for industry to scrap and reduce supply</a:t>
            </a:r>
          </a:p>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Rates will pick up from Brazil post March as seasonal exports get into swing</a:t>
            </a:r>
          </a:p>
          <a:p>
            <a:r>
              <a:rPr lang="en-GB" dirty="0" smtClean="0"/>
              <a:t>Bunker costs below 60% of freight rate, port 17%, others (insurance, hold cleaning, margin, supplies/food) 23%.</a:t>
            </a:r>
            <a:endParaRPr lang="en-GB" dirty="0"/>
          </a:p>
        </p:txBody>
      </p:sp>
      <p:sp>
        <p:nvSpPr>
          <p:cNvPr id="4" name="Slide Number Placeholder 3"/>
          <p:cNvSpPr>
            <a:spLocks noGrp="1"/>
          </p:cNvSpPr>
          <p:nvPr>
            <p:ph type="sldNum" sz="quarter" idx="10"/>
          </p:nvPr>
        </p:nvSpPr>
        <p:spPr/>
        <p:txBody>
          <a:bodyPr/>
          <a:lstStyle/>
          <a:p>
            <a:fld id="{9EAAC516-9C89-4219-BD31-16E1D76AEBA9}" type="slidenum">
              <a:rPr lang="en-GB" smtClean="0"/>
              <a:t>18</a:t>
            </a:fld>
            <a:endParaRPr lang="en-GB" dirty="0"/>
          </a:p>
        </p:txBody>
      </p:sp>
    </p:spTree>
    <p:extLst>
      <p:ext uri="{BB962C8B-B14F-4D97-AF65-F5344CB8AC3E}">
        <p14:creationId xmlns:p14="http://schemas.microsoft.com/office/powerpoint/2010/main" val="690477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1D2B3FE-3D81-4B14-9EAB-9D6C83C8C4EE}" type="slidenum">
              <a:rPr lang="en-GB" smtClean="0"/>
              <a:pPr/>
              <a:t>20</a:t>
            </a:fld>
            <a:endParaRPr lang="en-GB"/>
          </a:p>
        </p:txBody>
      </p:sp>
    </p:spTree>
    <p:extLst>
      <p:ext uri="{BB962C8B-B14F-4D97-AF65-F5344CB8AC3E}">
        <p14:creationId xmlns:p14="http://schemas.microsoft.com/office/powerpoint/2010/main" val="3827695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t>3</a:t>
            </a:fld>
            <a:endParaRPr lang="en-US"/>
          </a:p>
        </p:txBody>
      </p:sp>
    </p:spTree>
    <p:extLst>
      <p:ext uri="{BB962C8B-B14F-4D97-AF65-F5344CB8AC3E}">
        <p14:creationId xmlns:p14="http://schemas.microsoft.com/office/powerpoint/2010/main" val="3460949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t>4</a:t>
            </a:fld>
            <a:endParaRPr lang="en-US"/>
          </a:p>
        </p:txBody>
      </p:sp>
    </p:spTree>
    <p:extLst>
      <p:ext uri="{BB962C8B-B14F-4D97-AF65-F5344CB8AC3E}">
        <p14:creationId xmlns:p14="http://schemas.microsoft.com/office/powerpoint/2010/main" val="2459807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marL="0" indent="0" algn="just">
              <a:buFontTx/>
              <a:buNone/>
            </a:pPr>
            <a:endParaRPr lang="en-GB" sz="10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8C1C4E52-4F73-402D-BDA8-879EFCC6E318}" type="slidenum">
              <a:rPr lang="en-GB" smtClean="0"/>
              <a:pPr>
                <a:defRPr/>
              </a:pPr>
              <a:t>6</a:t>
            </a:fld>
            <a:endParaRPr lang="en-GB" dirty="0"/>
          </a:p>
        </p:txBody>
      </p:sp>
    </p:spTree>
    <p:extLst>
      <p:ext uri="{BB962C8B-B14F-4D97-AF65-F5344CB8AC3E}">
        <p14:creationId xmlns:p14="http://schemas.microsoft.com/office/powerpoint/2010/main" val="10678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marL="0" indent="0" algn="just">
              <a:buFontTx/>
              <a:buNone/>
            </a:pPr>
            <a:endParaRPr lang="en-GB" sz="10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8C1C4E52-4F73-402D-BDA8-879EFCC6E318}" type="slidenum">
              <a:rPr lang="en-GB" smtClean="0"/>
              <a:pPr>
                <a:defRPr/>
              </a:pPr>
              <a:t>7</a:t>
            </a:fld>
            <a:endParaRPr lang="en-GB" dirty="0"/>
          </a:p>
        </p:txBody>
      </p:sp>
    </p:spTree>
    <p:extLst>
      <p:ext uri="{BB962C8B-B14F-4D97-AF65-F5344CB8AC3E}">
        <p14:creationId xmlns:p14="http://schemas.microsoft.com/office/powerpoint/2010/main" val="4189946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100" dirty="0" smtClean="0"/>
              <a:t>Brazil shipments in Q4</a:t>
            </a:r>
          </a:p>
          <a:p>
            <a:pPr algn="just"/>
            <a:r>
              <a:rPr lang="en-GB" sz="1100" dirty="0" smtClean="0"/>
              <a:t>Thailand cumulative exports raws in 2012,13,14</a:t>
            </a:r>
          </a:p>
          <a:p>
            <a:pPr algn="just"/>
            <a:r>
              <a:rPr lang="en-GB" sz="1100" dirty="0" smtClean="0"/>
              <a:t>What</a:t>
            </a:r>
            <a:r>
              <a:rPr lang="en-GB" sz="1100" baseline="0" dirty="0" smtClean="0"/>
              <a:t> they need to do to avoid a repeat of Oct 2014</a:t>
            </a:r>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412980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2345500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41373425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181403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0DEBDCB-9CA3-422B-ADFC-2C7787868007}" type="datetime3">
              <a:rPr lang="en-GB" smtClean="0"/>
              <a:t>18 February, 2015</a:t>
            </a:fld>
            <a:endParaRPr lang="en-GB"/>
          </a:p>
        </p:txBody>
      </p:sp>
      <p:sp>
        <p:nvSpPr>
          <p:cNvPr id="5" name="Footer Placeholder 4"/>
          <p:cNvSpPr>
            <a:spLocks noGrp="1"/>
          </p:cNvSpPr>
          <p:nvPr>
            <p:ph type="ftr" sz="quarter" idx="11"/>
          </p:nvPr>
        </p:nvSpPr>
        <p:spPr/>
        <p:txBody>
          <a:bodyPr/>
          <a:lstStyle/>
          <a:p>
            <a:r>
              <a:rPr lang="en-GB" smtClean="0"/>
              <a:t>CDG Arable Crops 18 Feb 2015</a:t>
            </a:r>
            <a:endParaRPr lang="en-GB"/>
          </a:p>
        </p:txBody>
      </p:sp>
      <p:sp>
        <p:nvSpPr>
          <p:cNvPr id="6" name="Slide Number Placeholder 5"/>
          <p:cNvSpPr>
            <a:spLocks noGrp="1"/>
          </p:cNvSpPr>
          <p:nvPr>
            <p:ph type="sldNum" sz="quarter" idx="12"/>
          </p:nvPr>
        </p:nvSpPr>
        <p:spPr/>
        <p:txBody>
          <a:bodyPr/>
          <a:lstStyle/>
          <a:p>
            <a:fld id="{EFC64B0C-20AF-44FE-A77D-E9F264F32DB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EC5B525-380B-473F-B85F-AF166D002482}" type="datetime3">
              <a:rPr lang="en-GB" smtClean="0"/>
              <a:t>18 February, 2015</a:t>
            </a:fld>
            <a:endParaRPr lang="en-GB"/>
          </a:p>
        </p:txBody>
      </p:sp>
      <p:sp>
        <p:nvSpPr>
          <p:cNvPr id="5" name="Footer Placeholder 4"/>
          <p:cNvSpPr>
            <a:spLocks noGrp="1"/>
          </p:cNvSpPr>
          <p:nvPr>
            <p:ph type="ftr" sz="quarter" idx="11"/>
          </p:nvPr>
        </p:nvSpPr>
        <p:spPr/>
        <p:txBody>
          <a:bodyPr/>
          <a:lstStyle/>
          <a:p>
            <a:r>
              <a:rPr lang="en-GB" smtClean="0"/>
              <a:t>CDG Arable Crops 18 Feb 2015</a:t>
            </a:r>
            <a:endParaRPr lang="en-GB"/>
          </a:p>
        </p:txBody>
      </p:sp>
      <p:sp>
        <p:nvSpPr>
          <p:cNvPr id="6" name="Slide Number Placeholder 5"/>
          <p:cNvSpPr>
            <a:spLocks noGrp="1"/>
          </p:cNvSpPr>
          <p:nvPr>
            <p:ph type="sldNum" sz="quarter" idx="12"/>
          </p:nvPr>
        </p:nvSpPr>
        <p:spPr/>
        <p:txBody>
          <a:bodyPr/>
          <a:lstStyle/>
          <a:p>
            <a:fld id="{EFC64B0C-20AF-44FE-A77D-E9F264F32DB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CCECFDF-250F-4407-94FA-F53EE36523BB}" type="datetime3">
              <a:rPr lang="en-GB" smtClean="0"/>
              <a:t>18 February, 2015</a:t>
            </a:fld>
            <a:endParaRPr lang="en-GB"/>
          </a:p>
        </p:txBody>
      </p:sp>
      <p:sp>
        <p:nvSpPr>
          <p:cNvPr id="5" name="Footer Placeholder 4"/>
          <p:cNvSpPr>
            <a:spLocks noGrp="1"/>
          </p:cNvSpPr>
          <p:nvPr>
            <p:ph type="ftr" sz="quarter" idx="11"/>
          </p:nvPr>
        </p:nvSpPr>
        <p:spPr/>
        <p:txBody>
          <a:bodyPr/>
          <a:lstStyle/>
          <a:p>
            <a:r>
              <a:rPr lang="en-GB" smtClean="0"/>
              <a:t>CDG Arable Crops 18 Feb 2015</a:t>
            </a:r>
            <a:endParaRPr lang="en-GB"/>
          </a:p>
        </p:txBody>
      </p:sp>
      <p:sp>
        <p:nvSpPr>
          <p:cNvPr id="6" name="Slide Number Placeholder 5"/>
          <p:cNvSpPr>
            <a:spLocks noGrp="1"/>
          </p:cNvSpPr>
          <p:nvPr>
            <p:ph type="sldNum" sz="quarter" idx="12"/>
          </p:nvPr>
        </p:nvSpPr>
        <p:spPr/>
        <p:txBody>
          <a:bodyPr/>
          <a:lstStyle/>
          <a:p>
            <a:fld id="{EFC64B0C-20AF-44FE-A77D-E9F264F32DB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a:noFill/>
          <a:ln>
            <a:solidFill>
              <a:schemeClr val="accent6"/>
            </a:solidFill>
          </a:ln>
          <a:effectLst>
            <a:outerShdw blurRad="50800" dist="38100" dir="2700000" algn="tl" rotWithShape="0">
              <a:prstClr val="black">
                <a:alpha val="40000"/>
              </a:prstClr>
            </a:outerShdw>
          </a:effectLst>
        </p:spPr>
        <p:txBody>
          <a:bodyPr>
            <a:normAutofit/>
          </a:bodyPr>
          <a:lstStyle>
            <a:lvl1pPr>
              <a:defRPr sz="4000" b="0">
                <a:solidFill>
                  <a:srgbClr val="0070C0"/>
                </a:solidFill>
              </a:defRPr>
            </a:lvl1pPr>
          </a:lstStyle>
          <a:p>
            <a:r>
              <a:rPr lang="en-US" smtClean="0"/>
              <a:t>Click to edit Master title style</a:t>
            </a:r>
            <a:endParaRPr lang="en-GB"/>
          </a:p>
        </p:txBody>
      </p:sp>
      <p:sp>
        <p:nvSpPr>
          <p:cNvPr id="3" name="Content Placeholder 2"/>
          <p:cNvSpPr>
            <a:spLocks noGrp="1"/>
          </p:cNvSpPr>
          <p:nvPr>
            <p:ph idx="1"/>
          </p:nvPr>
        </p:nvSpPr>
        <p:spPr>
          <a:xfrm>
            <a:off x="457200" y="1412776"/>
            <a:ext cx="8229600" cy="4713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4B7FB4-E5C4-4F85-A386-C0C4F8F3E686}" type="datetime3">
              <a:rPr lang="en-GB" smtClean="0"/>
              <a:t>18 February, 2015</a:t>
            </a:fld>
            <a:endParaRPr lang="en-GB"/>
          </a:p>
        </p:txBody>
      </p:sp>
      <p:sp>
        <p:nvSpPr>
          <p:cNvPr id="5" name="Footer Placeholder 4"/>
          <p:cNvSpPr>
            <a:spLocks noGrp="1"/>
          </p:cNvSpPr>
          <p:nvPr>
            <p:ph type="ftr" sz="quarter" idx="11"/>
          </p:nvPr>
        </p:nvSpPr>
        <p:spPr/>
        <p:txBody>
          <a:bodyPr/>
          <a:lstStyle/>
          <a:p>
            <a:r>
              <a:rPr lang="en-GB" smtClean="0"/>
              <a:t>CDG Arable Crops 18 Feb 2015</a:t>
            </a:r>
            <a:endParaRPr lang="en-GB"/>
          </a:p>
        </p:txBody>
      </p:sp>
      <p:sp>
        <p:nvSpPr>
          <p:cNvPr id="6" name="Slide Number Placeholder 5"/>
          <p:cNvSpPr>
            <a:spLocks noGrp="1"/>
          </p:cNvSpPr>
          <p:nvPr>
            <p:ph type="sldNum" sz="quarter" idx="12"/>
          </p:nvPr>
        </p:nvSpPr>
        <p:spPr/>
        <p:txBody>
          <a:bodyPr/>
          <a:lstStyle/>
          <a:p>
            <a:fld id="{EFC64B0C-20AF-44FE-A77D-E9F264F32DB9}" type="slidenum">
              <a:rPr lang="en-GB" smtClean="0"/>
              <a:pPr/>
              <a:t>‹#›</a:t>
            </a:fld>
            <a:endParaRPr lang="en-GB"/>
          </a:p>
        </p:txBody>
      </p:sp>
      <p:graphicFrame>
        <p:nvGraphicFramePr>
          <p:cNvPr id="22529" name="Object 1"/>
          <p:cNvGraphicFramePr>
            <a:graphicFrameLocks noChangeAspect="1"/>
          </p:cNvGraphicFramePr>
          <p:nvPr/>
        </p:nvGraphicFramePr>
        <p:xfrm>
          <a:off x="251520" y="6021289"/>
          <a:ext cx="1671638" cy="531495"/>
        </p:xfrm>
        <a:graphic>
          <a:graphicData uri="http://schemas.openxmlformats.org/presentationml/2006/ole">
            <mc:AlternateContent xmlns:mc="http://schemas.openxmlformats.org/markup-compatibility/2006">
              <mc:Choice xmlns:v="urn:schemas-microsoft-com:vml" Requires="v">
                <p:oleObj spid="_x0000_s22916" r:id="rId3" imgW="5401429" imgH="1714739" progId="">
                  <p:embed/>
                </p:oleObj>
              </mc:Choice>
              <mc:Fallback>
                <p:oleObj r:id="rId3" imgW="5401429" imgH="1714739" progId="">
                  <p:embed/>
                  <p:pic>
                    <p:nvPicPr>
                      <p:cNvPr id="0" name="Picture 1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6021289"/>
                        <a:ext cx="1671638" cy="5314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5EAE6D-7343-4945-A00C-CDA83034EB61}" type="datetime3">
              <a:rPr lang="en-GB" smtClean="0"/>
              <a:t>18 February, 2015</a:t>
            </a:fld>
            <a:endParaRPr lang="en-GB"/>
          </a:p>
        </p:txBody>
      </p:sp>
      <p:sp>
        <p:nvSpPr>
          <p:cNvPr id="5" name="Footer Placeholder 4"/>
          <p:cNvSpPr>
            <a:spLocks noGrp="1"/>
          </p:cNvSpPr>
          <p:nvPr>
            <p:ph type="ftr" sz="quarter" idx="11"/>
          </p:nvPr>
        </p:nvSpPr>
        <p:spPr/>
        <p:txBody>
          <a:bodyPr/>
          <a:lstStyle/>
          <a:p>
            <a:r>
              <a:rPr lang="en-GB" smtClean="0"/>
              <a:t>CDG Arable Crops 18 Feb 2015</a:t>
            </a:r>
            <a:endParaRPr lang="en-GB"/>
          </a:p>
        </p:txBody>
      </p:sp>
      <p:sp>
        <p:nvSpPr>
          <p:cNvPr id="6" name="Slide Number Placeholder 5"/>
          <p:cNvSpPr>
            <a:spLocks noGrp="1"/>
          </p:cNvSpPr>
          <p:nvPr>
            <p:ph type="sldNum" sz="quarter" idx="12"/>
          </p:nvPr>
        </p:nvSpPr>
        <p:spPr/>
        <p:txBody>
          <a:bodyPr/>
          <a:lstStyle/>
          <a:p>
            <a:fld id="{EFC64B0C-20AF-44FE-A77D-E9F264F32DB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E2EDCC8-190E-4BFF-B3DF-8B38E216F2BA}" type="datetime3">
              <a:rPr lang="en-GB" smtClean="0"/>
              <a:t>18 February, 2015</a:t>
            </a:fld>
            <a:endParaRPr lang="en-GB"/>
          </a:p>
        </p:txBody>
      </p:sp>
      <p:sp>
        <p:nvSpPr>
          <p:cNvPr id="6" name="Footer Placeholder 5"/>
          <p:cNvSpPr>
            <a:spLocks noGrp="1"/>
          </p:cNvSpPr>
          <p:nvPr>
            <p:ph type="ftr" sz="quarter" idx="11"/>
          </p:nvPr>
        </p:nvSpPr>
        <p:spPr/>
        <p:txBody>
          <a:bodyPr/>
          <a:lstStyle/>
          <a:p>
            <a:r>
              <a:rPr lang="en-GB" smtClean="0"/>
              <a:t>CDG Arable Crops 18 Feb 2015</a:t>
            </a:r>
            <a:endParaRPr lang="en-GB"/>
          </a:p>
        </p:txBody>
      </p:sp>
      <p:sp>
        <p:nvSpPr>
          <p:cNvPr id="7" name="Slide Number Placeholder 6"/>
          <p:cNvSpPr>
            <a:spLocks noGrp="1"/>
          </p:cNvSpPr>
          <p:nvPr>
            <p:ph type="sldNum" sz="quarter" idx="12"/>
          </p:nvPr>
        </p:nvSpPr>
        <p:spPr/>
        <p:txBody>
          <a:bodyPr/>
          <a:lstStyle/>
          <a:p>
            <a:fld id="{EFC64B0C-20AF-44FE-A77D-E9F264F32DB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57A2332-17C4-4A49-B138-4295E21F1ECF}" type="datetime3">
              <a:rPr lang="en-GB" smtClean="0"/>
              <a:t>18 February, 2015</a:t>
            </a:fld>
            <a:endParaRPr lang="en-GB"/>
          </a:p>
        </p:txBody>
      </p:sp>
      <p:sp>
        <p:nvSpPr>
          <p:cNvPr id="8" name="Footer Placeholder 7"/>
          <p:cNvSpPr>
            <a:spLocks noGrp="1"/>
          </p:cNvSpPr>
          <p:nvPr>
            <p:ph type="ftr" sz="quarter" idx="11"/>
          </p:nvPr>
        </p:nvSpPr>
        <p:spPr/>
        <p:txBody>
          <a:bodyPr/>
          <a:lstStyle/>
          <a:p>
            <a:r>
              <a:rPr lang="en-GB" smtClean="0"/>
              <a:t>CDG Arable Crops 18 Feb 2015</a:t>
            </a:r>
            <a:endParaRPr lang="en-GB"/>
          </a:p>
        </p:txBody>
      </p:sp>
      <p:sp>
        <p:nvSpPr>
          <p:cNvPr id="9" name="Slide Number Placeholder 8"/>
          <p:cNvSpPr>
            <a:spLocks noGrp="1"/>
          </p:cNvSpPr>
          <p:nvPr>
            <p:ph type="sldNum" sz="quarter" idx="12"/>
          </p:nvPr>
        </p:nvSpPr>
        <p:spPr/>
        <p:txBody>
          <a:bodyPr/>
          <a:lstStyle/>
          <a:p>
            <a:fld id="{EFC64B0C-20AF-44FE-A77D-E9F264F32DB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295D82B-DB17-4B93-A85E-C5A1C72F3D41}" type="datetime3">
              <a:rPr lang="en-GB" smtClean="0"/>
              <a:t>18 February, 2015</a:t>
            </a:fld>
            <a:endParaRPr lang="en-GB"/>
          </a:p>
        </p:txBody>
      </p:sp>
      <p:sp>
        <p:nvSpPr>
          <p:cNvPr id="4" name="Footer Placeholder 3"/>
          <p:cNvSpPr>
            <a:spLocks noGrp="1"/>
          </p:cNvSpPr>
          <p:nvPr>
            <p:ph type="ftr" sz="quarter" idx="11"/>
          </p:nvPr>
        </p:nvSpPr>
        <p:spPr/>
        <p:txBody>
          <a:bodyPr/>
          <a:lstStyle/>
          <a:p>
            <a:r>
              <a:rPr lang="en-GB" smtClean="0"/>
              <a:t>CDG Arable Crops 18 Feb 2015</a:t>
            </a:r>
            <a:endParaRPr lang="en-GB"/>
          </a:p>
        </p:txBody>
      </p:sp>
      <p:sp>
        <p:nvSpPr>
          <p:cNvPr id="5" name="Slide Number Placeholder 4"/>
          <p:cNvSpPr>
            <a:spLocks noGrp="1"/>
          </p:cNvSpPr>
          <p:nvPr>
            <p:ph type="sldNum" sz="quarter" idx="12"/>
          </p:nvPr>
        </p:nvSpPr>
        <p:spPr/>
        <p:txBody>
          <a:bodyPr/>
          <a:lstStyle/>
          <a:p>
            <a:fld id="{EFC64B0C-20AF-44FE-A77D-E9F264F32DB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23D31B-4774-493B-83A1-B4A7F1FD56E8}" type="datetime3">
              <a:rPr lang="en-GB" smtClean="0"/>
              <a:t>18 February, 2015</a:t>
            </a:fld>
            <a:endParaRPr lang="en-GB" dirty="0"/>
          </a:p>
        </p:txBody>
      </p:sp>
      <p:sp>
        <p:nvSpPr>
          <p:cNvPr id="3" name="Footer Placeholder 2"/>
          <p:cNvSpPr>
            <a:spLocks noGrp="1"/>
          </p:cNvSpPr>
          <p:nvPr>
            <p:ph type="ftr" sz="quarter" idx="11"/>
          </p:nvPr>
        </p:nvSpPr>
        <p:spPr/>
        <p:txBody>
          <a:bodyPr/>
          <a:lstStyle/>
          <a:p>
            <a:r>
              <a:rPr lang="en-GB" smtClean="0"/>
              <a:t>CDG Arable Crops 18 Feb 2015</a:t>
            </a:r>
            <a:endParaRPr lang="en-GB"/>
          </a:p>
        </p:txBody>
      </p:sp>
      <p:sp>
        <p:nvSpPr>
          <p:cNvPr id="4" name="Slide Number Placeholder 3"/>
          <p:cNvSpPr>
            <a:spLocks noGrp="1"/>
          </p:cNvSpPr>
          <p:nvPr>
            <p:ph type="sldNum" sz="quarter" idx="12"/>
          </p:nvPr>
        </p:nvSpPr>
        <p:spPr/>
        <p:txBody>
          <a:bodyPr/>
          <a:lstStyle/>
          <a:p>
            <a:fld id="{EFC64B0C-20AF-44FE-A77D-E9F264F32DB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666A51-7D24-4910-9E85-EF221084C08F}" type="datetime3">
              <a:rPr lang="en-GB" smtClean="0"/>
              <a:t>18 February, 2015</a:t>
            </a:fld>
            <a:endParaRPr lang="en-GB"/>
          </a:p>
        </p:txBody>
      </p:sp>
      <p:sp>
        <p:nvSpPr>
          <p:cNvPr id="6" name="Footer Placeholder 5"/>
          <p:cNvSpPr>
            <a:spLocks noGrp="1"/>
          </p:cNvSpPr>
          <p:nvPr>
            <p:ph type="ftr" sz="quarter" idx="11"/>
          </p:nvPr>
        </p:nvSpPr>
        <p:spPr/>
        <p:txBody>
          <a:bodyPr/>
          <a:lstStyle/>
          <a:p>
            <a:r>
              <a:rPr lang="en-GB" smtClean="0"/>
              <a:t>CDG Arable Crops 18 Feb 2015</a:t>
            </a:r>
            <a:endParaRPr lang="en-GB"/>
          </a:p>
        </p:txBody>
      </p:sp>
      <p:sp>
        <p:nvSpPr>
          <p:cNvPr id="7" name="Slide Number Placeholder 6"/>
          <p:cNvSpPr>
            <a:spLocks noGrp="1"/>
          </p:cNvSpPr>
          <p:nvPr>
            <p:ph type="sldNum" sz="quarter" idx="12"/>
          </p:nvPr>
        </p:nvSpPr>
        <p:spPr/>
        <p:txBody>
          <a:bodyPr/>
          <a:lstStyle/>
          <a:p>
            <a:fld id="{EFC64B0C-20AF-44FE-A77D-E9F264F32DB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0E9E07-3E6C-4D51-B462-59C47425F256}" type="datetime3">
              <a:rPr lang="en-GB" smtClean="0"/>
              <a:t>18 February, 2015</a:t>
            </a:fld>
            <a:endParaRPr lang="en-GB"/>
          </a:p>
        </p:txBody>
      </p:sp>
      <p:sp>
        <p:nvSpPr>
          <p:cNvPr id="6" name="Footer Placeholder 5"/>
          <p:cNvSpPr>
            <a:spLocks noGrp="1"/>
          </p:cNvSpPr>
          <p:nvPr>
            <p:ph type="ftr" sz="quarter" idx="11"/>
          </p:nvPr>
        </p:nvSpPr>
        <p:spPr/>
        <p:txBody>
          <a:bodyPr/>
          <a:lstStyle/>
          <a:p>
            <a:r>
              <a:rPr lang="en-GB" smtClean="0"/>
              <a:t>CDG Arable Crops 18 Feb 2015</a:t>
            </a:r>
            <a:endParaRPr lang="en-GB"/>
          </a:p>
        </p:txBody>
      </p:sp>
      <p:sp>
        <p:nvSpPr>
          <p:cNvPr id="7" name="Slide Number Placeholder 6"/>
          <p:cNvSpPr>
            <a:spLocks noGrp="1"/>
          </p:cNvSpPr>
          <p:nvPr>
            <p:ph type="sldNum" sz="quarter" idx="12"/>
          </p:nvPr>
        </p:nvSpPr>
        <p:spPr/>
        <p:txBody>
          <a:bodyPr/>
          <a:lstStyle/>
          <a:p>
            <a:fld id="{EFC64B0C-20AF-44FE-A77D-E9F264F32DB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C3C41B-1E5F-4DE8-9808-29B1DF91F5C5}" type="datetime3">
              <a:rPr lang="en-GB" smtClean="0"/>
              <a:t>18 February, 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CDG Arable Crops 18 Feb 2015</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64B0C-20AF-44FE-A77D-E9F264F32DB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1.png"/><Relationship Id="rId5" Type="http://schemas.openxmlformats.org/officeDocument/2006/relationships/oleObject" Target="../embeddings/oleObject3.bin"/><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hyperlink" Target="http://bit.ly/assuc" TargetMode="Externa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png"/><Relationship Id="rId5" Type="http://schemas.openxmlformats.org/officeDocument/2006/relationships/oleObject" Target="../embeddings/oleObject4.bin"/><Relationship Id="rId4" Type="http://schemas.openxmlformats.org/officeDocument/2006/relationships/image" Target="../media/image32.jp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1.png"/><Relationship Id="rId4" Type="http://schemas.openxmlformats.org/officeDocument/2006/relationships/diagramLayout" Target="../diagrams/layout1.xml"/><Relationship Id="rId9"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7" name="Rectangle 3"/>
          <p:cNvSpPr>
            <a:spLocks noChangeArrowheads="1"/>
          </p:cNvSpPr>
          <p:nvPr/>
        </p:nvSpPr>
        <p:spPr bwMode="auto">
          <a:xfrm>
            <a:off x="0" y="13144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itle 6"/>
          <p:cNvSpPr>
            <a:spLocks noGrp="1"/>
          </p:cNvSpPr>
          <p:nvPr>
            <p:ph type="ctrTitle"/>
          </p:nvPr>
        </p:nvSpPr>
        <p:spPr/>
        <p:txBody>
          <a:bodyPr>
            <a:normAutofit fontScale="90000"/>
          </a:bodyPr>
          <a:lstStyle/>
          <a:p>
            <a:r>
              <a:rPr lang="en-GB" dirty="0" smtClean="0"/>
              <a:t>Situation and prospects for the world market for EU sugar exports </a:t>
            </a:r>
            <a:endParaRPr lang="en-GB" dirty="0"/>
          </a:p>
        </p:txBody>
      </p:sp>
      <p:sp>
        <p:nvSpPr>
          <p:cNvPr id="8" name="Subtitle 7"/>
          <p:cNvSpPr>
            <a:spLocks noGrp="1"/>
          </p:cNvSpPr>
          <p:nvPr>
            <p:ph type="subTitle" idx="1"/>
          </p:nvPr>
        </p:nvSpPr>
        <p:spPr/>
        <p:txBody>
          <a:bodyPr>
            <a:normAutofit/>
          </a:bodyPr>
          <a:lstStyle/>
          <a:p>
            <a:r>
              <a:rPr lang="en-GB" dirty="0" smtClean="0"/>
              <a:t>Civil Dialogue Group Arable Crops</a:t>
            </a:r>
            <a:endParaRPr lang="en-GB" dirty="0" smtClean="0"/>
          </a:p>
          <a:p>
            <a:r>
              <a:rPr lang="en-GB" b="1" dirty="0" smtClean="0">
                <a:solidFill>
                  <a:srgbClr val="0070C0"/>
                </a:solidFill>
              </a:rPr>
              <a:t>« SUGAR »</a:t>
            </a:r>
          </a:p>
          <a:p>
            <a:r>
              <a:rPr lang="en-GB" dirty="0" smtClean="0"/>
              <a:t>Wednesday 18</a:t>
            </a:r>
            <a:r>
              <a:rPr lang="en-GB" baseline="30000" dirty="0" smtClean="0"/>
              <a:t>th</a:t>
            </a:r>
            <a:r>
              <a:rPr lang="en-GB" dirty="0" smtClean="0"/>
              <a:t> February 2015</a:t>
            </a:r>
            <a:endParaRPr lang="en-GB" dirty="0" smtClean="0"/>
          </a:p>
        </p:txBody>
      </p:sp>
      <p:grpSp>
        <p:nvGrpSpPr>
          <p:cNvPr id="11" name="Group 10"/>
          <p:cNvGrpSpPr/>
          <p:nvPr/>
        </p:nvGrpSpPr>
        <p:grpSpPr>
          <a:xfrm>
            <a:off x="1331913" y="620688"/>
            <a:ext cx="6481762" cy="1179512"/>
            <a:chOff x="1331913" y="4913313"/>
            <a:chExt cx="6481762" cy="1179512"/>
          </a:xfrm>
        </p:grpSpPr>
        <p:graphicFrame>
          <p:nvGraphicFramePr>
            <p:cNvPr id="11268" name="Object 4"/>
            <p:cNvGraphicFramePr>
              <a:graphicFrameLocks noChangeAspect="1"/>
            </p:cNvGraphicFramePr>
            <p:nvPr/>
          </p:nvGraphicFramePr>
          <p:xfrm>
            <a:off x="1331913" y="5646738"/>
            <a:ext cx="6481762" cy="446087"/>
          </p:xfrm>
          <a:graphic>
            <a:graphicData uri="http://schemas.openxmlformats.org/presentationml/2006/ole">
              <mc:AlternateContent xmlns:mc="http://schemas.openxmlformats.org/markup-compatibility/2006">
                <mc:Choice xmlns:v="urn:schemas-microsoft-com:vml" Requires="v">
                  <p:oleObj spid="_x0000_s12032" r:id="rId3" imgW="5323810" imgH="371527" progId="">
                    <p:embed/>
                  </p:oleObj>
                </mc:Choice>
                <mc:Fallback>
                  <p:oleObj r:id="rId3" imgW="5323810" imgH="371527" progId="">
                    <p:embed/>
                    <p:pic>
                      <p:nvPicPr>
                        <p:cNvPr id="0" name="Picture 2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5646738"/>
                          <a:ext cx="6481762" cy="446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69" name="Object 5"/>
            <p:cNvGraphicFramePr>
              <a:graphicFrameLocks noChangeAspect="1"/>
            </p:cNvGraphicFramePr>
            <p:nvPr/>
          </p:nvGraphicFramePr>
          <p:xfrm>
            <a:off x="3635375" y="4913313"/>
            <a:ext cx="1857375" cy="590550"/>
          </p:xfrm>
          <a:graphic>
            <a:graphicData uri="http://schemas.openxmlformats.org/presentationml/2006/ole">
              <mc:AlternateContent xmlns:mc="http://schemas.openxmlformats.org/markup-compatibility/2006">
                <mc:Choice xmlns:v="urn:schemas-microsoft-com:vml" Requires="v">
                  <p:oleObj spid="_x0000_s12033" r:id="rId5" imgW="5401429" imgH="1714739" progId="">
                    <p:embed/>
                  </p:oleObj>
                </mc:Choice>
                <mc:Fallback>
                  <p:oleObj r:id="rId5" imgW="5401429" imgH="1714739" progId="">
                    <p:embed/>
                    <p:pic>
                      <p:nvPicPr>
                        <p:cNvPr id="0" name="Picture 2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375" y="4913313"/>
                          <a:ext cx="1857375"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a:spLocks noChangeArrowheads="1"/>
          </p:cNvSpPr>
          <p:nvPr/>
        </p:nvSpPr>
        <p:spPr bwMode="auto">
          <a:xfrm>
            <a:off x="457200" y="346075"/>
            <a:ext cx="84136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China – </a:t>
            </a:r>
            <a:r>
              <a:rPr lang="en-GB" sz="2400" i="1" dirty="0" smtClean="0">
                <a:solidFill>
                  <a:srgbClr val="007749"/>
                </a:solidFill>
                <a:latin typeface="+mj-lt"/>
              </a:rPr>
              <a:t>where next for China’s sugar policy</a:t>
            </a:r>
            <a:endParaRPr lang="en-GB" sz="2400" i="1" dirty="0">
              <a:latin typeface="+mj-lt"/>
            </a:endParaRPr>
          </a:p>
        </p:txBody>
      </p:sp>
      <p:sp>
        <p:nvSpPr>
          <p:cNvPr id="15" name="TextBox 2"/>
          <p:cNvSpPr txBox="1">
            <a:spLocks noChangeArrowheads="1"/>
          </p:cNvSpPr>
          <p:nvPr/>
        </p:nvSpPr>
        <p:spPr bwMode="auto">
          <a:xfrm>
            <a:off x="251520" y="1052736"/>
            <a:ext cx="861934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buClr>
                <a:srgbClr val="007749"/>
              </a:buClr>
              <a:buFont typeface="Arial" pitchFamily="34" charset="0"/>
              <a:buChar char="•"/>
              <a:defRPr/>
            </a:pPr>
            <a:r>
              <a:rPr lang="en-GB" sz="1400" dirty="0" smtClean="0">
                <a:latin typeface="+mn-lt"/>
              </a:rPr>
              <a:t>Stocks increase to above </a:t>
            </a:r>
            <a:r>
              <a:rPr lang="en-GB" sz="1400" dirty="0">
                <a:latin typeface="+mn-lt"/>
              </a:rPr>
              <a:t>9</a:t>
            </a:r>
            <a:r>
              <a:rPr lang="en-GB" sz="1400" dirty="0" smtClean="0">
                <a:latin typeface="+mn-lt"/>
              </a:rPr>
              <a:t>.0 mln tonnes in three years</a:t>
            </a:r>
          </a:p>
          <a:p>
            <a:pPr marL="457200" indent="-457200" algn="just" eaLnBrk="1" hangingPunct="1">
              <a:buClr>
                <a:srgbClr val="007749"/>
              </a:buClr>
              <a:buFont typeface="Arial" pitchFamily="34" charset="0"/>
              <a:buChar char="•"/>
              <a:defRPr/>
            </a:pPr>
            <a:endParaRPr lang="en-GB" sz="1400" dirty="0">
              <a:latin typeface="+mn-lt"/>
            </a:endParaRPr>
          </a:p>
          <a:p>
            <a:pPr marL="457200" indent="-457200" algn="just" eaLnBrk="1" hangingPunct="1">
              <a:buClr>
                <a:srgbClr val="007749"/>
              </a:buClr>
              <a:buFont typeface="Arial" pitchFamily="34" charset="0"/>
              <a:buChar char="•"/>
              <a:defRPr/>
            </a:pPr>
            <a:r>
              <a:rPr lang="en-GB" sz="1400" dirty="0" smtClean="0">
                <a:latin typeface="+mn-lt"/>
              </a:rPr>
              <a:t>14/15: High stocks and steadily increasing domestic prices encourage OOQ imports</a:t>
            </a:r>
          </a:p>
          <a:p>
            <a:pPr marL="457200" indent="-457200" algn="just" eaLnBrk="1" hangingPunct="1">
              <a:buClr>
                <a:srgbClr val="007749"/>
              </a:buClr>
              <a:buFont typeface="Arial" pitchFamily="34" charset="0"/>
              <a:buChar char="•"/>
              <a:defRPr/>
            </a:pPr>
            <a:endParaRPr lang="en-GB" sz="1400" dirty="0">
              <a:latin typeface="+mn-lt"/>
            </a:endParaRPr>
          </a:p>
          <a:p>
            <a:pPr marL="457200" indent="-457200" algn="just" eaLnBrk="1" hangingPunct="1">
              <a:buClr>
                <a:srgbClr val="007749"/>
              </a:buClr>
              <a:buFont typeface="Arial" pitchFamily="34" charset="0"/>
              <a:buChar char="•"/>
              <a:defRPr/>
            </a:pPr>
            <a:r>
              <a:rPr lang="en-GB" sz="1400" b="1" dirty="0" smtClean="0">
                <a:latin typeface="+mn-lt"/>
              </a:rPr>
              <a:t>14/15 outlook</a:t>
            </a:r>
            <a:r>
              <a:rPr lang="en-GB" sz="1400" dirty="0" smtClean="0">
                <a:latin typeface="+mn-lt"/>
              </a:rPr>
              <a:t>: production </a:t>
            </a:r>
            <a:r>
              <a:rPr lang="en-GB" sz="1400" b="1" dirty="0" smtClean="0">
                <a:latin typeface="+mn-lt"/>
              </a:rPr>
              <a:t>12.8 mmt,</a:t>
            </a:r>
            <a:r>
              <a:rPr lang="en-GB" sz="1400" dirty="0" smtClean="0">
                <a:latin typeface="+mn-lt"/>
              </a:rPr>
              <a:t> 900k lower vs. 13/14, early harvest data poor and potential for further downside</a:t>
            </a:r>
          </a:p>
          <a:p>
            <a:pPr marL="457200" indent="-457200" algn="just" eaLnBrk="1" hangingPunct="1">
              <a:buClr>
                <a:srgbClr val="007749"/>
              </a:buClr>
              <a:buFont typeface="Arial" pitchFamily="34" charset="0"/>
              <a:buChar char="•"/>
              <a:defRPr/>
            </a:pPr>
            <a:endParaRPr lang="en-GB" sz="1400" b="1" dirty="0">
              <a:latin typeface="+mn-lt"/>
            </a:endParaRPr>
          </a:p>
          <a:p>
            <a:pPr marL="457200" indent="-457200" algn="just" eaLnBrk="1" hangingPunct="1">
              <a:buClr>
                <a:srgbClr val="007749"/>
              </a:buClr>
              <a:buFont typeface="Arial" pitchFamily="34" charset="0"/>
              <a:buChar char="•"/>
              <a:defRPr/>
            </a:pPr>
            <a:r>
              <a:rPr lang="en-GB" sz="1400" b="1" dirty="0" smtClean="0">
                <a:latin typeface="+mn-lt"/>
              </a:rPr>
              <a:t>Govt policy </a:t>
            </a:r>
            <a:r>
              <a:rPr lang="en-GB" sz="1400" dirty="0" smtClean="0">
                <a:latin typeface="+mn-lt"/>
              </a:rPr>
              <a:t>changes on farmer direct subsidies and import licences leaves a lot of uncertainty</a:t>
            </a:r>
          </a:p>
          <a:p>
            <a:pPr marL="457200" indent="-457200" algn="just" eaLnBrk="1" hangingPunct="1">
              <a:buClr>
                <a:srgbClr val="007749"/>
              </a:buClr>
              <a:buFont typeface="Arial" pitchFamily="34" charset="0"/>
              <a:buChar char="•"/>
              <a:defRPr/>
            </a:pPr>
            <a:endParaRPr lang="en-GB" sz="1400" dirty="0" smtClean="0">
              <a:latin typeface="+mn-lt"/>
            </a:endParaRPr>
          </a:p>
        </p:txBody>
      </p:sp>
      <p:sp>
        <p:nvSpPr>
          <p:cNvPr id="16" name="TextBox 1"/>
          <p:cNvSpPr txBox="1">
            <a:spLocks noChangeArrowheads="1"/>
          </p:cNvSpPr>
          <p:nvPr/>
        </p:nvSpPr>
        <p:spPr bwMode="auto">
          <a:xfrm>
            <a:off x="768631" y="6412353"/>
            <a:ext cx="468471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t>Source: ED&amp;F Man Commodities </a:t>
            </a:r>
            <a:r>
              <a:rPr lang="en-GB" sz="700" i="1" dirty="0" smtClean="0"/>
              <a:t>Research, Bloomberg. S&amp;D Balance on an Oct/Sep basis</a:t>
            </a:r>
            <a:endParaRPr lang="en-GB" sz="700" i="1"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2237" y="3861047"/>
            <a:ext cx="3488631" cy="1549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Chart 6"/>
          <p:cNvGraphicFramePr>
            <a:graphicFrameLocks/>
          </p:cNvGraphicFramePr>
          <p:nvPr>
            <p:extLst/>
          </p:nvPr>
        </p:nvGraphicFramePr>
        <p:xfrm>
          <a:off x="323528" y="2996952"/>
          <a:ext cx="4824536" cy="3148601"/>
        </p:xfrm>
        <a:graphic>
          <a:graphicData uri="http://schemas.openxmlformats.org/drawingml/2006/chart">
            <c:chart xmlns:c="http://schemas.openxmlformats.org/drawingml/2006/chart" xmlns:r="http://schemas.openxmlformats.org/officeDocument/2006/relationships" r:id="rId4"/>
          </a:graphicData>
        </a:graphic>
      </p:graphicFrame>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3" name="Slide Number Placeholder 2"/>
          <p:cNvSpPr>
            <a:spLocks noGrp="1"/>
          </p:cNvSpPr>
          <p:nvPr>
            <p:ph type="sldNum" sz="quarter" idx="12"/>
          </p:nvPr>
        </p:nvSpPr>
        <p:spPr/>
        <p:txBody>
          <a:bodyPr/>
          <a:lstStyle/>
          <a:p>
            <a:fld id="{EFC64B0C-20AF-44FE-A77D-E9F264F32DB9}" type="slidenum">
              <a:rPr lang="en-GB" smtClean="0"/>
              <a:pPr/>
              <a:t>10</a:t>
            </a:fld>
            <a:endParaRPr lang="en-GB"/>
          </a:p>
        </p:txBody>
      </p:sp>
    </p:spTree>
    <p:extLst>
      <p:ext uri="{BB962C8B-B14F-4D97-AF65-F5344CB8AC3E}">
        <p14:creationId xmlns:p14="http://schemas.microsoft.com/office/powerpoint/2010/main" val="40540854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a:spLocks noChangeArrowheads="1"/>
          </p:cNvSpPr>
          <p:nvPr/>
        </p:nvSpPr>
        <p:spPr bwMode="auto">
          <a:xfrm>
            <a:off x="352525" y="167730"/>
            <a:ext cx="84136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2800" dirty="0" smtClean="0">
                <a:solidFill>
                  <a:srgbClr val="007749"/>
                </a:solidFill>
                <a:latin typeface="+mj-lt"/>
              </a:rPr>
              <a:t>China opportunism – </a:t>
            </a:r>
            <a:r>
              <a:rPr lang="en-GB" sz="2000" i="1" dirty="0" smtClean="0">
                <a:solidFill>
                  <a:srgbClr val="007749"/>
                </a:solidFill>
                <a:latin typeface="+mj-lt"/>
              </a:rPr>
              <a:t>large importer when OOQ window opens </a:t>
            </a:r>
            <a:endParaRPr lang="en-GB" sz="2000" i="1" dirty="0">
              <a:latin typeface="+mj-lt"/>
            </a:endParaRPr>
          </a:p>
        </p:txBody>
      </p:sp>
      <p:sp>
        <p:nvSpPr>
          <p:cNvPr id="16" name="TextBox 1"/>
          <p:cNvSpPr txBox="1">
            <a:spLocks noChangeArrowheads="1"/>
          </p:cNvSpPr>
          <p:nvPr/>
        </p:nvSpPr>
        <p:spPr bwMode="auto">
          <a:xfrm>
            <a:off x="759331" y="5668576"/>
            <a:ext cx="206795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t>Source: ED&amp;F Man </a:t>
            </a:r>
            <a:r>
              <a:rPr lang="en-GB" sz="700" i="1" dirty="0" smtClean="0"/>
              <a:t>Commodities Research</a:t>
            </a:r>
            <a:endParaRPr lang="en-GB" sz="700" i="1" dirty="0"/>
          </a:p>
        </p:txBody>
      </p:sp>
      <p:pic>
        <p:nvPicPr>
          <p:cNvPr id="1026" name="Chart 2"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162" y="836711"/>
            <a:ext cx="7344816" cy="4778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3" name="Slide Number Placeholder 2"/>
          <p:cNvSpPr>
            <a:spLocks noGrp="1"/>
          </p:cNvSpPr>
          <p:nvPr>
            <p:ph type="sldNum" sz="quarter" idx="12"/>
          </p:nvPr>
        </p:nvSpPr>
        <p:spPr/>
        <p:txBody>
          <a:bodyPr/>
          <a:lstStyle/>
          <a:p>
            <a:fld id="{EFC64B0C-20AF-44FE-A77D-E9F264F32DB9}" type="slidenum">
              <a:rPr lang="en-GB" smtClean="0"/>
              <a:pPr/>
              <a:t>11</a:t>
            </a:fld>
            <a:endParaRPr lang="en-GB"/>
          </a:p>
        </p:txBody>
      </p:sp>
    </p:spTree>
    <p:extLst>
      <p:ext uri="{BB962C8B-B14F-4D97-AF65-F5344CB8AC3E}">
        <p14:creationId xmlns:p14="http://schemas.microsoft.com/office/powerpoint/2010/main" val="1029888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457200" y="1038893"/>
            <a:ext cx="821178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spcAft>
                <a:spcPts val="1200"/>
              </a:spcAft>
              <a:buClr>
                <a:srgbClr val="007749"/>
              </a:buClr>
              <a:buFont typeface="Arial" pitchFamily="34" charset="0"/>
              <a:buChar char="•"/>
              <a:defRPr/>
            </a:pPr>
            <a:r>
              <a:rPr lang="en-GB" sz="1600" dirty="0" smtClean="0">
                <a:latin typeface="+mn-lt"/>
              </a:rPr>
              <a:t>India output on track for </a:t>
            </a:r>
            <a:r>
              <a:rPr lang="en-GB" sz="1600" b="1" dirty="0" smtClean="0">
                <a:latin typeface="+mn-lt"/>
              </a:rPr>
              <a:t>25.6mmt </a:t>
            </a:r>
            <a:r>
              <a:rPr lang="en-GB" sz="1600" dirty="0" smtClean="0">
                <a:latin typeface="+mn-lt"/>
              </a:rPr>
              <a:t>(+1.5mmt </a:t>
            </a:r>
            <a:r>
              <a:rPr lang="en-GB" sz="1600" dirty="0" err="1" smtClean="0">
                <a:latin typeface="+mn-lt"/>
              </a:rPr>
              <a:t>yoy</a:t>
            </a:r>
            <a:r>
              <a:rPr lang="en-GB" sz="1600" dirty="0" smtClean="0">
                <a:latin typeface="+mn-lt"/>
              </a:rPr>
              <a:t>) on higher acreage &amp; yields</a:t>
            </a:r>
          </a:p>
          <a:p>
            <a:pPr marL="457200" indent="-457200" algn="just" eaLnBrk="1" hangingPunct="1">
              <a:spcAft>
                <a:spcPts val="1200"/>
              </a:spcAft>
              <a:buClr>
                <a:srgbClr val="007749"/>
              </a:buClr>
              <a:buFont typeface="Arial" pitchFamily="34" charset="0"/>
              <a:buChar char="•"/>
              <a:defRPr/>
            </a:pPr>
            <a:r>
              <a:rPr lang="en-GB" sz="1600" dirty="0" smtClean="0">
                <a:latin typeface="+mn-lt"/>
              </a:rPr>
              <a:t>Export subsidy pending – at least $65/tonne required to encourage mills to produce </a:t>
            </a:r>
            <a:r>
              <a:rPr lang="en-GB" sz="1600" dirty="0" err="1" smtClean="0">
                <a:latin typeface="+mn-lt"/>
              </a:rPr>
              <a:t>raws</a:t>
            </a:r>
            <a:r>
              <a:rPr lang="en-GB" sz="1600" dirty="0" smtClean="0">
                <a:latin typeface="+mn-lt"/>
              </a:rPr>
              <a:t>, international and domestic prices will dictate how much leaves</a:t>
            </a:r>
          </a:p>
          <a:p>
            <a:pPr marL="457200" indent="-457200" algn="just" eaLnBrk="1" hangingPunct="1">
              <a:spcAft>
                <a:spcPts val="1200"/>
              </a:spcAft>
              <a:buClr>
                <a:srgbClr val="007749"/>
              </a:buClr>
              <a:buFont typeface="Arial" pitchFamily="34" charset="0"/>
              <a:buChar char="•"/>
              <a:defRPr/>
            </a:pPr>
            <a:r>
              <a:rPr lang="en-GB" sz="1600" dirty="0" smtClean="0">
                <a:latin typeface="+mn-lt"/>
              </a:rPr>
              <a:t>Low white premium could reduce refined export potential from the refineries</a:t>
            </a:r>
          </a:p>
          <a:p>
            <a:pPr marL="457200" indent="-457200" algn="just" eaLnBrk="1" hangingPunct="1">
              <a:spcAft>
                <a:spcPts val="1200"/>
              </a:spcAft>
              <a:buClr>
                <a:srgbClr val="007749"/>
              </a:buClr>
              <a:buFont typeface="Arial" pitchFamily="34" charset="0"/>
              <a:buChar char="•"/>
              <a:defRPr/>
            </a:pPr>
            <a:r>
              <a:rPr lang="en-GB" sz="1600" dirty="0" smtClean="0">
                <a:latin typeface="+mn-lt"/>
              </a:rPr>
              <a:t>Low domestic price and high cane cost will lead to historic high cane arrears &gt;&gt;&gt; but low priced alternative crops mean sugarcane remains favoured crop</a:t>
            </a:r>
            <a:endParaRPr lang="en-GB" sz="1600" dirty="0">
              <a:latin typeface="+mn-lt"/>
            </a:endParaRPr>
          </a:p>
        </p:txBody>
      </p:sp>
      <p:sp>
        <p:nvSpPr>
          <p:cNvPr id="4" name="TextBox 2"/>
          <p:cNvSpPr txBox="1">
            <a:spLocks noChangeArrowheads="1"/>
          </p:cNvSpPr>
          <p:nvPr/>
        </p:nvSpPr>
        <p:spPr bwMode="auto">
          <a:xfrm>
            <a:off x="457200" y="346075"/>
            <a:ext cx="84136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n-lt"/>
              </a:rPr>
              <a:t>India – </a:t>
            </a:r>
            <a:r>
              <a:rPr lang="en-GB" sz="2400" i="1" dirty="0" smtClean="0">
                <a:solidFill>
                  <a:srgbClr val="007749"/>
                </a:solidFill>
                <a:latin typeface="+mn-lt"/>
              </a:rPr>
              <a:t>2014/15 in surplus, pressure to export </a:t>
            </a:r>
            <a:r>
              <a:rPr lang="en-GB" sz="2400" i="1" dirty="0" err="1" smtClean="0">
                <a:solidFill>
                  <a:srgbClr val="007749"/>
                </a:solidFill>
                <a:latin typeface="+mn-lt"/>
              </a:rPr>
              <a:t>raws</a:t>
            </a:r>
            <a:endParaRPr lang="en-GB" sz="2400" i="1" dirty="0">
              <a:solidFill>
                <a:srgbClr val="FF0000"/>
              </a:solidFill>
              <a:latin typeface="+mn-lt"/>
            </a:endParaRPr>
          </a:p>
        </p:txBody>
      </p:sp>
      <p:sp>
        <p:nvSpPr>
          <p:cNvPr id="5" name="TextBox 1"/>
          <p:cNvSpPr txBox="1">
            <a:spLocks noChangeArrowheads="1"/>
          </p:cNvSpPr>
          <p:nvPr/>
        </p:nvSpPr>
        <p:spPr bwMode="auto">
          <a:xfrm>
            <a:off x="849452" y="6114782"/>
            <a:ext cx="45146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t>Source: ED&amp;F Man Commodities </a:t>
            </a:r>
            <a:r>
              <a:rPr lang="en-GB" sz="700" i="1" dirty="0" smtClean="0"/>
              <a:t>Research  </a:t>
            </a:r>
          </a:p>
          <a:p>
            <a:pPr eaLnBrk="1" hangingPunct="1"/>
            <a:r>
              <a:rPr lang="en-GB" sz="700" i="1" dirty="0" smtClean="0"/>
              <a:t>(Note. 2014/15  trade estimates basis </a:t>
            </a:r>
            <a:r>
              <a:rPr lang="en-GB" sz="700" i="1" dirty="0"/>
              <a:t>full refinery import </a:t>
            </a:r>
            <a:r>
              <a:rPr lang="en-GB" sz="700" i="1" dirty="0" smtClean="0"/>
              <a:t>capacity; exports basis available, price dependent)</a:t>
            </a:r>
            <a:endParaRPr lang="en-GB" sz="700" i="1"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8068" y="3162267"/>
            <a:ext cx="4027908" cy="26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508" y="3164310"/>
            <a:ext cx="4384988" cy="2648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6" name="Slide Number Placeholder 5"/>
          <p:cNvSpPr>
            <a:spLocks noGrp="1"/>
          </p:cNvSpPr>
          <p:nvPr>
            <p:ph type="sldNum" sz="quarter" idx="12"/>
          </p:nvPr>
        </p:nvSpPr>
        <p:spPr/>
        <p:txBody>
          <a:bodyPr/>
          <a:lstStyle/>
          <a:p>
            <a:fld id="{EFC64B0C-20AF-44FE-A77D-E9F264F32DB9}" type="slidenum">
              <a:rPr lang="en-GB" smtClean="0"/>
              <a:pPr/>
              <a:t>12</a:t>
            </a:fld>
            <a:endParaRPr lang="en-GB"/>
          </a:p>
        </p:txBody>
      </p:sp>
    </p:spTree>
    <p:extLst>
      <p:ext uri="{BB962C8B-B14F-4D97-AF65-F5344CB8AC3E}">
        <p14:creationId xmlns:p14="http://schemas.microsoft.com/office/powerpoint/2010/main" val="4530576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162" y="3645024"/>
            <a:ext cx="3921081" cy="2582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a:spLocks noChangeArrowheads="1"/>
          </p:cNvSpPr>
          <p:nvPr/>
        </p:nvSpPr>
        <p:spPr bwMode="auto">
          <a:xfrm>
            <a:off x="249382" y="346075"/>
            <a:ext cx="8755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NAFTA – </a:t>
            </a:r>
            <a:r>
              <a:rPr lang="en-GB" sz="2400" i="1" dirty="0">
                <a:solidFill>
                  <a:srgbClr val="007749"/>
                </a:solidFill>
                <a:latin typeface="+mj-lt"/>
              </a:rPr>
              <a:t>A</a:t>
            </a:r>
            <a:r>
              <a:rPr lang="en-GB" sz="2400" i="1" dirty="0" smtClean="0">
                <a:solidFill>
                  <a:srgbClr val="007749"/>
                </a:solidFill>
                <a:latin typeface="+mj-lt"/>
              </a:rPr>
              <a:t>greement pending on US-Mexico dispute</a:t>
            </a:r>
            <a:endParaRPr lang="en-GB" sz="2400" i="1" dirty="0">
              <a:solidFill>
                <a:srgbClr val="FF0000"/>
              </a:solidFill>
              <a:latin typeface="+mj-lt"/>
            </a:endParaRPr>
          </a:p>
        </p:txBody>
      </p:sp>
      <p:sp>
        <p:nvSpPr>
          <p:cNvPr id="4" name="TextBox 3"/>
          <p:cNvSpPr txBox="1">
            <a:spLocks noChangeArrowheads="1"/>
          </p:cNvSpPr>
          <p:nvPr/>
        </p:nvSpPr>
        <p:spPr bwMode="auto">
          <a:xfrm>
            <a:off x="457200" y="1000760"/>
            <a:ext cx="8153400"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spcAft>
                <a:spcPts val="1200"/>
              </a:spcAft>
              <a:buClr>
                <a:srgbClr val="007749"/>
              </a:buClr>
              <a:buFont typeface="Arial" pitchFamily="34" charset="0"/>
              <a:buChar char="•"/>
              <a:defRPr/>
            </a:pPr>
            <a:r>
              <a:rPr lang="en-GB" sz="1500" dirty="0" smtClean="0">
                <a:latin typeface="+mn-lt"/>
              </a:rPr>
              <a:t>US and Mexican Governments negotiate an alternative “</a:t>
            </a:r>
            <a:r>
              <a:rPr lang="en-GB" sz="1500" b="1" dirty="0" smtClean="0">
                <a:latin typeface="+mn-lt"/>
              </a:rPr>
              <a:t>Suspension </a:t>
            </a:r>
            <a:r>
              <a:rPr lang="en-GB" sz="1500" b="1" dirty="0">
                <a:latin typeface="+mn-lt"/>
              </a:rPr>
              <a:t>Agreement</a:t>
            </a:r>
            <a:r>
              <a:rPr lang="en-GB" sz="1500" dirty="0" smtClean="0">
                <a:latin typeface="+mn-lt"/>
              </a:rPr>
              <a:t>”:</a:t>
            </a:r>
          </a:p>
          <a:p>
            <a:pPr lvl="1" indent="0" algn="just" eaLnBrk="1" hangingPunct="1">
              <a:spcAft>
                <a:spcPts val="1200"/>
              </a:spcAft>
              <a:buClr>
                <a:srgbClr val="007749"/>
              </a:buClr>
              <a:defRPr/>
            </a:pPr>
            <a:r>
              <a:rPr lang="en-GB" sz="1500" b="1" dirty="0" smtClean="0">
                <a:latin typeface="+mn-lt"/>
              </a:rPr>
              <a:t>	quota amount</a:t>
            </a:r>
            <a:r>
              <a:rPr lang="en-GB" sz="1500" dirty="0" smtClean="0">
                <a:latin typeface="+mn-lt"/>
              </a:rPr>
              <a:t>, </a:t>
            </a:r>
            <a:r>
              <a:rPr lang="en-GB" sz="1500" b="1" dirty="0" smtClean="0">
                <a:latin typeface="+mn-lt"/>
              </a:rPr>
              <a:t>quality limits</a:t>
            </a:r>
            <a:r>
              <a:rPr lang="en-GB" sz="1500" dirty="0" smtClean="0">
                <a:latin typeface="+mn-lt"/>
              </a:rPr>
              <a:t> and </a:t>
            </a:r>
            <a:r>
              <a:rPr lang="en-GB" sz="1500" b="1" dirty="0" smtClean="0">
                <a:latin typeface="+mn-lt"/>
              </a:rPr>
              <a:t>minimum prices </a:t>
            </a:r>
            <a:r>
              <a:rPr lang="en-GB" sz="1500" dirty="0" smtClean="0">
                <a:latin typeface="+mn-lt"/>
              </a:rPr>
              <a:t>for </a:t>
            </a:r>
            <a:r>
              <a:rPr lang="en-GB" sz="1500" dirty="0">
                <a:latin typeface="+mn-lt"/>
              </a:rPr>
              <a:t>Mexican exports to the </a:t>
            </a:r>
            <a:r>
              <a:rPr lang="en-GB" sz="1500" dirty="0" smtClean="0">
                <a:latin typeface="+mn-lt"/>
              </a:rPr>
              <a:t>US </a:t>
            </a:r>
          </a:p>
          <a:p>
            <a:pPr marL="457200" indent="-457200" algn="just" eaLnBrk="1" hangingPunct="1">
              <a:spcAft>
                <a:spcPts val="1200"/>
              </a:spcAft>
              <a:buClr>
                <a:srgbClr val="007749"/>
              </a:buClr>
              <a:buFont typeface="Arial" pitchFamily="34" charset="0"/>
              <a:buChar char="•"/>
              <a:defRPr/>
            </a:pPr>
            <a:r>
              <a:rPr lang="en-GB" sz="1500" dirty="0" smtClean="0">
                <a:latin typeface="+mn-lt"/>
              </a:rPr>
              <a:t>Counter-petition launched by US refiners over ‘harmful’ agreement – Commerce </a:t>
            </a:r>
            <a:r>
              <a:rPr lang="en-GB" sz="1500" dirty="0" err="1" smtClean="0">
                <a:latin typeface="+mn-lt"/>
              </a:rPr>
              <a:t>Dept</a:t>
            </a:r>
            <a:r>
              <a:rPr lang="en-GB" sz="1500" dirty="0" smtClean="0">
                <a:latin typeface="+mn-lt"/>
              </a:rPr>
              <a:t> confirms zero duty applicable to imports from Mexico in the interim</a:t>
            </a:r>
            <a:endParaRPr lang="en-GB" sz="1500" dirty="0">
              <a:latin typeface="+mn-lt"/>
            </a:endParaRPr>
          </a:p>
          <a:p>
            <a:pPr marL="457200" indent="-457200" algn="just" eaLnBrk="1" hangingPunct="1">
              <a:spcAft>
                <a:spcPts val="1200"/>
              </a:spcAft>
              <a:buClr>
                <a:srgbClr val="007749"/>
              </a:buClr>
              <a:buFont typeface="Arial" pitchFamily="34" charset="0"/>
              <a:buChar char="•"/>
              <a:defRPr/>
            </a:pPr>
            <a:r>
              <a:rPr lang="en-GB" sz="1500" b="1" dirty="0" smtClean="0">
                <a:latin typeface="+mn-lt"/>
              </a:rPr>
              <a:t>US TRQ </a:t>
            </a:r>
            <a:r>
              <a:rPr lang="en-GB" sz="1500" dirty="0" smtClean="0">
                <a:latin typeface="+mn-lt"/>
              </a:rPr>
              <a:t>enlargement in 14/15 will be dependent on if and when Mexico can fill 1.4mmt quota</a:t>
            </a:r>
            <a:endParaRPr lang="en-GB" sz="1500" dirty="0">
              <a:latin typeface="+mn-lt"/>
            </a:endParaRPr>
          </a:p>
          <a:p>
            <a:pPr marL="457200" indent="-457200" algn="just" eaLnBrk="1" hangingPunct="1">
              <a:spcAft>
                <a:spcPts val="1200"/>
              </a:spcAft>
              <a:buClr>
                <a:srgbClr val="007749"/>
              </a:buClr>
              <a:buFont typeface="Arial" pitchFamily="34" charset="0"/>
              <a:buChar char="•"/>
              <a:defRPr/>
            </a:pPr>
            <a:r>
              <a:rPr lang="en-GB" sz="1500" dirty="0">
                <a:latin typeface="+mn-lt"/>
              </a:rPr>
              <a:t>Harvest in </a:t>
            </a:r>
            <a:r>
              <a:rPr lang="en-GB" sz="1500" b="1" dirty="0">
                <a:latin typeface="+mn-lt"/>
              </a:rPr>
              <a:t>Mexico</a:t>
            </a:r>
            <a:r>
              <a:rPr lang="en-GB" sz="1500" dirty="0">
                <a:latin typeface="+mn-lt"/>
              </a:rPr>
              <a:t> has started well, </a:t>
            </a:r>
            <a:r>
              <a:rPr lang="en-GB" sz="1500" dirty="0" smtClean="0">
                <a:latin typeface="+mn-lt"/>
              </a:rPr>
              <a:t>upside potential to last season’s 6.0mmt</a:t>
            </a:r>
            <a:endParaRPr lang="en-GB" sz="1500" dirty="0">
              <a:latin typeface="+mn-lt"/>
            </a:endParaRPr>
          </a:p>
        </p:txBody>
      </p:sp>
      <p:sp>
        <p:nvSpPr>
          <p:cNvPr id="5" name="TextBox 1"/>
          <p:cNvSpPr txBox="1">
            <a:spLocks noChangeArrowheads="1"/>
          </p:cNvSpPr>
          <p:nvPr/>
        </p:nvSpPr>
        <p:spPr bwMode="auto">
          <a:xfrm>
            <a:off x="1331640" y="6597352"/>
            <a:ext cx="46847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t>Source: </a:t>
            </a:r>
            <a:r>
              <a:rPr lang="en-GB" sz="800" i="1" dirty="0" smtClean="0"/>
              <a:t>USDA,  ED&amp;F </a:t>
            </a:r>
            <a:r>
              <a:rPr lang="en-GB" sz="800" i="1" dirty="0"/>
              <a:t>Man Commodities </a:t>
            </a:r>
            <a:r>
              <a:rPr lang="en-GB" sz="800" i="1" dirty="0" smtClean="0"/>
              <a:t>Research</a:t>
            </a:r>
            <a:endParaRPr lang="en-GB" sz="800" i="1"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3702661"/>
            <a:ext cx="3318520" cy="19991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7" name="Slide Number Placeholder 6"/>
          <p:cNvSpPr>
            <a:spLocks noGrp="1"/>
          </p:cNvSpPr>
          <p:nvPr>
            <p:ph type="sldNum" sz="quarter" idx="12"/>
          </p:nvPr>
        </p:nvSpPr>
        <p:spPr/>
        <p:txBody>
          <a:bodyPr/>
          <a:lstStyle/>
          <a:p>
            <a:fld id="{EFC64B0C-20AF-44FE-A77D-E9F264F32DB9}" type="slidenum">
              <a:rPr lang="en-GB" smtClean="0"/>
              <a:pPr/>
              <a:t>13</a:t>
            </a:fld>
            <a:endParaRPr lang="en-GB"/>
          </a:p>
        </p:txBody>
      </p:sp>
    </p:spTree>
    <p:extLst>
      <p:ext uri="{BB962C8B-B14F-4D97-AF65-F5344CB8AC3E}">
        <p14:creationId xmlns:p14="http://schemas.microsoft.com/office/powerpoint/2010/main" val="15024746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16575" y="332656"/>
            <a:ext cx="822095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EU- </a:t>
            </a:r>
            <a:r>
              <a:rPr lang="en-GB" sz="2400" i="1" dirty="0" smtClean="0">
                <a:solidFill>
                  <a:srgbClr val="007749"/>
                </a:solidFill>
                <a:latin typeface="+mj-lt"/>
              </a:rPr>
              <a:t>Tight quota market amidst depressed market prices</a:t>
            </a:r>
            <a:endParaRPr lang="en-GB" sz="2000" dirty="0">
              <a:latin typeface="+mj-lt"/>
            </a:endParaRPr>
          </a:p>
        </p:txBody>
      </p:sp>
      <p:sp>
        <p:nvSpPr>
          <p:cNvPr id="12" name="TextBox 1"/>
          <p:cNvSpPr txBox="1">
            <a:spLocks noChangeArrowheads="1"/>
          </p:cNvSpPr>
          <p:nvPr/>
        </p:nvSpPr>
        <p:spPr bwMode="auto">
          <a:xfrm>
            <a:off x="827584" y="6383924"/>
            <a:ext cx="3168352" cy="215444"/>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latin typeface="+mj-lt"/>
              </a:rPr>
              <a:t>Source: ED&amp;F Man Commodities </a:t>
            </a:r>
            <a:r>
              <a:rPr lang="en-GB" sz="800" i="1" dirty="0" smtClean="0">
                <a:latin typeface="+mj-lt"/>
              </a:rPr>
              <a:t>Research</a:t>
            </a:r>
            <a:endParaRPr lang="en-GB" sz="800" i="1" dirty="0">
              <a:latin typeface="+mj-lt"/>
            </a:endParaRPr>
          </a:p>
        </p:txBody>
      </p:sp>
      <p:sp>
        <p:nvSpPr>
          <p:cNvPr id="8" name="TextBox 7"/>
          <p:cNvSpPr txBox="1">
            <a:spLocks noChangeArrowheads="1"/>
          </p:cNvSpPr>
          <p:nvPr/>
        </p:nvSpPr>
        <p:spPr bwMode="auto">
          <a:xfrm>
            <a:off x="416573" y="1178383"/>
            <a:ext cx="8403899"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spcAft>
                <a:spcPts val="1200"/>
              </a:spcAft>
              <a:buClr>
                <a:srgbClr val="007749"/>
              </a:buClr>
              <a:buFont typeface="Arial" pitchFamily="34" charset="0"/>
              <a:buChar char="•"/>
              <a:defRPr/>
            </a:pPr>
            <a:r>
              <a:rPr lang="en-GB" sz="1400" dirty="0" smtClean="0">
                <a:latin typeface="+mn-lt"/>
              </a:rPr>
              <a:t>A well </a:t>
            </a:r>
            <a:r>
              <a:rPr lang="en-GB" sz="1400" dirty="0">
                <a:latin typeface="+mn-lt"/>
              </a:rPr>
              <a:t>supplied </a:t>
            </a:r>
            <a:r>
              <a:rPr lang="en-GB" sz="1400" dirty="0" smtClean="0">
                <a:latin typeface="+mn-lt"/>
              </a:rPr>
              <a:t>market led </a:t>
            </a:r>
            <a:r>
              <a:rPr lang="en-GB" sz="1400" dirty="0">
                <a:latin typeface="+mn-lt"/>
              </a:rPr>
              <a:t>to </a:t>
            </a:r>
            <a:r>
              <a:rPr lang="en-GB" sz="1400" dirty="0" smtClean="0">
                <a:latin typeface="+mn-lt"/>
              </a:rPr>
              <a:t>significant price falls by over €300/tonne (40</a:t>
            </a:r>
            <a:r>
              <a:rPr lang="en-GB" sz="1400" dirty="0">
                <a:latin typeface="+mn-lt"/>
              </a:rPr>
              <a:t>%) during CY2014 </a:t>
            </a:r>
            <a:endParaRPr lang="en-GB" sz="1400" dirty="0" smtClean="0">
              <a:latin typeface="+mn-lt"/>
            </a:endParaRPr>
          </a:p>
          <a:p>
            <a:pPr marL="457200" indent="-457200" algn="just" eaLnBrk="1" hangingPunct="1">
              <a:spcAft>
                <a:spcPts val="1200"/>
              </a:spcAft>
              <a:buClr>
                <a:srgbClr val="007749"/>
              </a:buClr>
              <a:buFont typeface="Arial" pitchFamily="34" charset="0"/>
              <a:buChar char="•"/>
              <a:defRPr/>
            </a:pPr>
            <a:r>
              <a:rPr lang="en-GB" sz="1400" dirty="0" smtClean="0">
                <a:latin typeface="+mn-lt"/>
              </a:rPr>
              <a:t>Near record breaking beet campaign up 12% versus 13/14 at 18.5mmt</a:t>
            </a:r>
          </a:p>
          <a:p>
            <a:pPr marL="457200" indent="-457200" algn="just" eaLnBrk="1" hangingPunct="1">
              <a:spcAft>
                <a:spcPts val="1200"/>
              </a:spcAft>
              <a:buClr>
                <a:srgbClr val="007749"/>
              </a:buClr>
              <a:buFont typeface="Arial" pitchFamily="34" charset="0"/>
              <a:buChar char="•"/>
              <a:defRPr/>
            </a:pPr>
            <a:r>
              <a:rPr lang="en-GB" sz="1400" dirty="0" smtClean="0">
                <a:latin typeface="+mn-lt"/>
              </a:rPr>
              <a:t>14/15 pivotal season </a:t>
            </a:r>
            <a:r>
              <a:rPr lang="en-GB" sz="1400" dirty="0">
                <a:latin typeface="+mn-lt"/>
              </a:rPr>
              <a:t>(low imports prompting a stock drawdown) </a:t>
            </a:r>
            <a:r>
              <a:rPr lang="en-GB" sz="1400" dirty="0" smtClean="0">
                <a:latin typeface="+mn-lt"/>
                <a:sym typeface="Wingdings" panose="05000000000000000000" pitchFamily="2" charset="2"/>
              </a:rPr>
              <a:t> </a:t>
            </a:r>
            <a:r>
              <a:rPr lang="en-GB" sz="1400" dirty="0" smtClean="0">
                <a:latin typeface="+mn-lt"/>
              </a:rPr>
              <a:t>tight quota supply</a:t>
            </a:r>
            <a:endParaRPr lang="en-GB" sz="1400" dirty="0">
              <a:latin typeface="+mn-lt"/>
            </a:endParaRPr>
          </a:p>
          <a:p>
            <a:pPr marL="457200" indent="-457200" algn="just" eaLnBrk="1" hangingPunct="1">
              <a:spcAft>
                <a:spcPts val="1200"/>
              </a:spcAft>
              <a:buClr>
                <a:srgbClr val="007749"/>
              </a:buClr>
              <a:buFont typeface="Arial" pitchFamily="34" charset="0"/>
              <a:buChar char="•"/>
              <a:defRPr/>
            </a:pPr>
            <a:r>
              <a:rPr lang="en-GB" sz="1400" dirty="0">
                <a:latin typeface="+mn-lt"/>
              </a:rPr>
              <a:t>Some beet producers prefer low prices to prevent competition from </a:t>
            </a:r>
            <a:r>
              <a:rPr lang="en-GB" sz="1400" dirty="0" smtClean="0">
                <a:latin typeface="+mn-lt"/>
              </a:rPr>
              <a:t>refineries in preparation for 2017</a:t>
            </a:r>
            <a:endParaRPr lang="en-GB" sz="1400" dirty="0">
              <a:latin typeface="+mn-lt"/>
            </a:endParaRPr>
          </a:p>
        </p:txBody>
      </p:sp>
      <p:pic>
        <p:nvPicPr>
          <p:cNvPr id="9"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472"/>
          <a:stretch/>
        </p:blipFill>
        <p:spPr bwMode="auto">
          <a:xfrm>
            <a:off x="4762538" y="3106193"/>
            <a:ext cx="4201950" cy="2792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5436096" y="2865456"/>
            <a:ext cx="2664296" cy="276999"/>
          </a:xfrm>
          <a:prstGeom prst="rect">
            <a:avLst/>
          </a:prstGeom>
          <a:noFill/>
        </p:spPr>
        <p:txBody>
          <a:bodyPr wrap="square" rtlCol="0">
            <a:spAutoFit/>
          </a:bodyPr>
          <a:lstStyle/>
          <a:p>
            <a:pPr algn="ctr"/>
            <a:r>
              <a:rPr lang="en-GB" sz="1200" u="sng" dirty="0" smtClean="0"/>
              <a:t>Total EU Imports</a:t>
            </a:r>
            <a:endParaRPr lang="en-GB" sz="1200" u="sng" dirty="0"/>
          </a:p>
        </p:txBody>
      </p:sp>
      <p:sp>
        <p:nvSpPr>
          <p:cNvPr id="14" name="TextBox 13"/>
          <p:cNvSpPr txBox="1"/>
          <p:nvPr/>
        </p:nvSpPr>
        <p:spPr>
          <a:xfrm>
            <a:off x="1276057" y="2865456"/>
            <a:ext cx="2664296" cy="276999"/>
          </a:xfrm>
          <a:prstGeom prst="rect">
            <a:avLst/>
          </a:prstGeom>
          <a:noFill/>
        </p:spPr>
        <p:txBody>
          <a:bodyPr wrap="square" rtlCol="0">
            <a:spAutoFit/>
          </a:bodyPr>
          <a:lstStyle/>
          <a:p>
            <a:pPr algn="ctr"/>
            <a:r>
              <a:rPr lang="en-GB" sz="1200" u="sng" dirty="0" smtClean="0"/>
              <a:t>Quota Ending Stocks</a:t>
            </a:r>
            <a:endParaRPr lang="en-GB" sz="1200" u="sng" dirty="0"/>
          </a:p>
        </p:txBody>
      </p:sp>
      <p:pic>
        <p:nvPicPr>
          <p:cNvPr id="3074"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3140968"/>
            <a:ext cx="4520463" cy="266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4716016" y="3003955"/>
            <a:ext cx="0" cy="2894743"/>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p:nvCxnSpPr>
        <p:spPr>
          <a:xfrm>
            <a:off x="3131840" y="3861048"/>
            <a:ext cx="720080" cy="432048"/>
          </a:xfrm>
          <a:prstGeom prst="line">
            <a:avLst/>
          </a:prstGeom>
          <a:ln>
            <a:solidFill>
              <a:srgbClr val="FFC000"/>
            </a:solidFill>
            <a:prstDash val="sysDash"/>
          </a:ln>
          <a:effectLst/>
        </p:spPr>
        <p:style>
          <a:lnRef idx="2">
            <a:schemeClr val="accent1"/>
          </a:lnRef>
          <a:fillRef idx="0">
            <a:schemeClr val="accent1"/>
          </a:fillRef>
          <a:effectRef idx="1">
            <a:schemeClr val="accent1"/>
          </a:effectRef>
          <a:fontRef idx="minor">
            <a:schemeClr val="tx1"/>
          </a:fontRef>
        </p:style>
      </p:cxnSp>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5" name="Slide Number Placeholder 4"/>
          <p:cNvSpPr>
            <a:spLocks noGrp="1"/>
          </p:cNvSpPr>
          <p:nvPr>
            <p:ph type="sldNum" sz="quarter" idx="12"/>
          </p:nvPr>
        </p:nvSpPr>
        <p:spPr/>
        <p:txBody>
          <a:bodyPr/>
          <a:lstStyle/>
          <a:p>
            <a:fld id="{EFC64B0C-20AF-44FE-A77D-E9F264F32DB9}" type="slidenum">
              <a:rPr lang="en-GB" smtClean="0"/>
              <a:pPr/>
              <a:t>14</a:t>
            </a:fld>
            <a:endParaRPr lang="en-GB"/>
          </a:p>
        </p:txBody>
      </p:sp>
    </p:spTree>
    <p:extLst>
      <p:ext uri="{BB962C8B-B14F-4D97-AF65-F5344CB8AC3E}">
        <p14:creationId xmlns:p14="http://schemas.microsoft.com/office/powerpoint/2010/main" val="3378544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7975" y="346075"/>
            <a:ext cx="86565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Weather –</a:t>
            </a:r>
            <a:r>
              <a:rPr lang="en-GB" sz="2400" i="1" dirty="0" smtClean="0">
                <a:solidFill>
                  <a:srgbClr val="007749"/>
                </a:solidFill>
                <a:latin typeface="+mj-lt"/>
              </a:rPr>
              <a:t> has potential to cause significant disruption ahead</a:t>
            </a:r>
            <a:endParaRPr lang="en-GB" sz="2000" i="1" dirty="0">
              <a:latin typeface="+mj-lt"/>
            </a:endParaRPr>
          </a:p>
        </p:txBody>
      </p:sp>
      <p:sp>
        <p:nvSpPr>
          <p:cNvPr id="10244" name="TextBox 1"/>
          <p:cNvSpPr txBox="1">
            <a:spLocks noChangeArrowheads="1"/>
          </p:cNvSpPr>
          <p:nvPr/>
        </p:nvSpPr>
        <p:spPr bwMode="auto">
          <a:xfrm>
            <a:off x="1590157" y="6525344"/>
            <a:ext cx="2693811" cy="200055"/>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a:t>
            </a:r>
            <a:r>
              <a:rPr lang="en-GB" sz="700" i="1" dirty="0" smtClean="0">
                <a:latin typeface="Arial" panose="020B0604020202020204" pitchFamily="34" charset="0"/>
                <a:cs typeface="Arial" panose="020B0604020202020204" pitchFamily="34" charset="0"/>
              </a:rPr>
              <a:t>NOAA, ED&amp;F </a:t>
            </a:r>
            <a:r>
              <a:rPr lang="en-GB" sz="700" i="1" dirty="0">
                <a:latin typeface="Arial" panose="020B0604020202020204" pitchFamily="34" charset="0"/>
                <a:cs typeface="Arial" panose="020B0604020202020204" pitchFamily="34" charset="0"/>
              </a:rPr>
              <a:t>Man Commodities </a:t>
            </a:r>
            <a:r>
              <a:rPr lang="en-GB" sz="700" i="1" dirty="0" smtClean="0">
                <a:latin typeface="Arial" panose="020B0604020202020204" pitchFamily="34" charset="0"/>
                <a:cs typeface="Arial" panose="020B0604020202020204" pitchFamily="34" charset="0"/>
              </a:rPr>
              <a:t>Research</a:t>
            </a:r>
          </a:p>
        </p:txBody>
      </p:sp>
      <p:sp>
        <p:nvSpPr>
          <p:cNvPr id="9" name="TextBox 2"/>
          <p:cNvSpPr txBox="1">
            <a:spLocks noChangeArrowheads="1"/>
          </p:cNvSpPr>
          <p:nvPr/>
        </p:nvSpPr>
        <p:spPr bwMode="auto">
          <a:xfrm>
            <a:off x="460375" y="1065173"/>
            <a:ext cx="8432104" cy="13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a:spcAft>
                <a:spcPts val="600"/>
              </a:spcAft>
              <a:buClr>
                <a:srgbClr val="007749"/>
              </a:buClr>
              <a:buFont typeface="Arial" pitchFamily="34" charset="0"/>
              <a:buChar char="•"/>
              <a:defRPr/>
            </a:pPr>
            <a:r>
              <a:rPr lang="en-GB" sz="1600" dirty="0" smtClean="0">
                <a:latin typeface="+mn-lt"/>
              </a:rPr>
              <a:t>Lack of major weather events has limited risks to production – last El Niño/La Niña in 2012</a:t>
            </a:r>
          </a:p>
          <a:p>
            <a:pPr marL="457200" indent="-457200" algn="just">
              <a:spcAft>
                <a:spcPts val="600"/>
              </a:spcAft>
              <a:buClr>
                <a:srgbClr val="007749"/>
              </a:buClr>
              <a:buFont typeface="Arial" pitchFamily="34" charset="0"/>
              <a:buChar char="•"/>
              <a:defRPr/>
            </a:pPr>
            <a:r>
              <a:rPr lang="en-GB" sz="1600" dirty="0" smtClean="0">
                <a:latin typeface="+mn-lt"/>
              </a:rPr>
              <a:t>Use of drip irrigation has mitigated some risks to India’s crop </a:t>
            </a:r>
          </a:p>
          <a:p>
            <a:pPr marL="457200" indent="-457200" algn="just">
              <a:spcAft>
                <a:spcPts val="600"/>
              </a:spcAft>
              <a:buClr>
                <a:srgbClr val="007749"/>
              </a:buClr>
              <a:buFont typeface="Arial" pitchFamily="34" charset="0"/>
              <a:buChar char="•"/>
              <a:defRPr/>
            </a:pPr>
            <a:r>
              <a:rPr lang="en-GB" sz="1600" dirty="0" smtClean="0">
                <a:latin typeface="+mn-lt"/>
              </a:rPr>
              <a:t>Dryness remains a threat to major exporters of Brazil C/S, Australia &amp; South Africa crops</a:t>
            </a:r>
          </a:p>
          <a:p>
            <a:pPr marL="457200" indent="-457200" algn="just">
              <a:spcAft>
                <a:spcPts val="600"/>
              </a:spcAft>
              <a:buClr>
                <a:srgbClr val="007749"/>
              </a:buClr>
              <a:buFont typeface="Arial" pitchFamily="34" charset="0"/>
              <a:buChar char="•"/>
              <a:defRPr/>
            </a:pPr>
            <a:r>
              <a:rPr lang="en-GB" sz="1600" dirty="0" smtClean="0">
                <a:latin typeface="+mn-lt"/>
              </a:rPr>
              <a:t>Longer term – climate change likely to lead to more volatile weather patterns</a:t>
            </a:r>
          </a:p>
        </p:txBody>
      </p:sp>
      <p:sp>
        <p:nvSpPr>
          <p:cNvPr id="3" name="AutoShape 2" descr="data:image/jpeg;base64,/9j/4AAQSkZJRgABAQAAAQABAAD/2wCEAAkGBhISERIUEBQWERQVFhkZGBUWFxIXFxgTHxkWIhwbFhcZHiYkGRklGhUYIC8gJCopLS4sHh49NTAqQSgrLCkBCQoKDgwOGg8PGSwkHyMtMi0tNTU1LiwwNTEsKSouKiwvLSwvKikwKi0uKS0qKS0sKSksNC01KjAsLCksNCwtMP/AABEIAEQBFgMBIgACEQEDEQH/xAAcAAEAAgMBAQEAAAAAAAAAAAAABQYDBAcCAQj/xAA5EAACAQMCBQIEAwcCBwAAAAABAgMABBESIQUGEzFBIlEUMmFxI4GxQlJikaHB0TOyBxYkY3KCkv/EABkBAQADAQEAAAAAAAAAAAAAAAABAgMEBf/EAC0RAAIBAgYABAUFAQAAAAAAAAABAgMRBBITITFBIlFh8CNSccHRMkKBkbEU/9oADAMBAAIRAxEAPwDtVKUoBSlKAUrXvr5IULyHAH8yfYDyarSczXchYwwhkzgelj/M571y18XTotRlu30t2aQpykrotZkGQM7nJA84GM/qK9VzTifNEi8Ys1c6dCLG4HYPN3/kTH/81P3HH72MEvCAqnc6Wx3989qVsVCjFSknZ+n+mVH4spRj07FspWjwni6XCak2I+ZT3U/3H1rereE41IqUXdMs007MUpSrkClQrc2QkkQLLckEj8KNmXI7/iHC9x71KWkrMgLp02PdCQxH3I2z9qFVJPgzUpXwmhY+0qDl5tiENvKqyOtxIERVXLHdvVp8qAuftUlxHicUCh5m0KWCg4Y+o9hgA+1CuePmbVKw2d4ksaSRnUjgMpwRkH6Gs1CwpXl3ABJ7AZP2rS4Tx2C5DG3fqBcZ2YY1DI+YDxQi6vY36UqNvOOJHcQwFWZpVdsqMqirjd/YE7ZoG0uSSpWjYcXjlgE65WMqWyw30jO+B4wM04VxqG5DGB9YUgHZhuQCO4Hg0IzLbfk3qVDSc2QaisQluGUlSIYncah3GvAXP51JWU7OgZ0MRP7DFSwHjVp2B+mTQKaeyM9KxzzKiszHCqCSfYAZNRvLfMK3kRdVKEMVZDkkeV3wM5Uq350GZJ27JalQt3zXFHJcowf/AKeISOwXK79lB/fxjY981LwyalVsFcgHB2Iz4P1oFJPZHulKULClKUApSlAK0+KcVSBNTn7KO7H6f5rcqj8/8UggdHlIkfRhIAd2OTu5/Zj/AKnxWFd1FD4S8XvcZoR8VR2SMtpZS38nUmJWIHYD29k/u1W+CBUUKgCqNgBXJY/+MFyAAIIQB4HUAwPA32rpPLfMcV7CJIjg9nQ/Mjex/sfNZ4bCKgm27yfL99GaxsK7yxfHRxXmy9J4jcyA7rMcf+pGP9td8UhlHkMOx9iPNfnPjufibjPfqyf72rvbcVjt7RJZ20KsaZP10jYDySewrsZ5+Cn4qjfvkheLcDktn69rkAblRvpHnbyn08fpNcE48lwv7sg+Zf7r7iudXH/GOfU3TgiCZOkNrLaf4iCBmpHkvmCG6uUbCwT5bVGM6HBB3iz2b3X8xXm/808PUzUf0t7ry9V+D0oY6jW8De/T+x0iqtfc1vDeTQSRPPH0kdeghd1zkESDPnGRU/xGyMqaVlkhOc6oyoP2OQQRWHg/BI7ZWCamZzqeRzqd292b9B2FeiVmpNpLYptrfm2mRrG2vBCzfi2zRN0wuD64iT6GH7vY1Oyc7AAlbS8Y4OB0SMnwM52qy0oVjTlHiRTZObpego6F31MqZJDAQFTUDIVHnC5UDv2Nat5zXM6XYSG51TLotV6TgadJBcn9klmJ38BavlKEOnJ/uKZy9+NcWwSOWOGygKZkQpmdgq4APfCht/rX3mDmC760kMUM8SqPTLHCsxkcjYgsQqJv9T9quVKE6Ty2uVleOyRQxx3kE0srRDqGCIsmTkEagdmx3xUZw7j06WogmhvUcAqkqRB3MOfSSSTpk07HPnerzSgdN/Mc6lS9gmBMl6kbKrKiqt2fOoSNsEbtsM9+5qZtua5gZSbO6JZvwU6YA6YVQNTZ9JLaic9hirZShCouPEig8P5mvknJuIppF9XWhWHaAZ9DQuP9YEHfz3rLJPNOvELuGKUF4Vt7cFSrkb6nCncDU+fsKvNKDRfDkRM8osrRQkbzdJFRY4xlmIAH5Dbc1BQ8w3CT67m2n0dEdNIYmYAsfVr3+YBQN8fYVc6ULSg3aztYoNjdmK4j+At7uOOSTEsEkbLDg95ELH8Nh3I7GpNecXjubqGWGSYRuuhreNnARlB0yb7OKneKcNMwAWaWAjzEygkexyD/AD7194RwiK2j6cQIGSxJJZmc92djuWPvQoqc07J7e+iBg5xctIWtbvBOI06JxpA7sc7FifyAH1rRt+b5AYDLHchIwxuWEDf6xGFTAG6DJ3HstXmlC2nL5iiR8PmmhBaJx8berJIGGClqhBUP7ZWNdv4qvdKULQhkFKUoaClKUApSlAY7hWKsEIViNmI1AH3xkZ+1c94nypbxXKG413kspBZ5Xwu7Y+RMZ27DOBXRqrvNXB5HKzRbtGPl87HIK+5B8Vx42VWNJulz9uy0KdOc1qK5scb5RtrmAQsixhf9NkABjP8ADjx7jzXLbE3HBb4dUExtsxGdMsWfmX+Id8dwdvNdR4BzGs40vhZR48N9V/xW5xrgkN3EYp11Kex/aVvDKfBroo14VoZ4O6Zy4nCu91tJHEeZuHFuJSxpv1ZQUI7FZNJUj6HVU3znxKXiF4tpaAukJ0qB2ZxszsewUds+2fepr/lnpMn48Rnt0khiZtQJDEdFmGDhkEkmwznC/lbuV+VIbGLTH6nPzyH5nP8AZfYfrWiknwcMMNKTlHhN3f4NTlHkiGyj3AlmcYdyMjH7qg9l/XzUBfcp2kt60Sxm3YNlZIWK4IGc6DkZz5GKuXGeNpbrk+pz8qeT9T7D61Dcu8Ollm+Kl9OckDGNWRjYeFx/OvOxGIk6sKVJ73vL6d3PYhhqem80Va231LDw63kSMLLJ1mG2sqFYj+IDbP1GM+1aPNHF2t4PwhqmkYRwr7yt2/IDLH7VMVWLU/E8TlZt0slVEH/ekGXb7hRpFeiYzdkorvYkeMcVNpaGSQ9SRVCjAx1JjgAAD3bx7Vt8JWUQxi4YNLpGsgADX5AA9u35VT+Z+L67hmUCSOx0kKc4lv32jTbuVBz9Ca3Ljm+4haYTxRL0rYSnQ7tiUnCRscDdj2AzQy1UpO72LZHMrZ0kHScHBBw3sfY/SvdUe945cLMu8NtHBGlxd6Qxy7ZHSOPmYjceTgZNbFtz4SSXiBRlHTWJi7mVmwkTHGnqMDnAPpwc0LKvHhlpvb6OFDJKwRBjLH6kAf1IFanHONC3VMKZZZX0RRggF3+pPyqAMk+BUBBNPeXohuEjWO0KyuI2ZwZiPw0YkDJXdjjyBWXjqC+ieS2LJJaSFoZiBoeRQdaj95dtJPbPvvQOo2m4/wAfcy29/dfGQxNMkpKs08SIAkKY9GHJ1ai2AM9xk4FWeqly/wAfjkWH4WFEeZRPcnssanOWY92diDpB8ZPYVltObnmCiKJS8mt01MQqWgOBNMcbaiDhR32+tCIVIpc8lopVVsecmmRFgWOSUqzu2XWGOFWIEjkjV6sZC+ffG9fIObJ5fhFgjjkeZXkbLSKqwqcB8lcgMewIP596F9aBaiaql1zVI8c08LxwWsWQJpVLmZxtiNQRhNXpB3JPYV65suZzaRQvpjmupVgYxliqqxOoqSAfkH9TU2629vDGjlI4l0ogfTjI+UDPnbNCJNybSdrGThN08sEUkidN3RWZP3WI3G9bdViPnAtLAQiLBM5VGd9MjKFY9UJ2EWVxucmtOfnO56bzRQxPEbgRQnW4ebLafQuMd87k42NCNaCXJc6VVLrm6WJ7sSxxhYIFkyrs2JGJCROcD1n+H3FY35wnge3F9FFCkkTu2l2Z4wozllx2JIUAZ3NCdaHv+i30qsx81SCROsiQo8Uk2hmcypCo2eXA0rntpzt7mtaz5tuT8IZoYo1uNbH8R9awqpbqFSMKoGM5Pkds0GtH379S30qtjmmRliKRDNzKFt1YkMYQMvLIP2RpBIHtpz3qyUNIyUuBSlKFhSlKAUpSgFKUoCu8f5a1nqwemQbkDbUfcezfrWrY86aV03CsXXYkYGf/ACBxg1bKxPaoTkopPuVBrz54OUampQllb57T9beZsqqayzVypcTsZWui4QldanOV7DT9fpW/xPnJIzIiKS6kgE40599j/Soni0R+MYhWxrXsp8adxtv2q6fCpnOhc5znSveq5Ks8ypSyu+/ZzYdxUpXVys8G5eaVuvd5YncIfPsWHgey1axSldWHw0KEbR57fbNpzc3dioC/5RV5pJop5rZ5QBJ0mUB8DAJBBwceRU/SugylFS5IS25RgjEATUFhdpApOdcxGNchO7MN8H/FeZuUY2d3Lvl7iOcj0kaowAFORum3Y9vFTtKFdOPkQEvKKMLgdWT8aZZs+jKSKQRjI9S+kbNkVluuWg6w5mlEkUhkWT0E6iCD6SukDBwMDapqlBpx8iM4FwJbVZFVmk6kjSFnwWLEDuwHq7ea0V5OUK8SzzLbuzEwAoBhjllD41BCSds+asNKE6cbWsVbi3KtvGk7GZ7WGREWRU0hAFGld9JIGDgjOD581BcT4XE5ENldvNLcCOOTQ0TKIE2LOVHoUJkBQRkkV0UjPescFqiZ0IqZ76VVc/fAoZSoJ8FeueQ4WEyxySwxzIiPHGUAIRdK74zjHcZwak+F8BSB3cEszrGmTp9MaKAqqABgZy33NSdKGipxTukR/GuCpcxhHLIVYOjocMkg7MprTXlRGDfESyXLsjIHcqNCsMN01UAKxB+bGanKUJcIt3aK6nJEOhhIzTP0uksjiMmOMDAEa6dKnznGa3U5ciDWuMhbVSI0206ioGo+7AZ/malaUCpxXCKPc8vrPeSwJI/TWT4qdvTkXDACJAcbhQpfBz4qYn5LikSUSvJJLLp1TsVLjQwZQoxpVQR8oGD5qeWMAkgAE9yANz9ffavVCiox3uVt+R42aZpJppDMIxIWKZZUbVpGB6UbsVG2K1+YLGzknfr3fQb4fpNHrjQdJiTtqHY+dPfAq2VimtUfGtFfHbUqtj7ZG1CXSVrJFX5PtGkmlumd5owBDbtIFXMQA1uqgABWYYBxuBVtr4BX2haEMqsKUpQuKUpQClKUApSlAKUpQClKUApSlAKUpQClKUApSlAKUpQClKUApSlAKUpQClKUApSlAKUpQClKUApSlAKUpQ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8087" y="2455454"/>
            <a:ext cx="6244234" cy="4029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4" name="Slide Number Placeholder 3"/>
          <p:cNvSpPr>
            <a:spLocks noGrp="1"/>
          </p:cNvSpPr>
          <p:nvPr>
            <p:ph type="sldNum" sz="quarter" idx="12"/>
          </p:nvPr>
        </p:nvSpPr>
        <p:spPr/>
        <p:txBody>
          <a:bodyPr/>
          <a:lstStyle/>
          <a:p>
            <a:fld id="{EFC64B0C-20AF-44FE-A77D-E9F264F32DB9}" type="slidenum">
              <a:rPr lang="en-GB" smtClean="0"/>
              <a:pPr/>
              <a:t>15</a:t>
            </a:fld>
            <a:endParaRPr lang="en-GB"/>
          </a:p>
        </p:txBody>
      </p:sp>
    </p:spTree>
    <p:extLst>
      <p:ext uri="{BB962C8B-B14F-4D97-AF65-F5344CB8AC3E}">
        <p14:creationId xmlns:p14="http://schemas.microsoft.com/office/powerpoint/2010/main" val="1573824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3217559"/>
            <a:ext cx="3894584" cy="2602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a:spLocks noChangeArrowheads="1"/>
          </p:cNvSpPr>
          <p:nvPr/>
        </p:nvSpPr>
        <p:spPr bwMode="auto">
          <a:xfrm>
            <a:off x="457200" y="346075"/>
            <a:ext cx="79851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Funds-</a:t>
            </a:r>
            <a:r>
              <a:rPr lang="en-GB" sz="2400" dirty="0" smtClean="0">
                <a:solidFill>
                  <a:srgbClr val="007749"/>
                </a:solidFill>
                <a:latin typeface="+mj-lt"/>
              </a:rPr>
              <a:t> </a:t>
            </a:r>
            <a:r>
              <a:rPr lang="en-GB" sz="2400" i="1" dirty="0" smtClean="0">
                <a:solidFill>
                  <a:srgbClr val="007749"/>
                </a:solidFill>
                <a:latin typeface="+mj-lt"/>
              </a:rPr>
              <a:t>Specs partially withdraw from large short position</a:t>
            </a:r>
            <a:endParaRPr lang="en-GB" sz="2000" i="1" dirty="0">
              <a:latin typeface="+mj-lt"/>
            </a:endParaRPr>
          </a:p>
        </p:txBody>
      </p:sp>
      <p:sp>
        <p:nvSpPr>
          <p:cNvPr id="4" name="TextBox 2"/>
          <p:cNvSpPr txBox="1">
            <a:spLocks noChangeArrowheads="1"/>
          </p:cNvSpPr>
          <p:nvPr/>
        </p:nvSpPr>
        <p:spPr bwMode="auto">
          <a:xfrm>
            <a:off x="452438" y="1065213"/>
            <a:ext cx="815816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a:buClr>
                <a:srgbClr val="509E2F"/>
              </a:buClr>
              <a:buFont typeface="Arial" pitchFamily="34" charset="0"/>
              <a:buChar char="•"/>
              <a:defRPr/>
            </a:pPr>
            <a:r>
              <a:rPr lang="en-GB" sz="1500" dirty="0">
                <a:latin typeface="+mn-lt"/>
              </a:rPr>
              <a:t>The net-spec position has remained a net short since July, growing to a </a:t>
            </a:r>
            <a:r>
              <a:rPr lang="en-GB" sz="1500" dirty="0" smtClean="0">
                <a:latin typeface="+mn-lt"/>
              </a:rPr>
              <a:t>peak of  </a:t>
            </a:r>
            <a:r>
              <a:rPr lang="en-GB" sz="1500" dirty="0">
                <a:latin typeface="+mn-lt"/>
              </a:rPr>
              <a:t>-</a:t>
            </a:r>
            <a:r>
              <a:rPr lang="en-GB" sz="1500" dirty="0" smtClean="0">
                <a:latin typeface="+mn-lt"/>
              </a:rPr>
              <a:t>117k lots in December 2014, but withdrawing in 2015 (-55k lots as of 10th Feb 15)</a:t>
            </a:r>
          </a:p>
          <a:p>
            <a:pPr algn="just">
              <a:buClr>
                <a:srgbClr val="509E2F"/>
              </a:buClr>
              <a:defRPr/>
            </a:pPr>
            <a:endParaRPr lang="en-GB" sz="1500" dirty="0">
              <a:latin typeface="+mn-lt"/>
            </a:endParaRPr>
          </a:p>
          <a:p>
            <a:pPr marL="457200" indent="-457200" algn="just">
              <a:buClr>
                <a:srgbClr val="509E2F"/>
              </a:buClr>
              <a:buFont typeface="Arial" pitchFamily="34" charset="0"/>
              <a:buChar char="•"/>
              <a:defRPr/>
            </a:pPr>
            <a:r>
              <a:rPr lang="en-GB" sz="1500" dirty="0" smtClean="0">
                <a:latin typeface="+mn-lt"/>
              </a:rPr>
              <a:t>In recent years the specs have increased their share of the futures market, their sentiment can move the market</a:t>
            </a:r>
            <a:endParaRPr lang="en-GB" sz="1500" dirty="0"/>
          </a:p>
          <a:p>
            <a:pPr marL="457200" indent="-457200" algn="just">
              <a:buClr>
                <a:srgbClr val="509E2F"/>
              </a:buClr>
              <a:buFont typeface="Arial" pitchFamily="34" charset="0"/>
              <a:buChar char="•"/>
              <a:defRPr/>
            </a:pPr>
            <a:endParaRPr lang="en-GB" sz="1500" dirty="0" smtClean="0"/>
          </a:p>
        </p:txBody>
      </p:sp>
      <p:sp>
        <p:nvSpPr>
          <p:cNvPr id="6" name="TextBox 1"/>
          <p:cNvSpPr txBox="1">
            <a:spLocks noChangeArrowheads="1"/>
          </p:cNvSpPr>
          <p:nvPr/>
        </p:nvSpPr>
        <p:spPr bwMode="auto">
          <a:xfrm>
            <a:off x="452438" y="5919660"/>
            <a:ext cx="302433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t>Source: ED&amp;F Man Commodities </a:t>
            </a:r>
            <a:r>
              <a:rPr lang="en-GB" sz="700" i="1" dirty="0" smtClean="0"/>
              <a:t>Research, CFTC</a:t>
            </a:r>
            <a:endParaRPr lang="en-GB" sz="700" i="1" dirty="0"/>
          </a:p>
        </p:txBody>
      </p:sp>
      <p:cxnSp>
        <p:nvCxnSpPr>
          <p:cNvPr id="5" name="Straight Arrow Connector 4"/>
          <p:cNvCxnSpPr/>
          <p:nvPr/>
        </p:nvCxnSpPr>
        <p:spPr>
          <a:xfrm flipV="1">
            <a:off x="8028384" y="4077072"/>
            <a:ext cx="553942" cy="504056"/>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14" name="TextBox 1"/>
          <p:cNvSpPr txBox="1">
            <a:spLocks noChangeArrowheads="1"/>
          </p:cNvSpPr>
          <p:nvPr/>
        </p:nvSpPr>
        <p:spPr bwMode="auto">
          <a:xfrm>
            <a:off x="4716016" y="5896356"/>
            <a:ext cx="302433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t>Source: ED&amp;F Man Commodities </a:t>
            </a:r>
            <a:r>
              <a:rPr lang="en-GB" sz="700" i="1" dirty="0" smtClean="0"/>
              <a:t>Research, CFTC</a:t>
            </a:r>
            <a:endParaRPr lang="en-GB" sz="700" i="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140968"/>
            <a:ext cx="4388739" cy="2755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7" name="Slide Number Placeholder 6"/>
          <p:cNvSpPr>
            <a:spLocks noGrp="1"/>
          </p:cNvSpPr>
          <p:nvPr>
            <p:ph type="sldNum" sz="quarter" idx="12"/>
          </p:nvPr>
        </p:nvSpPr>
        <p:spPr/>
        <p:txBody>
          <a:bodyPr/>
          <a:lstStyle/>
          <a:p>
            <a:fld id="{EFC64B0C-20AF-44FE-A77D-E9F264F32DB9}" type="slidenum">
              <a:rPr lang="en-GB" smtClean="0"/>
              <a:pPr/>
              <a:t>16</a:t>
            </a:fld>
            <a:endParaRPr lang="en-GB"/>
          </a:p>
        </p:txBody>
      </p:sp>
    </p:spTree>
    <p:extLst>
      <p:ext uri="{BB962C8B-B14F-4D97-AF65-F5344CB8AC3E}">
        <p14:creationId xmlns:p14="http://schemas.microsoft.com/office/powerpoint/2010/main" val="15211659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b="2367"/>
          <a:stretch/>
        </p:blipFill>
        <p:spPr bwMode="auto">
          <a:xfrm>
            <a:off x="4691104" y="3321478"/>
            <a:ext cx="3985353" cy="2601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a:spLocks noChangeArrowheads="1"/>
          </p:cNvSpPr>
          <p:nvPr/>
        </p:nvSpPr>
        <p:spPr bwMode="auto">
          <a:xfrm>
            <a:off x="395536" y="346075"/>
            <a:ext cx="82089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Macro – </a:t>
            </a:r>
            <a:r>
              <a:rPr lang="en-GB" sz="2400" i="1" dirty="0">
                <a:solidFill>
                  <a:srgbClr val="007749"/>
                </a:solidFill>
                <a:latin typeface="+mj-lt"/>
              </a:rPr>
              <a:t>T</a:t>
            </a:r>
            <a:r>
              <a:rPr lang="en-GB" sz="2400" i="1" dirty="0" smtClean="0">
                <a:solidFill>
                  <a:srgbClr val="007749"/>
                </a:solidFill>
                <a:latin typeface="+mj-lt"/>
              </a:rPr>
              <a:t>he environment </a:t>
            </a:r>
            <a:r>
              <a:rPr lang="en-GB" sz="2400" i="1" dirty="0">
                <a:solidFill>
                  <a:srgbClr val="007749"/>
                </a:solidFill>
                <a:latin typeface="+mj-lt"/>
              </a:rPr>
              <a:t>remains challenging</a:t>
            </a:r>
          </a:p>
        </p:txBody>
      </p:sp>
      <p:sp>
        <p:nvSpPr>
          <p:cNvPr id="6" name="TextBox 5"/>
          <p:cNvSpPr txBox="1">
            <a:spLocks noChangeArrowheads="1"/>
          </p:cNvSpPr>
          <p:nvPr/>
        </p:nvSpPr>
        <p:spPr bwMode="auto">
          <a:xfrm>
            <a:off x="442614" y="1196752"/>
            <a:ext cx="816183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spcAft>
                <a:spcPts val="1200"/>
              </a:spcAft>
              <a:buClr>
                <a:srgbClr val="007749"/>
              </a:buClr>
              <a:buFont typeface="Arial" pitchFamily="34" charset="0"/>
              <a:buChar char="•"/>
              <a:defRPr/>
            </a:pPr>
            <a:r>
              <a:rPr lang="en-GB" sz="1400" dirty="0" smtClean="0">
                <a:latin typeface="+mn-lt"/>
              </a:rPr>
              <a:t>The </a:t>
            </a:r>
            <a:r>
              <a:rPr lang="en-GB" sz="1400" b="1" dirty="0" smtClean="0">
                <a:latin typeface="+mn-lt"/>
              </a:rPr>
              <a:t>US dollar </a:t>
            </a:r>
            <a:r>
              <a:rPr lang="en-GB" sz="1400" dirty="0" smtClean="0">
                <a:latin typeface="+mn-lt"/>
              </a:rPr>
              <a:t>could continue to strengthen in 2015 </a:t>
            </a:r>
            <a:r>
              <a:rPr lang="en-GB" sz="1400" dirty="0" smtClean="0">
                <a:latin typeface="+mn-lt"/>
                <a:sym typeface="Wingdings" panose="05000000000000000000" pitchFamily="2" charset="2"/>
              </a:rPr>
              <a:t></a:t>
            </a:r>
            <a:r>
              <a:rPr lang="en-GB" sz="1400" dirty="0" smtClean="0">
                <a:latin typeface="+mn-lt"/>
              </a:rPr>
              <a:t>  bearish commodities, which have been seeing an exit from investment funds.</a:t>
            </a:r>
          </a:p>
          <a:p>
            <a:pPr marL="457200" indent="-457200" algn="just" eaLnBrk="1" hangingPunct="1">
              <a:spcAft>
                <a:spcPts val="1200"/>
              </a:spcAft>
              <a:buClr>
                <a:srgbClr val="007749"/>
              </a:buClr>
              <a:buFont typeface="Arial" pitchFamily="34" charset="0"/>
              <a:buChar char="•"/>
              <a:defRPr/>
            </a:pPr>
            <a:r>
              <a:rPr lang="en-GB" sz="1400" dirty="0">
                <a:latin typeface="+mn-lt"/>
              </a:rPr>
              <a:t>The </a:t>
            </a:r>
            <a:r>
              <a:rPr lang="en-GB" sz="1400" b="1" dirty="0"/>
              <a:t>collapse in oil prices </a:t>
            </a:r>
            <a:r>
              <a:rPr lang="en-GB" sz="1400" dirty="0">
                <a:latin typeface="+mn-lt"/>
              </a:rPr>
              <a:t>lowers the appeal of commodities as an asset </a:t>
            </a:r>
            <a:r>
              <a:rPr lang="en-GB" sz="1400" dirty="0" smtClean="0">
                <a:latin typeface="+mn-lt"/>
              </a:rPr>
              <a:t>class.</a:t>
            </a:r>
          </a:p>
          <a:p>
            <a:pPr marL="457200" indent="-457200" algn="just" eaLnBrk="1" hangingPunct="1">
              <a:spcAft>
                <a:spcPts val="1200"/>
              </a:spcAft>
              <a:buClr>
                <a:srgbClr val="007749"/>
              </a:buClr>
              <a:buFont typeface="Arial" pitchFamily="34" charset="0"/>
              <a:buChar char="•"/>
              <a:defRPr/>
            </a:pPr>
            <a:r>
              <a:rPr lang="en-GB" sz="1400" dirty="0">
                <a:latin typeface="+mn-lt"/>
              </a:rPr>
              <a:t>In Brazil, further </a:t>
            </a:r>
            <a:r>
              <a:rPr lang="en-GB" sz="1400" b="1" dirty="0"/>
              <a:t>BRL weakness </a:t>
            </a:r>
            <a:r>
              <a:rPr lang="en-GB" sz="1400" dirty="0">
                <a:latin typeface="+mn-lt"/>
              </a:rPr>
              <a:t>is seen, as the new </a:t>
            </a:r>
            <a:r>
              <a:rPr lang="en-GB" sz="1400" dirty="0" smtClean="0">
                <a:latin typeface="+mn-lt"/>
              </a:rPr>
              <a:t>Government’s </a:t>
            </a:r>
            <a:r>
              <a:rPr lang="en-GB" sz="1400" dirty="0">
                <a:latin typeface="+mn-lt"/>
              </a:rPr>
              <a:t>policy at combating inflation and bolstering growth is </a:t>
            </a:r>
            <a:r>
              <a:rPr lang="en-GB" sz="1400" dirty="0" smtClean="0">
                <a:latin typeface="+mn-lt"/>
              </a:rPr>
              <a:t>tested.</a:t>
            </a:r>
            <a:endParaRPr lang="en-GB" sz="1400" dirty="0">
              <a:latin typeface="+mn-lt"/>
            </a:endParaRPr>
          </a:p>
        </p:txBody>
      </p:sp>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7" y="3140968"/>
            <a:ext cx="424847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076056" y="3212976"/>
            <a:ext cx="3240360" cy="230832"/>
          </a:xfrm>
          <a:prstGeom prst="rect">
            <a:avLst/>
          </a:prstGeom>
          <a:noFill/>
        </p:spPr>
        <p:txBody>
          <a:bodyPr wrap="square" rtlCol="0">
            <a:spAutoFit/>
          </a:bodyPr>
          <a:lstStyle/>
          <a:p>
            <a:pPr algn="ctr"/>
            <a:r>
              <a:rPr lang="en-GB" sz="900" dirty="0" smtClean="0"/>
              <a:t>NY no.11 front month price (BRL versus US$ terms)</a:t>
            </a:r>
            <a:endParaRPr lang="en-GB" sz="900" dirty="0"/>
          </a:p>
        </p:txBody>
      </p:sp>
      <p:sp>
        <p:nvSpPr>
          <p:cNvPr id="20" name="TextBox 1"/>
          <p:cNvSpPr txBox="1">
            <a:spLocks noChangeArrowheads="1"/>
          </p:cNvSpPr>
          <p:nvPr/>
        </p:nvSpPr>
        <p:spPr bwMode="auto">
          <a:xfrm>
            <a:off x="984547" y="6356737"/>
            <a:ext cx="2988289" cy="200055"/>
          </a:xfrm>
          <a:prstGeom prst="rect">
            <a:avLst/>
          </a:prstGeom>
          <a:no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ED&amp;F Man Commodities </a:t>
            </a:r>
            <a:r>
              <a:rPr lang="en-GB" sz="700" i="1" dirty="0" smtClean="0">
                <a:latin typeface="Arial" panose="020B0604020202020204" pitchFamily="34" charset="0"/>
                <a:cs typeface="Arial" panose="020B0604020202020204" pitchFamily="34" charset="0"/>
              </a:rPr>
              <a:t>Research, Bloomberg</a:t>
            </a:r>
            <a:endParaRPr lang="en-GB" sz="700" i="1" dirty="0">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a:lstStyle/>
          <a:p>
            <a:r>
              <a:rPr lang="en-GB" smtClean="0"/>
              <a:t>CDG Arable Crops 18 Feb 2015</a:t>
            </a:r>
            <a:endParaRPr lang="en-GB"/>
          </a:p>
        </p:txBody>
      </p:sp>
      <p:sp>
        <p:nvSpPr>
          <p:cNvPr id="4" name="Slide Number Placeholder 3"/>
          <p:cNvSpPr>
            <a:spLocks noGrp="1"/>
          </p:cNvSpPr>
          <p:nvPr>
            <p:ph type="sldNum" sz="quarter" idx="12"/>
          </p:nvPr>
        </p:nvSpPr>
        <p:spPr/>
        <p:txBody>
          <a:bodyPr/>
          <a:lstStyle/>
          <a:p>
            <a:fld id="{EFC64B0C-20AF-44FE-A77D-E9F264F32DB9}" type="slidenum">
              <a:rPr lang="en-GB" smtClean="0"/>
              <a:pPr/>
              <a:t>17</a:t>
            </a:fld>
            <a:endParaRPr lang="en-GB"/>
          </a:p>
        </p:txBody>
      </p:sp>
    </p:spTree>
    <p:extLst>
      <p:ext uri="{BB962C8B-B14F-4D97-AF65-F5344CB8AC3E}">
        <p14:creationId xmlns:p14="http://schemas.microsoft.com/office/powerpoint/2010/main" val="3953276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457200" y="260648"/>
            <a:ext cx="82153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Freight – </a:t>
            </a:r>
            <a:r>
              <a:rPr lang="en-GB" sz="2400" i="1" dirty="0" smtClean="0">
                <a:solidFill>
                  <a:srgbClr val="007749"/>
                </a:solidFill>
                <a:latin typeface="+mj-lt"/>
              </a:rPr>
              <a:t>oversupply continues despite record US grains crop</a:t>
            </a:r>
            <a:endParaRPr lang="en-GB" i="1" dirty="0">
              <a:latin typeface="+mj-lt"/>
            </a:endParaRPr>
          </a:p>
        </p:txBody>
      </p:sp>
      <p:sp>
        <p:nvSpPr>
          <p:cNvPr id="4" name="TextBox 2"/>
          <p:cNvSpPr txBox="1">
            <a:spLocks noChangeArrowheads="1"/>
          </p:cNvSpPr>
          <p:nvPr/>
        </p:nvSpPr>
        <p:spPr bwMode="auto">
          <a:xfrm>
            <a:off x="371476" y="819247"/>
            <a:ext cx="8301036" cy="203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285750" lvl="0" indent="-285750">
              <a:lnSpc>
                <a:spcPct val="150000"/>
              </a:lnSpc>
              <a:buClr>
                <a:srgbClr val="007749"/>
              </a:buClr>
              <a:buFont typeface="Arial" panose="020B0604020202020204" pitchFamily="34" charset="0"/>
              <a:buChar char="•"/>
            </a:pPr>
            <a:r>
              <a:rPr lang="en-GB" sz="1600" dirty="0" smtClean="0">
                <a:latin typeface="+mn-lt"/>
              </a:rPr>
              <a:t>Dry </a:t>
            </a:r>
            <a:r>
              <a:rPr lang="en-GB" sz="1600" dirty="0">
                <a:latin typeface="+mn-lt"/>
              </a:rPr>
              <a:t>bulk market continues to suffer from an over-supply of </a:t>
            </a:r>
            <a:r>
              <a:rPr lang="en-GB" sz="1600" dirty="0" smtClean="0">
                <a:latin typeface="+mn-lt"/>
              </a:rPr>
              <a:t>ships</a:t>
            </a:r>
          </a:p>
          <a:p>
            <a:pPr lvl="0">
              <a:lnSpc>
                <a:spcPct val="150000"/>
              </a:lnSpc>
              <a:buClr>
                <a:srgbClr val="007749"/>
              </a:buClr>
            </a:pPr>
            <a:endParaRPr lang="en-GB" sz="400" dirty="0">
              <a:latin typeface="+mn-lt"/>
            </a:endParaRPr>
          </a:p>
          <a:p>
            <a:pPr marL="285750" lvl="0" indent="-285750">
              <a:buClr>
                <a:srgbClr val="007749"/>
              </a:buClr>
              <a:buFont typeface="Arial" panose="020B0604020202020204" pitchFamily="34" charset="0"/>
              <a:buChar char="•"/>
            </a:pPr>
            <a:r>
              <a:rPr lang="en-GB" sz="1600" dirty="0" smtClean="0">
                <a:latin typeface="+mn-lt"/>
              </a:rPr>
              <a:t>New vessels continue to come on stream, </a:t>
            </a:r>
            <a:r>
              <a:rPr lang="en-GB" sz="1600" dirty="0">
                <a:latin typeface="+mn-lt"/>
              </a:rPr>
              <a:t>leading us to believe </a:t>
            </a:r>
            <a:r>
              <a:rPr lang="en-GB" sz="1600" dirty="0" smtClean="0">
                <a:latin typeface="+mn-lt"/>
              </a:rPr>
              <a:t>the downturn </a:t>
            </a:r>
            <a:r>
              <a:rPr lang="en-GB" sz="1600" dirty="0">
                <a:latin typeface="+mn-lt"/>
              </a:rPr>
              <a:t>will be protracted longer than previously </a:t>
            </a:r>
            <a:r>
              <a:rPr lang="en-GB" sz="1600" dirty="0" smtClean="0">
                <a:latin typeface="+mn-lt"/>
              </a:rPr>
              <a:t>thought</a:t>
            </a:r>
          </a:p>
          <a:p>
            <a:pPr lvl="0">
              <a:buClr>
                <a:srgbClr val="007749"/>
              </a:buClr>
            </a:pPr>
            <a:endParaRPr lang="en-GB" sz="300" dirty="0">
              <a:latin typeface="+mn-lt"/>
            </a:endParaRPr>
          </a:p>
          <a:p>
            <a:pPr marL="285750" lvl="0" indent="-285750">
              <a:lnSpc>
                <a:spcPct val="150000"/>
              </a:lnSpc>
              <a:buClr>
                <a:srgbClr val="007749"/>
              </a:buClr>
              <a:buFont typeface="Arial" panose="020B0604020202020204" pitchFamily="34" charset="0"/>
              <a:buChar char="•"/>
            </a:pPr>
            <a:r>
              <a:rPr lang="en-GB" sz="1600" dirty="0">
                <a:latin typeface="+mn-lt"/>
              </a:rPr>
              <a:t>2015 should see the usual seasonal pick-ups, but overall rates to remain </a:t>
            </a:r>
            <a:r>
              <a:rPr lang="en-GB" sz="1600" dirty="0" smtClean="0">
                <a:latin typeface="+mn-lt"/>
              </a:rPr>
              <a:t>subdued</a:t>
            </a:r>
            <a:endParaRPr lang="en-GB" sz="1600" dirty="0">
              <a:latin typeface="+mn-lt"/>
            </a:endParaRPr>
          </a:p>
          <a:p>
            <a:pPr marL="457200" indent="-457200" eaLnBrk="1" hangingPunct="1">
              <a:lnSpc>
                <a:spcPct val="108000"/>
              </a:lnSpc>
              <a:spcAft>
                <a:spcPts val="600"/>
              </a:spcAft>
              <a:buClr>
                <a:srgbClr val="007749"/>
              </a:buClr>
              <a:buFont typeface="Arial" pitchFamily="34" charset="0"/>
              <a:buChar char="•"/>
              <a:defRPr/>
            </a:pPr>
            <a:endParaRPr lang="en-GB" sz="1500" dirty="0" smtClean="0">
              <a:latin typeface="+mn-lt"/>
            </a:endParaRPr>
          </a:p>
          <a:p>
            <a:pPr marL="457200" indent="-457200" eaLnBrk="1" hangingPunct="1">
              <a:lnSpc>
                <a:spcPct val="108000"/>
              </a:lnSpc>
              <a:spcAft>
                <a:spcPts val="600"/>
              </a:spcAft>
              <a:buClr>
                <a:srgbClr val="007749"/>
              </a:buClr>
              <a:buFont typeface="Arial" pitchFamily="34" charset="0"/>
              <a:buChar char="•"/>
              <a:defRPr/>
            </a:pPr>
            <a:endParaRPr lang="en-GB" sz="1500" dirty="0" smtClean="0">
              <a:latin typeface="+mn-lt"/>
            </a:endParaRPr>
          </a:p>
        </p:txBody>
      </p:sp>
      <p:sp>
        <p:nvSpPr>
          <p:cNvPr id="6" name="TextBox 1"/>
          <p:cNvSpPr txBox="1">
            <a:spLocks noChangeArrowheads="1"/>
          </p:cNvSpPr>
          <p:nvPr/>
        </p:nvSpPr>
        <p:spPr bwMode="auto">
          <a:xfrm>
            <a:off x="717091" y="6579101"/>
            <a:ext cx="46847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t>Source: </a:t>
            </a:r>
            <a:r>
              <a:rPr lang="en-GB" sz="800" i="1" dirty="0" smtClean="0"/>
              <a:t>Bloomberg</a:t>
            </a:r>
            <a:endParaRPr lang="en-GB" sz="800" i="1" dirty="0"/>
          </a:p>
        </p:txBody>
      </p:sp>
      <p:grpSp>
        <p:nvGrpSpPr>
          <p:cNvPr id="7" name="Group 1"/>
          <p:cNvGrpSpPr>
            <a:grpSpLocks/>
          </p:cNvGrpSpPr>
          <p:nvPr/>
        </p:nvGrpSpPr>
        <p:grpSpPr bwMode="auto">
          <a:xfrm>
            <a:off x="7524328" y="2844533"/>
            <a:ext cx="1504950" cy="1055687"/>
            <a:chOff x="9097963" y="1789113"/>
            <a:chExt cx="1504950" cy="1055687"/>
          </a:xfrm>
        </p:grpSpPr>
        <p:sp>
          <p:nvSpPr>
            <p:cNvPr id="8" name="Rectangle 1"/>
            <p:cNvSpPr>
              <a:spLocks noChangeArrowheads="1"/>
            </p:cNvSpPr>
            <p:nvPr/>
          </p:nvSpPr>
          <p:spPr bwMode="auto">
            <a:xfrm>
              <a:off x="9097963" y="1836616"/>
              <a:ext cx="359764" cy="216039"/>
            </a:xfrm>
            <a:prstGeom prst="rect">
              <a:avLst/>
            </a:prstGeom>
            <a:solidFill>
              <a:srgbClr val="25FB2F"/>
            </a:solidFill>
            <a:ln w="9525" algn="ctr">
              <a:noFill/>
              <a:round/>
              <a:headEnd/>
              <a:tailEnd/>
            </a:ln>
          </p:spPr>
          <p:txBody>
            <a:bodyPr/>
            <a:lstStyle/>
            <a:p>
              <a:pPr defTabSz="1042988"/>
              <a:endParaRPr lang="en-US" altLang="en-US"/>
            </a:p>
          </p:txBody>
        </p:sp>
        <p:sp>
          <p:nvSpPr>
            <p:cNvPr id="9" name="Rectangle 16"/>
            <p:cNvSpPr>
              <a:spLocks noChangeArrowheads="1"/>
            </p:cNvSpPr>
            <p:nvPr/>
          </p:nvSpPr>
          <p:spPr bwMode="auto">
            <a:xfrm>
              <a:off x="9097963" y="2103817"/>
              <a:ext cx="359764" cy="216039"/>
            </a:xfrm>
            <a:prstGeom prst="rect">
              <a:avLst/>
            </a:prstGeom>
            <a:solidFill>
              <a:srgbClr val="FF0000"/>
            </a:solidFill>
            <a:ln w="9525" algn="ctr">
              <a:noFill/>
              <a:round/>
              <a:headEnd/>
              <a:tailEnd/>
            </a:ln>
          </p:spPr>
          <p:txBody>
            <a:bodyPr/>
            <a:lstStyle/>
            <a:p>
              <a:pPr defTabSz="1042988"/>
              <a:endParaRPr lang="en-US" altLang="en-US"/>
            </a:p>
          </p:txBody>
        </p:sp>
        <p:sp>
          <p:nvSpPr>
            <p:cNvPr id="10" name="Rectangle 17"/>
            <p:cNvSpPr>
              <a:spLocks noChangeArrowheads="1"/>
            </p:cNvSpPr>
            <p:nvPr/>
          </p:nvSpPr>
          <p:spPr bwMode="auto">
            <a:xfrm>
              <a:off x="9098540" y="2353191"/>
              <a:ext cx="359764" cy="216039"/>
            </a:xfrm>
            <a:prstGeom prst="rect">
              <a:avLst/>
            </a:prstGeom>
            <a:solidFill>
              <a:srgbClr val="0070C0"/>
            </a:solidFill>
            <a:ln w="9525" algn="ctr">
              <a:noFill/>
              <a:round/>
              <a:headEnd/>
              <a:tailEnd/>
            </a:ln>
          </p:spPr>
          <p:txBody>
            <a:bodyPr/>
            <a:lstStyle/>
            <a:p>
              <a:pPr defTabSz="1042988"/>
              <a:endParaRPr lang="en-US" altLang="en-US"/>
            </a:p>
          </p:txBody>
        </p:sp>
        <p:sp>
          <p:nvSpPr>
            <p:cNvPr id="11" name="Rectangle 18"/>
            <p:cNvSpPr>
              <a:spLocks noChangeArrowheads="1"/>
            </p:cNvSpPr>
            <p:nvPr/>
          </p:nvSpPr>
          <p:spPr bwMode="auto">
            <a:xfrm>
              <a:off x="9097963" y="2599558"/>
              <a:ext cx="359764" cy="216039"/>
            </a:xfrm>
            <a:prstGeom prst="rect">
              <a:avLst/>
            </a:prstGeom>
            <a:solidFill>
              <a:srgbClr val="FFC000"/>
            </a:solidFill>
            <a:ln w="9525" algn="ctr">
              <a:noFill/>
              <a:round/>
              <a:headEnd/>
              <a:tailEnd/>
            </a:ln>
          </p:spPr>
          <p:txBody>
            <a:bodyPr/>
            <a:lstStyle/>
            <a:p>
              <a:pPr defTabSz="1042988"/>
              <a:endParaRPr lang="en-US" altLang="en-US"/>
            </a:p>
          </p:txBody>
        </p:sp>
        <p:sp>
          <p:nvSpPr>
            <p:cNvPr id="12" name="TextBox 2"/>
            <p:cNvSpPr txBox="1">
              <a:spLocks noChangeArrowheads="1"/>
            </p:cNvSpPr>
            <p:nvPr/>
          </p:nvSpPr>
          <p:spPr bwMode="auto">
            <a:xfrm>
              <a:off x="9458304" y="1789113"/>
              <a:ext cx="1144609" cy="3077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eaLnBrk="0" fontAlgn="base" hangingPunct="0">
                <a:spcBef>
                  <a:spcPct val="0"/>
                </a:spcBef>
                <a:spcAft>
                  <a:spcPct val="0"/>
                </a:spcAft>
                <a:defRPr sz="2100">
                  <a:solidFill>
                    <a:schemeClr val="tx1"/>
                  </a:solidFill>
                  <a:latin typeface="Arial" charset="0"/>
                </a:defRPr>
              </a:lvl6pPr>
              <a:lvl7pPr marL="2971800" indent="-228600" eaLnBrk="0" fontAlgn="base" hangingPunct="0">
                <a:spcBef>
                  <a:spcPct val="0"/>
                </a:spcBef>
                <a:spcAft>
                  <a:spcPct val="0"/>
                </a:spcAft>
                <a:defRPr sz="2100">
                  <a:solidFill>
                    <a:schemeClr val="tx1"/>
                  </a:solidFill>
                  <a:latin typeface="Arial" charset="0"/>
                </a:defRPr>
              </a:lvl7pPr>
              <a:lvl8pPr marL="3429000" indent="-228600" eaLnBrk="0" fontAlgn="base" hangingPunct="0">
                <a:spcBef>
                  <a:spcPct val="0"/>
                </a:spcBef>
                <a:spcAft>
                  <a:spcPct val="0"/>
                </a:spcAft>
                <a:defRPr sz="2100">
                  <a:solidFill>
                    <a:schemeClr val="tx1"/>
                  </a:solidFill>
                  <a:latin typeface="Arial" charset="0"/>
                </a:defRPr>
              </a:lvl8pPr>
              <a:lvl9pPr marL="3886200" indent="-228600" eaLnBrk="0" fontAlgn="base" hangingPunct="0">
                <a:spcBef>
                  <a:spcPct val="0"/>
                </a:spcBef>
                <a:spcAft>
                  <a:spcPct val="0"/>
                </a:spcAft>
                <a:defRPr sz="2100">
                  <a:solidFill>
                    <a:schemeClr val="tx1"/>
                  </a:solidFill>
                  <a:latin typeface="Arial" charset="0"/>
                </a:defRPr>
              </a:lvl9pPr>
            </a:lstStyle>
            <a:p>
              <a:pPr eaLnBrk="1" hangingPunct="1"/>
              <a:r>
                <a:rPr lang="en-GB" altLang="en-US" sz="1400" dirty="0" err="1"/>
                <a:t>Capesize</a:t>
              </a:r>
              <a:endParaRPr lang="en-GB" altLang="en-US" sz="1400" dirty="0"/>
            </a:p>
          </p:txBody>
        </p:sp>
        <p:sp>
          <p:nvSpPr>
            <p:cNvPr id="13" name="TextBox 20"/>
            <p:cNvSpPr txBox="1">
              <a:spLocks noChangeArrowheads="1"/>
            </p:cNvSpPr>
            <p:nvPr/>
          </p:nvSpPr>
          <p:spPr bwMode="auto">
            <a:xfrm>
              <a:off x="9458304" y="2057937"/>
              <a:ext cx="1144609" cy="3077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eaLnBrk="0" fontAlgn="base" hangingPunct="0">
                <a:spcBef>
                  <a:spcPct val="0"/>
                </a:spcBef>
                <a:spcAft>
                  <a:spcPct val="0"/>
                </a:spcAft>
                <a:defRPr sz="2100">
                  <a:solidFill>
                    <a:schemeClr val="tx1"/>
                  </a:solidFill>
                  <a:latin typeface="Arial" charset="0"/>
                </a:defRPr>
              </a:lvl6pPr>
              <a:lvl7pPr marL="2971800" indent="-228600" eaLnBrk="0" fontAlgn="base" hangingPunct="0">
                <a:spcBef>
                  <a:spcPct val="0"/>
                </a:spcBef>
                <a:spcAft>
                  <a:spcPct val="0"/>
                </a:spcAft>
                <a:defRPr sz="2100">
                  <a:solidFill>
                    <a:schemeClr val="tx1"/>
                  </a:solidFill>
                  <a:latin typeface="Arial" charset="0"/>
                </a:defRPr>
              </a:lvl7pPr>
              <a:lvl8pPr marL="3429000" indent="-228600" eaLnBrk="0" fontAlgn="base" hangingPunct="0">
                <a:spcBef>
                  <a:spcPct val="0"/>
                </a:spcBef>
                <a:spcAft>
                  <a:spcPct val="0"/>
                </a:spcAft>
                <a:defRPr sz="2100">
                  <a:solidFill>
                    <a:schemeClr val="tx1"/>
                  </a:solidFill>
                  <a:latin typeface="Arial" charset="0"/>
                </a:defRPr>
              </a:lvl8pPr>
              <a:lvl9pPr marL="3886200" indent="-228600" eaLnBrk="0" fontAlgn="base" hangingPunct="0">
                <a:spcBef>
                  <a:spcPct val="0"/>
                </a:spcBef>
                <a:spcAft>
                  <a:spcPct val="0"/>
                </a:spcAft>
                <a:defRPr sz="2100">
                  <a:solidFill>
                    <a:schemeClr val="tx1"/>
                  </a:solidFill>
                  <a:latin typeface="Arial" charset="0"/>
                </a:defRPr>
              </a:lvl9pPr>
            </a:lstStyle>
            <a:p>
              <a:pPr eaLnBrk="1" hangingPunct="1"/>
              <a:r>
                <a:rPr lang="en-GB" altLang="en-US" sz="1400" dirty="0" err="1"/>
                <a:t>Panamax</a:t>
              </a:r>
              <a:endParaRPr lang="en-GB" altLang="en-US" sz="1400" dirty="0"/>
            </a:p>
          </p:txBody>
        </p:sp>
        <p:sp>
          <p:nvSpPr>
            <p:cNvPr id="14" name="TextBox 21"/>
            <p:cNvSpPr txBox="1">
              <a:spLocks noChangeArrowheads="1"/>
            </p:cNvSpPr>
            <p:nvPr/>
          </p:nvSpPr>
          <p:spPr bwMode="auto">
            <a:xfrm>
              <a:off x="9458304" y="2309086"/>
              <a:ext cx="1144609" cy="3077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eaLnBrk="0" fontAlgn="base" hangingPunct="0">
                <a:spcBef>
                  <a:spcPct val="0"/>
                </a:spcBef>
                <a:spcAft>
                  <a:spcPct val="0"/>
                </a:spcAft>
                <a:defRPr sz="2100">
                  <a:solidFill>
                    <a:schemeClr val="tx1"/>
                  </a:solidFill>
                  <a:latin typeface="Arial" charset="0"/>
                </a:defRPr>
              </a:lvl6pPr>
              <a:lvl7pPr marL="2971800" indent="-228600" eaLnBrk="0" fontAlgn="base" hangingPunct="0">
                <a:spcBef>
                  <a:spcPct val="0"/>
                </a:spcBef>
                <a:spcAft>
                  <a:spcPct val="0"/>
                </a:spcAft>
                <a:defRPr sz="2100">
                  <a:solidFill>
                    <a:schemeClr val="tx1"/>
                  </a:solidFill>
                  <a:latin typeface="Arial" charset="0"/>
                </a:defRPr>
              </a:lvl7pPr>
              <a:lvl8pPr marL="3429000" indent="-228600" eaLnBrk="0" fontAlgn="base" hangingPunct="0">
                <a:spcBef>
                  <a:spcPct val="0"/>
                </a:spcBef>
                <a:spcAft>
                  <a:spcPct val="0"/>
                </a:spcAft>
                <a:defRPr sz="2100">
                  <a:solidFill>
                    <a:schemeClr val="tx1"/>
                  </a:solidFill>
                  <a:latin typeface="Arial" charset="0"/>
                </a:defRPr>
              </a:lvl8pPr>
              <a:lvl9pPr marL="3886200" indent="-228600" eaLnBrk="0" fontAlgn="base" hangingPunct="0">
                <a:spcBef>
                  <a:spcPct val="0"/>
                </a:spcBef>
                <a:spcAft>
                  <a:spcPct val="0"/>
                </a:spcAft>
                <a:defRPr sz="2100">
                  <a:solidFill>
                    <a:schemeClr val="tx1"/>
                  </a:solidFill>
                  <a:latin typeface="Arial" charset="0"/>
                </a:defRPr>
              </a:lvl9pPr>
            </a:lstStyle>
            <a:p>
              <a:pPr eaLnBrk="1" hangingPunct="1"/>
              <a:r>
                <a:rPr lang="en-GB" altLang="en-US" sz="1400" dirty="0" err="1"/>
                <a:t>Supramax</a:t>
              </a:r>
              <a:endParaRPr lang="en-GB" altLang="en-US" sz="1400" dirty="0"/>
            </a:p>
          </p:txBody>
        </p:sp>
        <p:sp>
          <p:nvSpPr>
            <p:cNvPr id="15" name="TextBox 22"/>
            <p:cNvSpPr txBox="1">
              <a:spLocks noChangeArrowheads="1"/>
            </p:cNvSpPr>
            <p:nvPr/>
          </p:nvSpPr>
          <p:spPr bwMode="auto">
            <a:xfrm>
              <a:off x="9451668" y="2537001"/>
              <a:ext cx="1144609" cy="3077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eaLnBrk="0" fontAlgn="base" hangingPunct="0">
                <a:spcBef>
                  <a:spcPct val="0"/>
                </a:spcBef>
                <a:spcAft>
                  <a:spcPct val="0"/>
                </a:spcAft>
                <a:defRPr sz="2100">
                  <a:solidFill>
                    <a:schemeClr val="tx1"/>
                  </a:solidFill>
                  <a:latin typeface="Arial" charset="0"/>
                </a:defRPr>
              </a:lvl6pPr>
              <a:lvl7pPr marL="2971800" indent="-228600" eaLnBrk="0" fontAlgn="base" hangingPunct="0">
                <a:spcBef>
                  <a:spcPct val="0"/>
                </a:spcBef>
                <a:spcAft>
                  <a:spcPct val="0"/>
                </a:spcAft>
                <a:defRPr sz="2100">
                  <a:solidFill>
                    <a:schemeClr val="tx1"/>
                  </a:solidFill>
                  <a:latin typeface="Arial" charset="0"/>
                </a:defRPr>
              </a:lvl7pPr>
              <a:lvl8pPr marL="3429000" indent="-228600" eaLnBrk="0" fontAlgn="base" hangingPunct="0">
                <a:spcBef>
                  <a:spcPct val="0"/>
                </a:spcBef>
                <a:spcAft>
                  <a:spcPct val="0"/>
                </a:spcAft>
                <a:defRPr sz="2100">
                  <a:solidFill>
                    <a:schemeClr val="tx1"/>
                  </a:solidFill>
                  <a:latin typeface="Arial" charset="0"/>
                </a:defRPr>
              </a:lvl8pPr>
              <a:lvl9pPr marL="3886200" indent="-228600" eaLnBrk="0" fontAlgn="base" hangingPunct="0">
                <a:spcBef>
                  <a:spcPct val="0"/>
                </a:spcBef>
                <a:spcAft>
                  <a:spcPct val="0"/>
                </a:spcAft>
                <a:defRPr sz="2100">
                  <a:solidFill>
                    <a:schemeClr val="tx1"/>
                  </a:solidFill>
                  <a:latin typeface="Arial" charset="0"/>
                </a:defRPr>
              </a:lvl9pPr>
            </a:lstStyle>
            <a:p>
              <a:pPr eaLnBrk="1" hangingPunct="1"/>
              <a:r>
                <a:rPr lang="en-GB" altLang="en-US" sz="1400"/>
                <a:t>Handysize</a:t>
              </a:r>
            </a:p>
          </p:txBody>
        </p:sp>
      </p:grpSp>
      <p:sp>
        <p:nvSpPr>
          <p:cNvPr id="2" name="TextBox 1"/>
          <p:cNvSpPr txBox="1"/>
          <p:nvPr/>
        </p:nvSpPr>
        <p:spPr>
          <a:xfrm>
            <a:off x="4067944" y="3169439"/>
            <a:ext cx="2520280" cy="369332"/>
          </a:xfrm>
          <a:prstGeom prst="rect">
            <a:avLst/>
          </a:prstGeom>
          <a:solidFill>
            <a:schemeClr val="bg1"/>
          </a:solidFill>
        </p:spPr>
        <p:txBody>
          <a:bodyPr wrap="square" rtlCol="0">
            <a:spAutoFit/>
          </a:bodyPr>
          <a:lstStyle/>
          <a:p>
            <a:r>
              <a:rPr lang="en-GB" dirty="0" smtClean="0"/>
              <a:t>Freight Rates 2004-2014</a:t>
            </a:r>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1138" t="36050" r="61118" b="26247"/>
          <a:stretch/>
        </p:blipFill>
        <p:spPr bwMode="auto">
          <a:xfrm>
            <a:off x="260557" y="2610473"/>
            <a:ext cx="7259412" cy="39462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555776" y="2420888"/>
            <a:ext cx="2664296" cy="369332"/>
          </a:xfrm>
          <a:prstGeom prst="rect">
            <a:avLst/>
          </a:prstGeom>
          <a:noFill/>
        </p:spPr>
        <p:txBody>
          <a:bodyPr wrap="square" rtlCol="0">
            <a:spAutoFit/>
          </a:bodyPr>
          <a:lstStyle/>
          <a:p>
            <a:r>
              <a:rPr lang="en-GB" dirty="0" smtClean="0"/>
              <a:t>Freight rates 2005-2015</a:t>
            </a:r>
            <a:endParaRPr lang="en-GB" dirty="0"/>
          </a:p>
        </p:txBody>
      </p:sp>
      <p:sp>
        <p:nvSpPr>
          <p:cNvPr id="16" name="Footer Placeholder 15"/>
          <p:cNvSpPr>
            <a:spLocks noGrp="1"/>
          </p:cNvSpPr>
          <p:nvPr>
            <p:ph type="ftr" sz="quarter" idx="11"/>
          </p:nvPr>
        </p:nvSpPr>
        <p:spPr/>
        <p:txBody>
          <a:bodyPr/>
          <a:lstStyle/>
          <a:p>
            <a:r>
              <a:rPr lang="en-GB" smtClean="0"/>
              <a:t>CDG Arable Crops 18 Feb 2015</a:t>
            </a:r>
            <a:endParaRPr lang="en-GB"/>
          </a:p>
        </p:txBody>
      </p:sp>
      <p:sp>
        <p:nvSpPr>
          <p:cNvPr id="17" name="Slide Number Placeholder 16"/>
          <p:cNvSpPr>
            <a:spLocks noGrp="1"/>
          </p:cNvSpPr>
          <p:nvPr>
            <p:ph type="sldNum" sz="quarter" idx="12"/>
          </p:nvPr>
        </p:nvSpPr>
        <p:spPr/>
        <p:txBody>
          <a:bodyPr/>
          <a:lstStyle/>
          <a:p>
            <a:fld id="{EFC64B0C-20AF-44FE-A77D-E9F264F32DB9}" type="slidenum">
              <a:rPr lang="en-GB" smtClean="0"/>
              <a:pPr/>
              <a:t>18</a:t>
            </a:fld>
            <a:endParaRPr lang="en-GB"/>
          </a:p>
        </p:txBody>
      </p:sp>
    </p:spTree>
    <p:extLst>
      <p:ext uri="{BB962C8B-B14F-4D97-AF65-F5344CB8AC3E}">
        <p14:creationId xmlns:p14="http://schemas.microsoft.com/office/powerpoint/2010/main" val="15489569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solidFill>
                  <a:srgbClr val="007749"/>
                </a:solidFill>
                <a:latin typeface="+mj-lt"/>
                <a:ea typeface="+mn-ea"/>
                <a:cs typeface="Arial" charset="0"/>
              </a:rPr>
              <a:t>Disclaimer</a:t>
            </a:r>
          </a:p>
        </p:txBody>
      </p:sp>
      <p:sp>
        <p:nvSpPr>
          <p:cNvPr id="3" name="Content Placeholder 2"/>
          <p:cNvSpPr>
            <a:spLocks noGrp="1"/>
          </p:cNvSpPr>
          <p:nvPr>
            <p:ph idx="1"/>
          </p:nvPr>
        </p:nvSpPr>
        <p:spPr>
          <a:xfrm>
            <a:off x="539552" y="1340768"/>
            <a:ext cx="8064896" cy="4464496"/>
          </a:xfrm>
          <a:noFill/>
        </p:spPr>
        <p:txBody>
          <a:bodyPr>
            <a:noAutofit/>
          </a:bodyPr>
          <a:lstStyle/>
          <a:p>
            <a:pPr algn="just">
              <a:buClr>
                <a:srgbClr val="007749"/>
              </a:buClr>
              <a:buFont typeface="Arial" panose="020B0604020202020204" pitchFamily="34" charset="0"/>
              <a:buChar char="•"/>
            </a:pPr>
            <a:r>
              <a:rPr lang="en-GB" sz="1800" dirty="0" smtClean="0">
                <a:solidFill>
                  <a:schemeClr val="tx1"/>
                </a:solidFill>
                <a:latin typeface="+mn-lt"/>
              </a:rPr>
              <a:t>The </a:t>
            </a:r>
            <a:r>
              <a:rPr lang="en-GB" sz="1800" dirty="0">
                <a:solidFill>
                  <a:schemeClr val="tx1"/>
                </a:solidFill>
                <a:latin typeface="+mn-lt"/>
              </a:rPr>
              <a:t>opinions, views and forecasts expressed herein reflect the personal views of the author and do not necessarily reflect the views of </a:t>
            </a:r>
            <a:r>
              <a:rPr lang="en-GB" sz="1800" dirty="0" smtClean="0">
                <a:solidFill>
                  <a:schemeClr val="tx1"/>
                </a:solidFill>
                <a:latin typeface="+mn-lt"/>
              </a:rPr>
              <a:t>ASSUC.</a:t>
            </a:r>
            <a:endParaRPr lang="en-GB" sz="1800" dirty="0" smtClean="0">
              <a:solidFill>
                <a:schemeClr val="tx1"/>
              </a:solidFill>
              <a:latin typeface="+mn-lt"/>
            </a:endParaRP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Any comments or opinions in this report are not intended to be an offer to buy or sell commodities or futures and options thereon as they merely state our views and carry no guarantee as to their accuracy. </a:t>
            </a:r>
            <a:endParaRPr lang="en-GB" sz="1800" dirty="0" smtClean="0">
              <a:solidFill>
                <a:schemeClr val="tx1"/>
              </a:solidFill>
              <a:latin typeface="+mn-lt"/>
            </a:endParaRP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smtClean="0">
                <a:solidFill>
                  <a:schemeClr val="tx1"/>
                </a:solidFill>
                <a:latin typeface="+mn-lt"/>
              </a:rPr>
              <a:t>We make </a:t>
            </a:r>
            <a:r>
              <a:rPr lang="en-GB" sz="1800" dirty="0">
                <a:solidFill>
                  <a:schemeClr val="tx1"/>
                </a:solidFill>
                <a:latin typeface="+mn-lt"/>
              </a:rPr>
              <a:t>no representation or warranty that the information contained herein is accurate, complete, fair or correct. </a:t>
            </a:r>
            <a:endParaRPr lang="en-GB" sz="1800" dirty="0" smtClean="0">
              <a:solidFill>
                <a:schemeClr val="tx1"/>
              </a:solidFill>
              <a:latin typeface="+mn-lt"/>
            </a:endParaRP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All information, prices or projections are subject to change without notice</a:t>
            </a:r>
            <a:r>
              <a:rPr lang="en-GB" sz="1800" dirty="0" smtClean="0">
                <a:solidFill>
                  <a:schemeClr val="tx1"/>
                </a:solidFill>
                <a:latin typeface="+mn-lt"/>
              </a:rPr>
              <a:t>.</a:t>
            </a: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This information is not intended to be construed as investment advice. </a:t>
            </a:r>
            <a:endParaRPr lang="en-GB" sz="1800" dirty="0" smtClean="0">
              <a:solidFill>
                <a:schemeClr val="tx1"/>
              </a:solidFill>
              <a:latin typeface="+mn-lt"/>
            </a:endParaRP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We do not accept any liability or loss or damage arising from any inaccuracy or omission in or the use of or reliance on the information in this document</a:t>
            </a:r>
            <a:r>
              <a:rPr lang="en-GB" sz="1800" dirty="0" smtClean="0">
                <a:solidFill>
                  <a:schemeClr val="tx1"/>
                </a:solidFill>
                <a:latin typeface="+mn-lt"/>
              </a:rPr>
              <a:t>.</a:t>
            </a:r>
            <a:endParaRPr lang="en-GB" sz="1800" dirty="0">
              <a:solidFill>
                <a:schemeClr val="tx1"/>
              </a:solidFill>
              <a:latin typeface="+mn-lt"/>
            </a:endParaRPr>
          </a:p>
        </p:txBody>
      </p:sp>
      <p:sp>
        <p:nvSpPr>
          <p:cNvPr id="4" name="Footer Placeholder 3"/>
          <p:cNvSpPr>
            <a:spLocks noGrp="1"/>
          </p:cNvSpPr>
          <p:nvPr>
            <p:ph type="ftr" sz="quarter" idx="11"/>
          </p:nvPr>
        </p:nvSpPr>
        <p:spPr/>
        <p:txBody>
          <a:bodyPr/>
          <a:lstStyle/>
          <a:p>
            <a:r>
              <a:rPr lang="en-GB" smtClean="0"/>
              <a:t>CDG Arable Crops 18 Feb 2015</a:t>
            </a:r>
            <a:endParaRPr lang="en-GB"/>
          </a:p>
        </p:txBody>
      </p:sp>
      <p:sp>
        <p:nvSpPr>
          <p:cNvPr id="5" name="Slide Number Placeholder 4"/>
          <p:cNvSpPr>
            <a:spLocks noGrp="1"/>
          </p:cNvSpPr>
          <p:nvPr>
            <p:ph type="sldNum" sz="quarter" idx="12"/>
          </p:nvPr>
        </p:nvSpPr>
        <p:spPr/>
        <p:txBody>
          <a:bodyPr/>
          <a:lstStyle/>
          <a:p>
            <a:fld id="{EFC64B0C-20AF-44FE-A77D-E9F264F32DB9}" type="slidenum">
              <a:rPr lang="en-GB" smtClean="0"/>
              <a:pPr/>
              <a:t>19</a:t>
            </a:fld>
            <a:endParaRPr lang="en-GB"/>
          </a:p>
        </p:txBody>
      </p:sp>
    </p:spTree>
    <p:extLst>
      <p:ext uri="{BB962C8B-B14F-4D97-AF65-F5344CB8AC3E}">
        <p14:creationId xmlns:p14="http://schemas.microsoft.com/office/powerpoint/2010/main" val="2214572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76" t="2216" b="3407"/>
          <a:stretch/>
        </p:blipFill>
        <p:spPr bwMode="auto">
          <a:xfrm>
            <a:off x="4860032" y="3658873"/>
            <a:ext cx="3662878" cy="2207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2"/>
          <p:cNvSpPr txBox="1">
            <a:spLocks noChangeArrowheads="1"/>
          </p:cNvSpPr>
          <p:nvPr/>
        </p:nvSpPr>
        <p:spPr bwMode="auto">
          <a:xfrm>
            <a:off x="4665706" y="1170893"/>
            <a:ext cx="4024157" cy="2209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defTabSz="457200" eaLnBrk="1" hangingPunct="1">
              <a:spcBef>
                <a:spcPct val="20000"/>
              </a:spcBef>
              <a:spcAft>
                <a:spcPts val="1200"/>
              </a:spcAft>
              <a:buClr>
                <a:srgbClr val="007749"/>
              </a:buClr>
              <a:buFont typeface="Arial" pitchFamily="34" charset="0"/>
              <a:buChar char="•"/>
              <a:defRPr/>
            </a:pPr>
            <a:r>
              <a:rPr lang="en-GB" sz="1400" dirty="0">
                <a:solidFill>
                  <a:prstClr val="black"/>
                </a:solidFill>
                <a:latin typeface="+mn-lt"/>
                <a:cs typeface="+mn-cs"/>
              </a:rPr>
              <a:t>Sugar was the </a:t>
            </a:r>
            <a:r>
              <a:rPr lang="en-GB" sz="1400" b="1" dirty="0">
                <a:solidFill>
                  <a:prstClr val="black"/>
                </a:solidFill>
                <a:latin typeface="+mn-lt"/>
                <a:cs typeface="+mn-cs"/>
              </a:rPr>
              <a:t>worst performing </a:t>
            </a:r>
            <a:r>
              <a:rPr lang="en-GB" sz="1400" dirty="0">
                <a:solidFill>
                  <a:prstClr val="black"/>
                </a:solidFill>
                <a:latin typeface="+mn-lt"/>
                <a:cs typeface="+mn-cs"/>
              </a:rPr>
              <a:t>commodity in 2014 when you include a 20 day roll, which hit a 6 year low</a:t>
            </a:r>
            <a:r>
              <a:rPr lang="en-GB" sz="1400" dirty="0" smtClean="0">
                <a:solidFill>
                  <a:prstClr val="black"/>
                </a:solidFill>
                <a:latin typeface="+mn-lt"/>
                <a:cs typeface="+mn-cs"/>
              </a:rPr>
              <a:t>.</a:t>
            </a:r>
          </a:p>
          <a:p>
            <a:pPr marL="457200" indent="-457200" algn="just" defTabSz="457200" eaLnBrk="1" hangingPunct="1">
              <a:spcBef>
                <a:spcPct val="20000"/>
              </a:spcBef>
              <a:spcAft>
                <a:spcPts val="1200"/>
              </a:spcAft>
              <a:buClr>
                <a:srgbClr val="007749"/>
              </a:buClr>
              <a:buFont typeface="Arial" pitchFamily="34" charset="0"/>
              <a:buChar char="•"/>
              <a:defRPr/>
            </a:pPr>
            <a:r>
              <a:rPr lang="en-GB" sz="1400" dirty="0">
                <a:solidFill>
                  <a:prstClr val="black"/>
                </a:solidFill>
                <a:latin typeface="+mn-lt"/>
                <a:cs typeface="+mn-cs"/>
              </a:rPr>
              <a:t>The </a:t>
            </a:r>
            <a:r>
              <a:rPr lang="en-GB" sz="1400" b="1" dirty="0">
                <a:solidFill>
                  <a:prstClr val="black"/>
                </a:solidFill>
                <a:latin typeface="+mn-lt"/>
                <a:cs typeface="+mn-cs"/>
              </a:rPr>
              <a:t>wide </a:t>
            </a:r>
            <a:r>
              <a:rPr lang="en-GB" sz="1400" b="1" dirty="0" smtClean="0">
                <a:solidFill>
                  <a:prstClr val="black"/>
                </a:solidFill>
                <a:latin typeface="+mn-lt"/>
                <a:cs typeface="+mn-cs"/>
              </a:rPr>
              <a:t>#11 spreads </a:t>
            </a:r>
            <a:r>
              <a:rPr lang="en-GB" sz="1400" dirty="0">
                <a:solidFill>
                  <a:prstClr val="black"/>
                </a:solidFill>
                <a:latin typeface="+mn-lt"/>
                <a:cs typeface="+mn-cs"/>
              </a:rPr>
              <a:t>reflects well stocked </a:t>
            </a:r>
            <a:r>
              <a:rPr lang="en-GB" sz="1400" dirty="0" smtClean="0">
                <a:solidFill>
                  <a:prstClr val="black"/>
                </a:solidFill>
                <a:latin typeface="+mn-lt"/>
                <a:cs typeface="+mn-cs"/>
              </a:rPr>
              <a:t>market, </a:t>
            </a:r>
            <a:r>
              <a:rPr lang="en-GB" sz="1400" dirty="0">
                <a:solidFill>
                  <a:prstClr val="black"/>
                </a:solidFill>
                <a:latin typeface="+mn-lt"/>
                <a:cs typeface="+mn-cs"/>
              </a:rPr>
              <a:t>expiry plays increased realised volatility</a:t>
            </a:r>
            <a:r>
              <a:rPr lang="en-GB" sz="1400" dirty="0" smtClean="0">
                <a:solidFill>
                  <a:prstClr val="black"/>
                </a:solidFill>
                <a:latin typeface="+mn-lt"/>
                <a:cs typeface="+mn-cs"/>
              </a:rPr>
              <a:t>.</a:t>
            </a:r>
          </a:p>
          <a:p>
            <a:pPr marL="457200" indent="-457200" algn="just" defTabSz="457200" eaLnBrk="1" hangingPunct="1">
              <a:spcBef>
                <a:spcPct val="20000"/>
              </a:spcBef>
              <a:spcAft>
                <a:spcPts val="1200"/>
              </a:spcAft>
              <a:buClr>
                <a:srgbClr val="007749"/>
              </a:buClr>
              <a:buFont typeface="Arial" pitchFamily="34" charset="0"/>
              <a:buChar char="•"/>
              <a:defRPr/>
            </a:pPr>
            <a:r>
              <a:rPr lang="en-GB" sz="1400" dirty="0" smtClean="0">
                <a:solidFill>
                  <a:prstClr val="black"/>
                </a:solidFill>
                <a:latin typeface="+mn-lt"/>
                <a:cs typeface="+mn-cs"/>
              </a:rPr>
              <a:t>Yet in comparison to previous years the sugar market has seen </a:t>
            </a:r>
            <a:r>
              <a:rPr lang="en-GB" sz="1400" b="1" dirty="0" smtClean="0">
                <a:solidFill>
                  <a:prstClr val="black"/>
                </a:solidFill>
                <a:latin typeface="+mn-lt"/>
                <a:cs typeface="+mn-cs"/>
              </a:rPr>
              <a:t>much lower volatility</a:t>
            </a:r>
            <a:r>
              <a:rPr lang="en-GB" sz="1400" dirty="0" smtClean="0">
                <a:solidFill>
                  <a:prstClr val="black"/>
                </a:solidFill>
                <a:latin typeface="+mn-lt"/>
                <a:cs typeface="+mn-cs"/>
              </a:rPr>
              <a:t>.</a:t>
            </a:r>
            <a:endParaRPr lang="en-GB" sz="1400" dirty="0">
              <a:solidFill>
                <a:prstClr val="black"/>
              </a:solidFill>
              <a:latin typeface="+mn-lt"/>
              <a:cs typeface="+mn-cs"/>
            </a:endParaRPr>
          </a:p>
        </p:txBody>
      </p:sp>
      <p:sp>
        <p:nvSpPr>
          <p:cNvPr id="3" name="AutoShape 2" descr="data:image/jpeg;base64,/9j/4AAQSkZJRgABAQAAAQABAAD/2wCEAAkGBhISERIUEBQWERQVFhkZGBUWFxIXFxgTHxkWIhwbFhcZHiYkGRklGhUYIC8gJCopLS4sHh49NTAqQSgrLCkBCQoKDgwOGg8PGSwkHyMtMi0tNTU1LiwwNTEsKSouKiwvLSwvKikwKi0uKS0qKS0sKSksNC01KjAsLCksNCwtMP/AABEIAEQBFgMBIgACEQEDEQH/xAAcAAEAAgMBAQEAAAAAAAAAAAAABQYDBAcCAQj/xAA5EAACAQMCBQIEAwcCBwAAAAABAgMABBESIQUGEzFBIlEUMmFxI4GxQlJikaHB0TOyBxYkY3KCkv/EABkBAQADAQEAAAAAAAAAAAAAAAABAgMEBf/EAC0RAAIBAgYABAUFAQAAAAAAAAABAgMRBBITITFBIlFh8CNSccHRMkKBkbEU/9oADAMBAAIRAxEAPwDtVKUoBSlKAUrXvr5IULyHAH8yfYDyarSczXchYwwhkzgelj/M571y18XTotRlu30t2aQpykrotZkGQM7nJA84GM/qK9VzTifNEi8Ys1c6dCLG4HYPN3/kTH/81P3HH72MEvCAqnc6Wx3989qVsVCjFSknZ+n+mVH4spRj07FspWjwni6XCak2I+ZT3U/3H1rereE41IqUXdMs007MUpSrkClQrc2QkkQLLckEj8KNmXI7/iHC9x71KWkrMgLp02PdCQxH3I2z9qFVJPgzUpXwmhY+0qDl5tiENvKqyOtxIERVXLHdvVp8qAuftUlxHicUCh5m0KWCg4Y+o9hgA+1CuePmbVKw2d4ksaSRnUjgMpwRkH6Gs1CwpXl3ABJ7AZP2rS4Tx2C5DG3fqBcZ2YY1DI+YDxQi6vY36UqNvOOJHcQwFWZpVdsqMqirjd/YE7ZoG0uSSpWjYcXjlgE65WMqWyw30jO+B4wM04VxqG5DGB9YUgHZhuQCO4Hg0IzLbfk3qVDSc2QaisQluGUlSIYncah3GvAXP51JWU7OgZ0MRP7DFSwHjVp2B+mTQKaeyM9KxzzKiszHCqCSfYAZNRvLfMK3kRdVKEMVZDkkeV3wM5Uq350GZJ27JalQt3zXFHJcowf/AKeISOwXK79lB/fxjY981LwyalVsFcgHB2Iz4P1oFJPZHulKULClKUApSlAK0+KcVSBNTn7KO7H6f5rcqj8/8UggdHlIkfRhIAd2OTu5/Zj/AKnxWFd1FD4S8XvcZoR8VR2SMtpZS38nUmJWIHYD29k/u1W+CBUUKgCqNgBXJY/+MFyAAIIQB4HUAwPA32rpPLfMcV7CJIjg9nQ/Mjex/sfNZ4bCKgm27yfL99GaxsK7yxfHRxXmy9J4jcyA7rMcf+pGP9td8UhlHkMOx9iPNfnPjufibjPfqyf72rvbcVjt7RJZ20KsaZP10jYDySewrsZ5+Cn4qjfvkheLcDktn69rkAblRvpHnbyn08fpNcE48lwv7sg+Zf7r7iudXH/GOfU3TgiCZOkNrLaf4iCBmpHkvmCG6uUbCwT5bVGM6HBB3iz2b3X8xXm/808PUzUf0t7ry9V+D0oY6jW8De/T+x0iqtfc1vDeTQSRPPH0kdeghd1zkESDPnGRU/xGyMqaVlkhOc6oyoP2OQQRWHg/BI7ZWCamZzqeRzqd292b9B2FeiVmpNpLYptrfm2mRrG2vBCzfi2zRN0wuD64iT6GH7vY1Oyc7AAlbS8Y4OB0SMnwM52qy0oVjTlHiRTZObpego6F31MqZJDAQFTUDIVHnC5UDv2Nat5zXM6XYSG51TLotV6TgadJBcn9klmJ38BavlKEOnJ/uKZy9+NcWwSOWOGygKZkQpmdgq4APfCht/rX3mDmC760kMUM8SqPTLHCsxkcjYgsQqJv9T9quVKE6Ty2uVleOyRQxx3kE0srRDqGCIsmTkEagdmx3xUZw7j06WogmhvUcAqkqRB3MOfSSSTpk07HPnerzSgdN/Mc6lS9gmBMl6kbKrKiqt2fOoSNsEbtsM9+5qZtua5gZSbO6JZvwU6YA6YVQNTZ9JLaic9hirZShCouPEig8P5mvknJuIppF9XWhWHaAZ9DQuP9YEHfz3rLJPNOvELuGKUF4Vt7cFSrkb6nCncDU+fsKvNKDRfDkRM8osrRQkbzdJFRY4xlmIAH5Dbc1BQ8w3CT67m2n0dEdNIYmYAsfVr3+YBQN8fYVc6ULSg3aztYoNjdmK4j+At7uOOSTEsEkbLDg95ELH8Nh3I7GpNecXjubqGWGSYRuuhreNnARlB0yb7OKneKcNMwAWaWAjzEygkexyD/AD7194RwiK2j6cQIGSxJJZmc92djuWPvQoqc07J7e+iBg5xctIWtbvBOI06JxpA7sc7FifyAH1rRt+b5AYDLHchIwxuWEDf6xGFTAG6DJ3HstXmlC2nL5iiR8PmmhBaJx8berJIGGClqhBUP7ZWNdv4qvdKULQhkFKUoaClKUApSlAY7hWKsEIViNmI1AH3xkZ+1c94nypbxXKG413kspBZ5Xwu7Y+RMZ27DOBXRqrvNXB5HKzRbtGPl87HIK+5B8Vx42VWNJulz9uy0KdOc1qK5scb5RtrmAQsixhf9NkABjP8ADjx7jzXLbE3HBb4dUExtsxGdMsWfmX+Id8dwdvNdR4BzGs40vhZR48N9V/xW5xrgkN3EYp11Kex/aVvDKfBroo14VoZ4O6Zy4nCu91tJHEeZuHFuJSxpv1ZQUI7FZNJUj6HVU3znxKXiF4tpaAukJ0qB2ZxszsewUds+2fepr/lnpMn48Rnt0khiZtQJDEdFmGDhkEkmwznC/lbuV+VIbGLTH6nPzyH5nP8AZfYfrWiknwcMMNKTlHhN3f4NTlHkiGyj3AlmcYdyMjH7qg9l/XzUBfcp2kt60Sxm3YNlZIWK4IGc6DkZz5GKuXGeNpbrk+pz8qeT9T7D61Dcu8Ollm+Kl9OckDGNWRjYeFx/OvOxGIk6sKVJ73vL6d3PYhhqem80Va231LDw63kSMLLJ1mG2sqFYj+IDbP1GM+1aPNHF2t4PwhqmkYRwr7yt2/IDLH7VMVWLU/E8TlZt0slVEH/ekGXb7hRpFeiYzdkorvYkeMcVNpaGSQ9SRVCjAx1JjgAAD3bx7Vt8JWUQxi4YNLpGsgADX5AA9u35VT+Z+L67hmUCSOx0kKc4lv32jTbuVBz9Ca3Ljm+4haYTxRL0rYSnQ7tiUnCRscDdj2AzQy1UpO72LZHMrZ0kHScHBBw3sfY/SvdUe945cLMu8NtHBGlxd6Qxy7ZHSOPmYjceTgZNbFtz4SSXiBRlHTWJi7mVmwkTHGnqMDnAPpwc0LKvHhlpvb6OFDJKwRBjLH6kAf1IFanHONC3VMKZZZX0RRggF3+pPyqAMk+BUBBNPeXohuEjWO0KyuI2ZwZiPw0YkDJXdjjyBWXjqC+ieS2LJJaSFoZiBoeRQdaj95dtJPbPvvQOo2m4/wAfcy29/dfGQxNMkpKs08SIAkKY9GHJ1ai2AM9xk4FWeqly/wAfjkWH4WFEeZRPcnssanOWY92diDpB8ZPYVltObnmCiKJS8mt01MQqWgOBNMcbaiDhR32+tCIVIpc8lopVVsecmmRFgWOSUqzu2XWGOFWIEjkjV6sZC+ffG9fIObJ5fhFgjjkeZXkbLSKqwqcB8lcgMewIP596F9aBaiaql1zVI8c08LxwWsWQJpVLmZxtiNQRhNXpB3JPYV65suZzaRQvpjmupVgYxliqqxOoqSAfkH9TU2629vDGjlI4l0ogfTjI+UDPnbNCJNybSdrGThN08sEUkidN3RWZP3WI3G9bdViPnAtLAQiLBM5VGd9MjKFY9UJ2EWVxucmtOfnO56bzRQxPEbgRQnW4ebLafQuMd87k42NCNaCXJc6VVLrm6WJ7sSxxhYIFkyrs2JGJCROcD1n+H3FY35wnge3F9FFCkkTu2l2Z4wozllx2JIUAZ3NCdaHv+i30qsx81SCROsiQo8Uk2hmcypCo2eXA0rntpzt7mtaz5tuT8IZoYo1uNbH8R9awqpbqFSMKoGM5Pkds0GtH379S30qtjmmRliKRDNzKFt1YkMYQMvLIP2RpBIHtpz3qyUNIyUuBSlKFhSlKAUpSgFKUoCu8f5a1nqwemQbkDbUfcezfrWrY86aV03CsXXYkYGf/ACBxg1bKxPaoTkopPuVBrz54OUampQllb57T9beZsqqayzVypcTsZWui4QldanOV7DT9fpW/xPnJIzIiKS6kgE40599j/Soni0R+MYhWxrXsp8adxtv2q6fCpnOhc5znSveq5Ks8ypSyu+/ZzYdxUpXVys8G5eaVuvd5YncIfPsWHgey1axSldWHw0KEbR57fbNpzc3dioC/5RV5pJop5rZ5QBJ0mUB8DAJBBwceRU/SugylFS5IS25RgjEATUFhdpApOdcxGNchO7MN8H/FeZuUY2d3Lvl7iOcj0kaowAFORum3Y9vFTtKFdOPkQEvKKMLgdWT8aZZs+jKSKQRjI9S+kbNkVluuWg6w5mlEkUhkWT0E6iCD6SukDBwMDapqlBpx8iM4FwJbVZFVmk6kjSFnwWLEDuwHq7ea0V5OUK8SzzLbuzEwAoBhjllD41BCSds+asNKE6cbWsVbi3KtvGk7GZ7WGREWRU0hAFGld9JIGDgjOD581BcT4XE5ENldvNLcCOOTQ0TKIE2LOVHoUJkBQRkkV0UjPescFqiZ0IqZ76VVc/fAoZSoJ8FeueQ4WEyxySwxzIiPHGUAIRdK74zjHcZwak+F8BSB3cEszrGmTp9MaKAqqABgZy33NSdKGipxTukR/GuCpcxhHLIVYOjocMkg7MprTXlRGDfESyXLsjIHcqNCsMN01UAKxB+bGanKUJcIt3aK6nJEOhhIzTP0uksjiMmOMDAEa6dKnznGa3U5ciDWuMhbVSI0206ioGo+7AZ/malaUCpxXCKPc8vrPeSwJI/TWT4qdvTkXDACJAcbhQpfBz4qYn5LikSUSvJJLLp1TsVLjQwZQoxpVQR8oGD5qeWMAkgAE9yANz9ffavVCiox3uVt+R42aZpJppDMIxIWKZZUbVpGB6UbsVG2K1+YLGzknfr3fQb4fpNHrjQdJiTtqHY+dPfAq2VimtUfGtFfHbUqtj7ZG1CXSVrJFX5PtGkmlumd5owBDbtIFXMQA1uqgABWYYBxuBVtr4BX2haEMqsKUpQuKUpQClKUApSlAKUpQClKUApSlAKUpQClKUApSlAKUpQClKUApSlAKUpQClKUApSlAKUpQClKUApSlAKUpQ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593" b="1900"/>
          <a:stretch/>
        </p:blipFill>
        <p:spPr bwMode="auto">
          <a:xfrm>
            <a:off x="492423" y="1081473"/>
            <a:ext cx="3833074" cy="2454801"/>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7925979" y="5184743"/>
            <a:ext cx="596931" cy="36004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TextBox 1"/>
          <p:cNvSpPr txBox="1">
            <a:spLocks noChangeArrowheads="1"/>
          </p:cNvSpPr>
          <p:nvPr/>
        </p:nvSpPr>
        <p:spPr bwMode="auto">
          <a:xfrm>
            <a:off x="984547" y="6356737"/>
            <a:ext cx="2988289" cy="200055"/>
          </a:xfrm>
          <a:prstGeom prst="rect">
            <a:avLst/>
          </a:prstGeom>
          <a:no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ED&amp;F Man Commodities </a:t>
            </a:r>
            <a:r>
              <a:rPr lang="en-GB" sz="700" i="1" dirty="0" smtClean="0">
                <a:latin typeface="Arial" panose="020B0604020202020204" pitchFamily="34" charset="0"/>
                <a:cs typeface="Arial" panose="020B0604020202020204" pitchFamily="34" charset="0"/>
              </a:rPr>
              <a:t>Research, Bloomberg</a:t>
            </a:r>
            <a:endParaRPr lang="en-GB" sz="700" i="1" dirty="0">
              <a:latin typeface="Arial" panose="020B0604020202020204" pitchFamily="34" charset="0"/>
              <a:cs typeface="Arial" panose="020B0604020202020204" pitchFamily="34" charset="0"/>
            </a:endParaRPr>
          </a:p>
        </p:txBody>
      </p:sp>
      <p:sp>
        <p:nvSpPr>
          <p:cNvPr id="14" name="TextBox 13"/>
          <p:cNvSpPr txBox="1">
            <a:spLocks noChangeArrowheads="1"/>
          </p:cNvSpPr>
          <p:nvPr/>
        </p:nvSpPr>
        <p:spPr bwMode="auto">
          <a:xfrm>
            <a:off x="457200" y="346075"/>
            <a:ext cx="79851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Sugar – </a:t>
            </a:r>
            <a:r>
              <a:rPr lang="en-GB" sz="2400" dirty="0">
                <a:solidFill>
                  <a:srgbClr val="007749"/>
                </a:solidFill>
                <a:latin typeface="+mj-lt"/>
              </a:rPr>
              <a:t>Worst p</a:t>
            </a:r>
            <a:r>
              <a:rPr lang="en-GB" sz="2400" dirty="0" smtClean="0">
                <a:solidFill>
                  <a:srgbClr val="007749"/>
                </a:solidFill>
                <a:latin typeface="+mj-lt"/>
              </a:rPr>
              <a:t>erformance across commodities during 2014</a:t>
            </a:r>
            <a:endParaRPr lang="en-GB" sz="2000" i="1" dirty="0">
              <a:latin typeface="+mj-lt"/>
            </a:endParaRPr>
          </a:p>
        </p:txBody>
      </p:sp>
      <p:pic>
        <p:nvPicPr>
          <p:cNvPr id="717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4820" y="3671384"/>
            <a:ext cx="3656910" cy="2268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3684804" y="4762416"/>
            <a:ext cx="288032" cy="36004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 name="Footer Placeholder 5"/>
          <p:cNvSpPr>
            <a:spLocks noGrp="1"/>
          </p:cNvSpPr>
          <p:nvPr>
            <p:ph type="ftr" sz="quarter" idx="11"/>
          </p:nvPr>
        </p:nvSpPr>
        <p:spPr/>
        <p:txBody>
          <a:bodyPr/>
          <a:lstStyle/>
          <a:p>
            <a:r>
              <a:rPr lang="en-GB" smtClean="0"/>
              <a:t>CDG Arable Crops 18 Feb 2015</a:t>
            </a:r>
            <a:endParaRPr lang="en-GB"/>
          </a:p>
        </p:txBody>
      </p:sp>
      <p:sp>
        <p:nvSpPr>
          <p:cNvPr id="7" name="Slide Number Placeholder 6"/>
          <p:cNvSpPr>
            <a:spLocks noGrp="1"/>
          </p:cNvSpPr>
          <p:nvPr>
            <p:ph type="sldNum" sz="quarter" idx="12"/>
          </p:nvPr>
        </p:nvSpPr>
        <p:spPr/>
        <p:txBody>
          <a:bodyPr/>
          <a:lstStyle/>
          <a:p>
            <a:fld id="{EFC64B0C-20AF-44FE-A77D-E9F264F32DB9}" type="slidenum">
              <a:rPr lang="en-GB" smtClean="0"/>
              <a:pPr/>
              <a:t>2</a:t>
            </a:fld>
            <a:endParaRPr lang="en-GB"/>
          </a:p>
        </p:txBody>
      </p:sp>
    </p:spTree>
    <p:extLst>
      <p:ext uri="{BB962C8B-B14F-4D97-AF65-F5344CB8AC3E}">
        <p14:creationId xmlns:p14="http://schemas.microsoft.com/office/powerpoint/2010/main" val="4140616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5" name="Footer Placeholder 24"/>
          <p:cNvSpPr>
            <a:spLocks noGrp="1"/>
          </p:cNvSpPr>
          <p:nvPr>
            <p:ph type="ftr" sz="quarter" idx="11"/>
          </p:nvPr>
        </p:nvSpPr>
        <p:spPr/>
        <p:txBody>
          <a:bodyPr/>
          <a:lstStyle/>
          <a:p>
            <a:r>
              <a:rPr lang="en-GB" smtClean="0">
                <a:solidFill>
                  <a:schemeClr val="bg1"/>
                </a:solidFill>
              </a:rPr>
              <a:t>CDG Arable Crops 18 Feb 2015</a:t>
            </a:r>
            <a:endParaRPr lang="en-GB" dirty="0">
              <a:solidFill>
                <a:schemeClr val="bg1"/>
              </a:solidFill>
            </a:endParaRPr>
          </a:p>
        </p:txBody>
      </p:sp>
      <p:sp>
        <p:nvSpPr>
          <p:cNvPr id="2" name="Slide Number Placeholder 1"/>
          <p:cNvSpPr>
            <a:spLocks noGrp="1"/>
          </p:cNvSpPr>
          <p:nvPr>
            <p:ph type="sldNum" sz="quarter" idx="12"/>
          </p:nvPr>
        </p:nvSpPr>
        <p:spPr/>
        <p:txBody>
          <a:bodyPr/>
          <a:lstStyle/>
          <a:p>
            <a:fld id="{EFC64B0C-20AF-44FE-A77D-E9F264F32DB9}" type="slidenum">
              <a:rPr lang="en-GB" smtClean="0">
                <a:solidFill>
                  <a:schemeClr val="bg1"/>
                </a:solidFill>
              </a:rPr>
              <a:pPr/>
              <a:t>20</a:t>
            </a:fld>
            <a:endParaRPr lang="en-GB" dirty="0">
              <a:solidFill>
                <a:schemeClr val="bg1"/>
              </a:solidFill>
            </a:endParaRPr>
          </a:p>
        </p:txBody>
      </p:sp>
      <p:sp>
        <p:nvSpPr>
          <p:cNvPr id="3" name="TextBox 2"/>
          <p:cNvSpPr txBox="1"/>
          <p:nvPr/>
        </p:nvSpPr>
        <p:spPr>
          <a:xfrm>
            <a:off x="611560" y="3212976"/>
            <a:ext cx="4248472" cy="2769989"/>
          </a:xfrm>
          <a:prstGeom prst="rect">
            <a:avLst/>
          </a:prstGeom>
          <a:noFill/>
        </p:spPr>
        <p:txBody>
          <a:bodyPr wrap="square" rtlCol="0">
            <a:spAutoFit/>
          </a:bodyPr>
          <a:lstStyle/>
          <a:p>
            <a:r>
              <a:rPr lang="en-GB" b="1" dirty="0" smtClean="0">
                <a:solidFill>
                  <a:schemeClr val="bg1"/>
                </a:solidFill>
              </a:rPr>
              <a:t>ASSUC </a:t>
            </a:r>
            <a:r>
              <a:rPr lang="en-GB" b="1" dirty="0" err="1" smtClean="0">
                <a:solidFill>
                  <a:schemeClr val="bg1"/>
                </a:solidFill>
              </a:rPr>
              <a:t>aisbl</a:t>
            </a:r>
            <a:endParaRPr lang="en-GB" sz="1600" b="1" dirty="0" smtClean="0">
              <a:solidFill>
                <a:schemeClr val="bg1"/>
              </a:solidFill>
            </a:endParaRPr>
          </a:p>
          <a:p>
            <a:r>
              <a:rPr lang="en-GB" sz="1600" dirty="0" smtClean="0">
                <a:solidFill>
                  <a:schemeClr val="bg1"/>
                </a:solidFill>
              </a:rPr>
              <a:t>European Association of Sugar Traders </a:t>
            </a:r>
          </a:p>
          <a:p>
            <a:endParaRPr lang="fr-BE" sz="1600" dirty="0" smtClean="0">
              <a:solidFill>
                <a:schemeClr val="bg1"/>
              </a:solidFill>
            </a:endParaRPr>
          </a:p>
          <a:p>
            <a:r>
              <a:rPr lang="fr-BE" sz="1600" b="1" dirty="0" smtClean="0">
                <a:solidFill>
                  <a:schemeClr val="bg1"/>
                </a:solidFill>
              </a:rPr>
              <a:t>Rue </a:t>
            </a:r>
            <a:r>
              <a:rPr lang="fr-BE" sz="1600" b="1" dirty="0">
                <a:solidFill>
                  <a:schemeClr val="bg1"/>
                </a:solidFill>
              </a:rPr>
              <a:t>de Trêves 49-51, Box 14</a:t>
            </a:r>
            <a:endParaRPr lang="en-GB" sz="1600" b="1" dirty="0">
              <a:solidFill>
                <a:schemeClr val="bg1"/>
              </a:solidFill>
            </a:endParaRPr>
          </a:p>
          <a:p>
            <a:r>
              <a:rPr lang="fr-BE" sz="1600" b="1" dirty="0">
                <a:solidFill>
                  <a:schemeClr val="bg1"/>
                </a:solidFill>
              </a:rPr>
              <a:t>B - 1040 Brussels</a:t>
            </a:r>
            <a:endParaRPr lang="en-GB" sz="1600" b="1" dirty="0">
              <a:solidFill>
                <a:schemeClr val="bg1"/>
              </a:solidFill>
            </a:endParaRPr>
          </a:p>
          <a:p>
            <a:endParaRPr lang="en-GB" sz="1600" dirty="0" smtClean="0">
              <a:solidFill>
                <a:schemeClr val="bg1"/>
              </a:solidFill>
            </a:endParaRPr>
          </a:p>
          <a:p>
            <a:r>
              <a:rPr lang="en-GB" sz="1600" dirty="0" smtClean="0">
                <a:solidFill>
                  <a:schemeClr val="bg1"/>
                </a:solidFill>
              </a:rPr>
              <a:t>Tel +32(0) 27 366 873 </a:t>
            </a:r>
          </a:p>
          <a:p>
            <a:r>
              <a:rPr lang="en-GB" sz="1600" dirty="0" smtClean="0">
                <a:solidFill>
                  <a:schemeClr val="bg1"/>
                </a:solidFill>
              </a:rPr>
              <a:t>Fax +32(0) 27 326 766</a:t>
            </a:r>
          </a:p>
          <a:p>
            <a:endParaRPr lang="en-GB" sz="1600" dirty="0" smtClean="0">
              <a:solidFill>
                <a:schemeClr val="bg1"/>
              </a:solidFill>
            </a:endParaRPr>
          </a:p>
          <a:p>
            <a:r>
              <a:rPr lang="en-GB" sz="2800" b="1" dirty="0" smtClean="0">
                <a:solidFill>
                  <a:schemeClr val="bg1"/>
                </a:solidFill>
              </a:rPr>
              <a:t>http://www.assuc.eu/</a:t>
            </a:r>
          </a:p>
        </p:txBody>
      </p:sp>
      <p:sp>
        <p:nvSpPr>
          <p:cNvPr id="5" name="Rectangle 4"/>
          <p:cNvSpPr/>
          <p:nvPr/>
        </p:nvSpPr>
        <p:spPr>
          <a:xfrm>
            <a:off x="3149944" y="1916832"/>
            <a:ext cx="2844112" cy="707886"/>
          </a:xfrm>
          <a:prstGeom prst="rect">
            <a:avLst/>
          </a:prstGeom>
          <a:noFill/>
        </p:spPr>
        <p:txBody>
          <a:bodyPr wrap="none" lIns="91440" tIns="45720" rIns="91440" bIns="45720">
            <a:spAutoFit/>
          </a:bodyPr>
          <a:lstStyle/>
          <a:p>
            <a:pPr algn="ctr"/>
            <a:r>
              <a:rPr lang="en-US" sz="4000" b="1" cap="none" spc="0" dirty="0" smtClean="0">
                <a:ln w="1905"/>
                <a:solidFill>
                  <a:schemeClr val="bg1"/>
                </a:solidFill>
                <a:effectLst>
                  <a:innerShdw blurRad="69850" dist="43180" dir="5400000">
                    <a:srgbClr val="000000">
                      <a:alpha val="65000"/>
                    </a:srgbClr>
                  </a:innerShdw>
                </a:effectLst>
              </a:rPr>
              <a:t>Thank you!</a:t>
            </a:r>
            <a:endParaRPr lang="en-US" sz="4000" b="1" cap="none" spc="0" dirty="0">
              <a:ln w="1905"/>
              <a:solidFill>
                <a:schemeClr val="bg1"/>
              </a:solidFill>
              <a:effectLst>
                <a:innerShdw blurRad="69850" dist="43180" dir="5400000">
                  <a:srgbClr val="000000">
                    <a:alpha val="65000"/>
                  </a:srgbClr>
                </a:innerShdw>
              </a:effectLst>
            </a:endParaRPr>
          </a:p>
        </p:txBody>
      </p:sp>
      <p:graphicFrame>
        <p:nvGraphicFramePr>
          <p:cNvPr id="25605" name="Object 5"/>
          <p:cNvGraphicFramePr>
            <a:graphicFrameLocks noChangeAspect="1"/>
          </p:cNvGraphicFramePr>
          <p:nvPr>
            <p:extLst>
              <p:ext uri="{D42A27DB-BD31-4B8C-83A1-F6EECF244321}">
                <p14:modId xmlns:p14="http://schemas.microsoft.com/office/powerpoint/2010/main" val="2229249056"/>
              </p:ext>
            </p:extLst>
          </p:nvPr>
        </p:nvGraphicFramePr>
        <p:xfrm>
          <a:off x="3062883" y="669156"/>
          <a:ext cx="3018235" cy="959644"/>
        </p:xfrm>
        <a:graphic>
          <a:graphicData uri="http://schemas.openxmlformats.org/presentationml/2006/ole">
            <mc:AlternateContent xmlns:mc="http://schemas.openxmlformats.org/markup-compatibility/2006">
              <mc:Choice xmlns:v="urn:schemas-microsoft-com:vml" Requires="v">
                <p:oleObj spid="_x0000_s26163" r:id="rId5" imgW="5401429" imgH="1714739" progId="">
                  <p:embed/>
                </p:oleObj>
              </mc:Choice>
              <mc:Fallback>
                <p:oleObj r:id="rId5" imgW="5401429" imgH="1714739" progId="">
                  <p:embed/>
                  <p:pic>
                    <p:nvPicPr>
                      <p:cNvPr id="0" name="Picture 24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62883" y="669156"/>
                        <a:ext cx="3018235" cy="9596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p:nvPr/>
        </p:nvSpPr>
        <p:spPr>
          <a:xfrm>
            <a:off x="5227821" y="3212976"/>
            <a:ext cx="3109984" cy="1754326"/>
          </a:xfrm>
          <a:prstGeom prst="rect">
            <a:avLst/>
          </a:prstGeom>
        </p:spPr>
        <p:txBody>
          <a:bodyPr wrap="square">
            <a:spAutoFit/>
          </a:bodyPr>
          <a:lstStyle/>
          <a:p>
            <a:r>
              <a:rPr lang="en-GB" dirty="0">
                <a:solidFill>
                  <a:schemeClr val="bg1"/>
                </a:solidFill>
              </a:rPr>
              <a:t>Follow us on Twitter at</a:t>
            </a:r>
          </a:p>
          <a:p>
            <a:r>
              <a:rPr lang="en-GB" dirty="0">
                <a:solidFill>
                  <a:schemeClr val="bg1"/>
                </a:solidFill>
              </a:rPr>
              <a:t>@</a:t>
            </a:r>
            <a:r>
              <a:rPr lang="en-GB" dirty="0" err="1" smtClean="0">
                <a:solidFill>
                  <a:schemeClr val="bg1"/>
                </a:solidFill>
              </a:rPr>
              <a:t>sugartraders</a:t>
            </a:r>
            <a:endParaRPr lang="en-GB" dirty="0" smtClean="0">
              <a:solidFill>
                <a:schemeClr val="bg1"/>
              </a:solidFill>
            </a:endParaRPr>
          </a:p>
          <a:p>
            <a:endParaRPr lang="en-GB" dirty="0">
              <a:solidFill>
                <a:schemeClr val="bg1"/>
              </a:solidFill>
            </a:endParaRPr>
          </a:p>
          <a:p>
            <a:r>
              <a:rPr lang="en-GB" dirty="0">
                <a:solidFill>
                  <a:schemeClr val="bg1"/>
                </a:solidFill>
              </a:rPr>
              <a:t>Follow us on LinkedIn at</a:t>
            </a:r>
          </a:p>
          <a:p>
            <a:r>
              <a:rPr lang="en-GB" dirty="0">
                <a:solidFill>
                  <a:schemeClr val="bg1"/>
                </a:solidFill>
                <a:hlinkClick r:id="rId7"/>
              </a:rPr>
              <a:t>http://</a:t>
            </a:r>
            <a:r>
              <a:rPr lang="en-GB" dirty="0" smtClean="0">
                <a:solidFill>
                  <a:schemeClr val="bg1"/>
                </a:solidFill>
                <a:hlinkClick r:id="rId7"/>
              </a:rPr>
              <a:t>bit.ly/assuc</a:t>
            </a:r>
            <a:endParaRPr lang="en-GB" dirty="0" smtClean="0">
              <a:solidFill>
                <a:schemeClr val="bg1"/>
              </a:solidFill>
            </a:endParaRPr>
          </a:p>
          <a:p>
            <a:endParaRPr lang="en-GB"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57200" y="346075"/>
            <a:ext cx="79851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Global S&amp;D </a:t>
            </a:r>
            <a:r>
              <a:rPr lang="en-GB" sz="2400" dirty="0" smtClean="0">
                <a:solidFill>
                  <a:srgbClr val="007749"/>
                </a:solidFill>
                <a:latin typeface="+mj-lt"/>
              </a:rPr>
              <a:t>– </a:t>
            </a:r>
            <a:r>
              <a:rPr lang="en-GB" sz="2400" i="1" dirty="0" smtClean="0">
                <a:solidFill>
                  <a:srgbClr val="007749"/>
                </a:solidFill>
                <a:latin typeface="+mj-lt"/>
              </a:rPr>
              <a:t>Ample stocks weigh on prices and spreads</a:t>
            </a:r>
            <a:endParaRPr lang="en-GB" sz="1600" i="1" dirty="0">
              <a:latin typeface="+mj-lt"/>
            </a:endParaRPr>
          </a:p>
        </p:txBody>
      </p:sp>
      <p:sp>
        <p:nvSpPr>
          <p:cNvPr id="10244" name="TextBox 1"/>
          <p:cNvSpPr txBox="1">
            <a:spLocks noChangeArrowheads="1"/>
          </p:cNvSpPr>
          <p:nvPr/>
        </p:nvSpPr>
        <p:spPr bwMode="auto">
          <a:xfrm>
            <a:off x="1967682" y="6268315"/>
            <a:ext cx="5127674" cy="215444"/>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latin typeface="Arial" panose="020B0604020202020204" pitchFamily="34" charset="0"/>
                <a:cs typeface="Arial" panose="020B0604020202020204" pitchFamily="34" charset="0"/>
              </a:rPr>
              <a:t>Source: ED&amp;F Man Commodities </a:t>
            </a:r>
            <a:r>
              <a:rPr lang="en-GB" sz="800" i="1" dirty="0" smtClean="0">
                <a:latin typeface="Arial" panose="020B0604020202020204" pitchFamily="34" charset="0"/>
                <a:cs typeface="Arial" panose="020B0604020202020204" pitchFamily="34" charset="0"/>
              </a:rPr>
              <a:t>Research, figures in </a:t>
            </a:r>
            <a:r>
              <a:rPr lang="en-GB" sz="800" i="1" dirty="0" err="1" smtClean="0">
                <a:latin typeface="Arial" panose="020B0604020202020204" pitchFamily="34" charset="0"/>
                <a:cs typeface="Arial" panose="020B0604020202020204" pitchFamily="34" charset="0"/>
              </a:rPr>
              <a:t>tel</a:t>
            </a:r>
            <a:r>
              <a:rPr lang="en-GB" sz="800" i="1" dirty="0" smtClean="0">
                <a:latin typeface="Arial" panose="020B0604020202020204" pitchFamily="34" charset="0"/>
                <a:cs typeface="Arial" panose="020B0604020202020204" pitchFamily="34" charset="0"/>
              </a:rPr>
              <a:t> </a:t>
            </a:r>
            <a:r>
              <a:rPr lang="en-GB" sz="800" i="1" dirty="0" err="1" smtClean="0">
                <a:latin typeface="Arial" panose="020B0604020202020204" pitchFamily="34" charset="0"/>
                <a:cs typeface="Arial" panose="020B0604020202020204" pitchFamily="34" charset="0"/>
              </a:rPr>
              <a:t>quel</a:t>
            </a:r>
            <a:r>
              <a:rPr lang="en-GB" sz="800" i="1" dirty="0" smtClean="0">
                <a:latin typeface="Arial" panose="020B0604020202020204" pitchFamily="34" charset="0"/>
                <a:cs typeface="Arial" panose="020B0604020202020204" pitchFamily="34" charset="0"/>
              </a:rPr>
              <a:t>, individual national crop year basis</a:t>
            </a:r>
            <a:endParaRPr lang="en-GB" sz="800" i="1" dirty="0">
              <a:latin typeface="Arial" panose="020B0604020202020204" pitchFamily="34" charset="0"/>
              <a:cs typeface="Arial" panose="020B0604020202020204" pitchFamily="34" charset="0"/>
            </a:endParaRPr>
          </a:p>
        </p:txBody>
      </p:sp>
      <p:sp>
        <p:nvSpPr>
          <p:cNvPr id="9" name="TextBox 2"/>
          <p:cNvSpPr txBox="1">
            <a:spLocks noChangeArrowheads="1"/>
          </p:cNvSpPr>
          <p:nvPr/>
        </p:nvSpPr>
        <p:spPr bwMode="auto">
          <a:xfrm>
            <a:off x="452438" y="836712"/>
            <a:ext cx="8158162" cy="175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defTabSz="457200" eaLnBrk="1" hangingPunct="1">
              <a:spcBef>
                <a:spcPct val="20000"/>
              </a:spcBef>
              <a:buClr>
                <a:srgbClr val="007749"/>
              </a:buClr>
              <a:buFont typeface="Arial"/>
              <a:buChar char="•"/>
              <a:defRPr/>
            </a:pPr>
            <a:r>
              <a:rPr lang="en-GB" sz="1600" dirty="0">
                <a:latin typeface="+mn-lt"/>
                <a:cs typeface="Arial"/>
              </a:rPr>
              <a:t>Sizeable deficits in 2008 and 2009, followed by </a:t>
            </a:r>
            <a:r>
              <a:rPr lang="en-GB" sz="1600" dirty="0" smtClean="0">
                <a:latin typeface="+mn-lt"/>
                <a:cs typeface="Arial"/>
              </a:rPr>
              <a:t>five </a:t>
            </a:r>
            <a:r>
              <a:rPr lang="en-GB" sz="1600" dirty="0">
                <a:latin typeface="+mn-lt"/>
                <a:cs typeface="Arial"/>
              </a:rPr>
              <a:t>years of consecutive surpluses has resulted in</a:t>
            </a:r>
            <a:r>
              <a:rPr lang="en-GB" sz="1600" dirty="0" smtClean="0">
                <a:latin typeface="+mn-lt"/>
                <a:cs typeface="Arial"/>
              </a:rPr>
              <a:t>:</a:t>
            </a:r>
          </a:p>
          <a:p>
            <a:pPr defTabSz="457200" eaLnBrk="1" hangingPunct="1">
              <a:spcBef>
                <a:spcPct val="20000"/>
              </a:spcBef>
              <a:buClr>
                <a:srgbClr val="007749"/>
              </a:buClr>
              <a:defRPr/>
            </a:pPr>
            <a:endParaRPr lang="en-GB" sz="600" dirty="0">
              <a:latin typeface="+mn-lt"/>
              <a:cs typeface="Arial"/>
            </a:endParaRPr>
          </a:p>
          <a:p>
            <a:pPr marL="1200150" lvl="1" indent="-457200" defTabSz="457200" eaLnBrk="1" hangingPunct="1">
              <a:spcBef>
                <a:spcPct val="20000"/>
              </a:spcBef>
              <a:buClr>
                <a:srgbClr val="007749"/>
              </a:buClr>
              <a:buFont typeface="Calibri" panose="020F0502020204030204" pitchFamily="34" charset="0"/>
              <a:buChar char="−"/>
              <a:defRPr/>
            </a:pPr>
            <a:r>
              <a:rPr lang="en-GB" sz="1600" dirty="0" smtClean="0">
                <a:latin typeface="+mn-lt"/>
                <a:cs typeface="Arial"/>
                <a:sym typeface="Wingdings" panose="05000000000000000000" pitchFamily="2" charset="2"/>
              </a:rPr>
              <a:t>World market prices trading near 5 year lows</a:t>
            </a:r>
          </a:p>
          <a:p>
            <a:pPr marL="1200150" lvl="1" indent="-457200" defTabSz="457200" eaLnBrk="1" hangingPunct="1">
              <a:spcBef>
                <a:spcPct val="20000"/>
              </a:spcBef>
              <a:buClr>
                <a:srgbClr val="007749"/>
              </a:buClr>
              <a:buFont typeface="Calibri" panose="020F0502020204030204" pitchFamily="34" charset="0"/>
              <a:buChar char="−"/>
              <a:defRPr/>
            </a:pPr>
            <a:r>
              <a:rPr lang="en-GB" sz="1600" dirty="0" smtClean="0">
                <a:latin typeface="+mn-lt"/>
                <a:cs typeface="Arial"/>
                <a:sym typeface="Wingdings" panose="05000000000000000000" pitchFamily="2" charset="2"/>
              </a:rPr>
              <a:t>Lower realised volatility, less “extreme” price movements</a:t>
            </a:r>
          </a:p>
          <a:p>
            <a:pPr marL="1200150" lvl="1" indent="-457200" defTabSz="457200" eaLnBrk="1" hangingPunct="1">
              <a:spcBef>
                <a:spcPct val="20000"/>
              </a:spcBef>
              <a:buClr>
                <a:srgbClr val="007749"/>
              </a:buClr>
              <a:buFont typeface="Calibri" panose="020F0502020204030204" pitchFamily="34" charset="0"/>
              <a:buChar char="−"/>
              <a:defRPr/>
            </a:pPr>
            <a:r>
              <a:rPr lang="en-GB" sz="1600" dirty="0" smtClean="0">
                <a:latin typeface="+mn-lt"/>
                <a:cs typeface="Arial"/>
                <a:sym typeface="Wingdings" panose="05000000000000000000" pitchFamily="2" charset="2"/>
              </a:rPr>
              <a:t>Limited global investment appetite</a:t>
            </a:r>
            <a:endParaRPr lang="en-GB" sz="1600" dirty="0">
              <a:latin typeface="+mn-lt"/>
              <a:cs typeface="Arial"/>
              <a:sym typeface="Wingdings" panose="05000000000000000000" pitchFamily="2" charset="2"/>
            </a:endParaRPr>
          </a:p>
          <a:p>
            <a:pPr marL="457200" indent="-457200" algn="just">
              <a:buClr>
                <a:srgbClr val="007749"/>
              </a:buClr>
              <a:buFont typeface="Arial" pitchFamily="34" charset="0"/>
              <a:buChar char="•"/>
              <a:defRPr/>
            </a:pPr>
            <a:endParaRPr lang="en-GB" sz="1100" dirty="0" smtClean="0">
              <a:latin typeface="+mn-lt"/>
            </a:endParaRPr>
          </a:p>
        </p:txBody>
      </p:sp>
      <p:sp>
        <p:nvSpPr>
          <p:cNvPr id="3" name="AutoShape 2" descr="data:image/jpeg;base64,/9j/4AAQSkZJRgABAQAAAQABAAD/2wCEAAkGBhISERIUEBQWERQVFhkZGBUWFxIXFxgTHxkWIhwbFhcZHiYkGRklGhUYIC8gJCopLS4sHh49NTAqQSgrLCkBCQoKDgwOGg8PGSwkHyMtMi0tNTU1LiwwNTEsKSouKiwvLSwvKikwKi0uKS0qKS0sKSksNC01KjAsLCksNCwtMP/AABEIAEQBFgMBIgACEQEDEQH/xAAcAAEAAgMBAQEAAAAAAAAAAAAABQYDBAcCAQj/xAA5EAACAQMCBQIEAwcCBwAAAAABAgMABBESIQUGEzFBIlEUMmFxI4GxQlJikaHB0TOyBxYkY3KCkv/EABkBAQADAQEAAAAAAAAAAAAAAAABAgMEBf/EAC0RAAIBAgYABAUFAQAAAAAAAAABAgMRBBITITFBIlFh8CNSccHRMkKBkbEU/9oADAMBAAIRAxEAPwDtVKUoBSlKAUrXvr5IULyHAH8yfYDyarSczXchYwwhkzgelj/M571y18XTotRlu30t2aQpykrotZkGQM7nJA84GM/qK9VzTifNEi8Ys1c6dCLG4HYPN3/kTH/81P3HH72MEvCAqnc6Wx3989qVsVCjFSknZ+n+mVH4spRj07FspWjwni6XCak2I+ZT3U/3H1rereE41IqUXdMs007MUpSrkClQrc2QkkQLLckEj8KNmXI7/iHC9x71KWkrMgLp02PdCQxH3I2z9qFVJPgzUpXwmhY+0qDl5tiENvKqyOtxIERVXLHdvVp8qAuftUlxHicUCh5m0KWCg4Y+o9hgA+1CuePmbVKw2d4ksaSRnUjgMpwRkH6Gs1CwpXl3ABJ7AZP2rS4Tx2C5DG3fqBcZ2YY1DI+YDxQi6vY36UqNvOOJHcQwFWZpVdsqMqirjd/YE7ZoG0uSSpWjYcXjlgE65WMqWyw30jO+B4wM04VxqG5DGB9YUgHZhuQCO4Hg0IzLbfk3qVDSc2QaisQluGUlSIYncah3GvAXP51JWU7OgZ0MRP7DFSwHjVp2B+mTQKaeyM9KxzzKiszHCqCSfYAZNRvLfMK3kRdVKEMVZDkkeV3wM5Uq350GZJ27JalQt3zXFHJcowf/AKeISOwXK79lB/fxjY981LwyalVsFcgHB2Iz4P1oFJPZHulKULClKUApSlAK0+KcVSBNTn7KO7H6f5rcqj8/8UggdHlIkfRhIAd2OTu5/Zj/AKnxWFd1FD4S8XvcZoR8VR2SMtpZS38nUmJWIHYD29k/u1W+CBUUKgCqNgBXJY/+MFyAAIIQB4HUAwPA32rpPLfMcV7CJIjg9nQ/Mjex/sfNZ4bCKgm27yfL99GaxsK7yxfHRxXmy9J4jcyA7rMcf+pGP9td8UhlHkMOx9iPNfnPjufibjPfqyf72rvbcVjt7RJZ20KsaZP10jYDySewrsZ5+Cn4qjfvkheLcDktn69rkAblRvpHnbyn08fpNcE48lwv7sg+Zf7r7iudXH/GOfU3TgiCZOkNrLaf4iCBmpHkvmCG6uUbCwT5bVGM6HBB3iz2b3X8xXm/808PUzUf0t7ry9V+D0oY6jW8De/T+x0iqtfc1vDeTQSRPPH0kdeghd1zkESDPnGRU/xGyMqaVlkhOc6oyoP2OQQRWHg/BI7ZWCamZzqeRzqd292b9B2FeiVmpNpLYptrfm2mRrG2vBCzfi2zRN0wuD64iT6GH7vY1Oyc7AAlbS8Y4OB0SMnwM52qy0oVjTlHiRTZObpego6F31MqZJDAQFTUDIVHnC5UDv2Nat5zXM6XYSG51TLotV6TgadJBcn9klmJ38BavlKEOnJ/uKZy9+NcWwSOWOGygKZkQpmdgq4APfCht/rX3mDmC760kMUM8SqPTLHCsxkcjYgsQqJv9T9quVKE6Ty2uVleOyRQxx3kE0srRDqGCIsmTkEagdmx3xUZw7j06WogmhvUcAqkqRB3MOfSSSTpk07HPnerzSgdN/Mc6lS9gmBMl6kbKrKiqt2fOoSNsEbtsM9+5qZtua5gZSbO6JZvwU6YA6YVQNTZ9JLaic9hirZShCouPEig8P5mvknJuIppF9XWhWHaAZ9DQuP9YEHfz3rLJPNOvELuGKUF4Vt7cFSrkb6nCncDU+fsKvNKDRfDkRM8osrRQkbzdJFRY4xlmIAH5Dbc1BQ8w3CT67m2n0dEdNIYmYAsfVr3+YBQN8fYVc6ULSg3aztYoNjdmK4j+At7uOOSTEsEkbLDg95ELH8Nh3I7GpNecXjubqGWGSYRuuhreNnARlB0yb7OKneKcNMwAWaWAjzEygkexyD/AD7194RwiK2j6cQIGSxJJZmc92djuWPvQoqc07J7e+iBg5xctIWtbvBOI06JxpA7sc7FifyAH1rRt+b5AYDLHchIwxuWEDf6xGFTAG6DJ3HstXmlC2nL5iiR8PmmhBaJx8berJIGGClqhBUP7ZWNdv4qvdKULQhkFKUoaClKUApSlAY7hWKsEIViNmI1AH3xkZ+1c94nypbxXKG413kspBZ5Xwu7Y+RMZ27DOBXRqrvNXB5HKzRbtGPl87HIK+5B8Vx42VWNJulz9uy0KdOc1qK5scb5RtrmAQsixhf9NkABjP8ADjx7jzXLbE3HBb4dUExtsxGdMsWfmX+Id8dwdvNdR4BzGs40vhZR48N9V/xW5xrgkN3EYp11Kex/aVvDKfBroo14VoZ4O6Zy4nCu91tJHEeZuHFuJSxpv1ZQUI7FZNJUj6HVU3znxKXiF4tpaAukJ0qB2ZxszsewUds+2fepr/lnpMn48Rnt0khiZtQJDEdFmGDhkEkmwznC/lbuV+VIbGLTH6nPzyH5nP8AZfYfrWiknwcMMNKTlHhN3f4NTlHkiGyj3AlmcYdyMjH7qg9l/XzUBfcp2kt60Sxm3YNlZIWK4IGc6DkZz5GKuXGeNpbrk+pz8qeT9T7D61Dcu8Ollm+Kl9OckDGNWRjYeFx/OvOxGIk6sKVJ73vL6d3PYhhqem80Va231LDw63kSMLLJ1mG2sqFYj+IDbP1GM+1aPNHF2t4PwhqmkYRwr7yt2/IDLH7VMVWLU/E8TlZt0slVEH/ekGXb7hRpFeiYzdkorvYkeMcVNpaGSQ9SRVCjAx1JjgAAD3bx7Vt8JWUQxi4YNLpGsgADX5AA9u35VT+Z+L67hmUCSOx0kKc4lv32jTbuVBz9Ca3Ljm+4haYTxRL0rYSnQ7tiUnCRscDdj2AzQy1UpO72LZHMrZ0kHScHBBw3sfY/SvdUe945cLMu8NtHBGlxd6Qxy7ZHSOPmYjceTgZNbFtz4SSXiBRlHTWJi7mVmwkTHGnqMDnAPpwc0LKvHhlpvb6OFDJKwRBjLH6kAf1IFanHONC3VMKZZZX0RRggF3+pPyqAMk+BUBBNPeXohuEjWO0KyuI2ZwZiPw0YkDJXdjjyBWXjqC+ieS2LJJaSFoZiBoeRQdaj95dtJPbPvvQOo2m4/wAfcy29/dfGQxNMkpKs08SIAkKY9GHJ1ai2AM9xk4FWeqly/wAfjkWH4WFEeZRPcnssanOWY92diDpB8ZPYVltObnmCiKJS8mt01MQqWgOBNMcbaiDhR32+tCIVIpc8lopVVsecmmRFgWOSUqzu2XWGOFWIEjkjV6sZC+ffG9fIObJ5fhFgjjkeZXkbLSKqwqcB8lcgMewIP596F9aBaiaql1zVI8c08LxwWsWQJpVLmZxtiNQRhNXpB3JPYV65suZzaRQvpjmupVgYxliqqxOoqSAfkH9TU2629vDGjlI4l0ogfTjI+UDPnbNCJNybSdrGThN08sEUkidN3RWZP3WI3G9bdViPnAtLAQiLBM5VGd9MjKFY9UJ2EWVxucmtOfnO56bzRQxPEbgRQnW4ebLafQuMd87k42NCNaCXJc6VVLrm6WJ7sSxxhYIFkyrs2JGJCROcD1n+H3FY35wnge3F9FFCkkTu2l2Z4wozllx2JIUAZ3NCdaHv+i30qsx81SCROsiQo8Uk2hmcypCo2eXA0rntpzt7mtaz5tuT8IZoYo1uNbH8R9awqpbqFSMKoGM5Pkds0GtH379S30qtjmmRliKRDNzKFt1YkMYQMvLIP2RpBIHtpz3qyUNIyUuBSlKFhSlKAUpSgFKUoCu8f5a1nqwemQbkDbUfcezfrWrY86aV03CsXXYkYGf/ACBxg1bKxPaoTkopPuVBrz54OUampQllb57T9beZsqqayzVypcTsZWui4QldanOV7DT9fpW/xPnJIzIiKS6kgE40599j/Soni0R+MYhWxrXsp8adxtv2q6fCpnOhc5znSveq5Ks8ypSyu+/ZzYdxUpXVys8G5eaVuvd5YncIfPsWHgey1axSldWHw0KEbR57fbNpzc3dioC/5RV5pJop5rZ5QBJ0mUB8DAJBBwceRU/SugylFS5IS25RgjEATUFhdpApOdcxGNchO7MN8H/FeZuUY2d3Lvl7iOcj0kaowAFORum3Y9vFTtKFdOPkQEvKKMLgdWT8aZZs+jKSKQRjI9S+kbNkVluuWg6w5mlEkUhkWT0E6iCD6SukDBwMDapqlBpx8iM4FwJbVZFVmk6kjSFnwWLEDuwHq7ea0V5OUK8SzzLbuzEwAoBhjllD41BCSds+asNKE6cbWsVbi3KtvGk7GZ7WGREWRU0hAFGld9JIGDgjOD581BcT4XE5ENldvNLcCOOTQ0TKIE2LOVHoUJkBQRkkV0UjPescFqiZ0IqZ76VVc/fAoZSoJ8FeueQ4WEyxySwxzIiPHGUAIRdK74zjHcZwak+F8BSB3cEszrGmTp9MaKAqqABgZy33NSdKGipxTukR/GuCpcxhHLIVYOjocMkg7MprTXlRGDfESyXLsjIHcqNCsMN01UAKxB+bGanKUJcIt3aK6nJEOhhIzTP0uksjiMmOMDAEa6dKnznGa3U5ciDWuMhbVSI0206ioGo+7AZ/malaUCpxXCKPc8vrPeSwJI/TWT4qdvTkXDACJAcbhQpfBz4qYn5LikSUSvJJLLp1TsVLjQwZQoxpVQR8oGD5qeWMAkgAE9yANz9ffavVCiox3uVt+R42aZpJppDMIxIWKZZUbVpGB6UbsVG2K1+YLGzknfr3fQb4fpNHrjQdJiTtqHY+dPfAq2VimtUfGtFfHbUqtj7ZG1CXSVrJFX5PtGkmlumd5owBDbtIFXMQA1uqgABWYYBxuBVtr4BX2haEMqsKUpQuKUpQClKUApSlAKUpQClKUApSlAKUpQClKUApSlAKUpQClKUApSlAKUpQClKUApSlAKUpQClKUApSlAKUpQ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3175" y="2394223"/>
            <a:ext cx="5963122" cy="3874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4" name="Slide Number Placeholder 3"/>
          <p:cNvSpPr>
            <a:spLocks noGrp="1"/>
          </p:cNvSpPr>
          <p:nvPr>
            <p:ph type="sldNum" sz="quarter" idx="12"/>
          </p:nvPr>
        </p:nvSpPr>
        <p:spPr/>
        <p:txBody>
          <a:bodyPr/>
          <a:lstStyle/>
          <a:p>
            <a:fld id="{EFC64B0C-20AF-44FE-A77D-E9F264F32DB9}" type="slidenum">
              <a:rPr lang="en-GB" smtClean="0"/>
              <a:pPr/>
              <a:t>3</a:t>
            </a:fld>
            <a:endParaRPr lang="en-GB"/>
          </a:p>
        </p:txBody>
      </p:sp>
    </p:spTree>
    <p:extLst>
      <p:ext uri="{BB962C8B-B14F-4D97-AF65-F5344CB8AC3E}">
        <p14:creationId xmlns:p14="http://schemas.microsoft.com/office/powerpoint/2010/main" val="1313603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
          <p:cNvSpPr txBox="1">
            <a:spLocks noChangeArrowheads="1"/>
          </p:cNvSpPr>
          <p:nvPr/>
        </p:nvSpPr>
        <p:spPr bwMode="auto">
          <a:xfrm>
            <a:off x="830875" y="6644564"/>
            <a:ext cx="2196642" cy="200055"/>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ED&amp;F Man Commodities </a:t>
            </a:r>
            <a:r>
              <a:rPr lang="en-GB" sz="700" i="1" dirty="0" smtClean="0">
                <a:latin typeface="Arial" panose="020B0604020202020204" pitchFamily="34" charset="0"/>
                <a:cs typeface="Arial" panose="020B0604020202020204" pitchFamily="34" charset="0"/>
              </a:rPr>
              <a:t>Research</a:t>
            </a:r>
            <a:endParaRPr lang="en-GB" sz="700" i="1" dirty="0">
              <a:latin typeface="Arial" panose="020B0604020202020204" pitchFamily="34" charset="0"/>
              <a:cs typeface="Arial" panose="020B0604020202020204" pitchFamily="34" charset="0"/>
            </a:endParaRPr>
          </a:p>
        </p:txBody>
      </p:sp>
      <p:sp>
        <p:nvSpPr>
          <p:cNvPr id="10242" name="TextBox 2"/>
          <p:cNvSpPr txBox="1">
            <a:spLocks noChangeArrowheads="1"/>
          </p:cNvSpPr>
          <p:nvPr/>
        </p:nvSpPr>
        <p:spPr bwMode="auto">
          <a:xfrm>
            <a:off x="319410" y="311629"/>
            <a:ext cx="82709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Global Stocks – </a:t>
            </a:r>
            <a:r>
              <a:rPr lang="en-GB" sz="2400" i="1" dirty="0" smtClean="0">
                <a:solidFill>
                  <a:srgbClr val="007749"/>
                </a:solidFill>
                <a:latin typeface="+mj-lt"/>
              </a:rPr>
              <a:t>High </a:t>
            </a:r>
            <a:r>
              <a:rPr lang="en-GB" sz="2400" i="1" dirty="0">
                <a:solidFill>
                  <a:srgbClr val="007749"/>
                </a:solidFill>
                <a:latin typeface="+mj-lt"/>
              </a:rPr>
              <a:t>at </a:t>
            </a:r>
            <a:r>
              <a:rPr lang="en-GB" sz="2400" i="1" dirty="0" smtClean="0">
                <a:solidFill>
                  <a:srgbClr val="007749"/>
                </a:solidFill>
                <a:latin typeface="+mj-lt"/>
              </a:rPr>
              <a:t>Destination but subsiding at Origin</a:t>
            </a:r>
            <a:endParaRPr lang="en-GB" sz="2000" i="1" dirty="0">
              <a:latin typeface="+mj-lt"/>
            </a:endParaRPr>
          </a:p>
        </p:txBody>
      </p:sp>
      <p:sp>
        <p:nvSpPr>
          <p:cNvPr id="9" name="TextBox 2"/>
          <p:cNvSpPr txBox="1">
            <a:spLocks noChangeArrowheads="1"/>
          </p:cNvSpPr>
          <p:nvPr/>
        </p:nvSpPr>
        <p:spPr bwMode="auto">
          <a:xfrm>
            <a:off x="186896" y="869782"/>
            <a:ext cx="4085346" cy="2908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spcBef>
                <a:spcPct val="20000"/>
              </a:spcBef>
              <a:buClr>
                <a:srgbClr val="007749"/>
              </a:buClr>
              <a:buFont typeface="Arial" pitchFamily="34" charset="0"/>
              <a:buChar char="•"/>
              <a:defRPr/>
            </a:pPr>
            <a:r>
              <a:rPr lang="en-GB" sz="1500" dirty="0" smtClean="0">
                <a:latin typeface="+mn-lt"/>
                <a:cs typeface="Arial"/>
              </a:rPr>
              <a:t>Significantly </a:t>
            </a:r>
            <a:r>
              <a:rPr lang="en-GB" sz="1500" dirty="0">
                <a:latin typeface="+mn-lt"/>
                <a:cs typeface="Arial"/>
              </a:rPr>
              <a:t>large </a:t>
            </a:r>
            <a:r>
              <a:rPr lang="en-GB" sz="1500" dirty="0" smtClean="0">
                <a:latin typeface="+mn-lt"/>
                <a:cs typeface="Arial"/>
              </a:rPr>
              <a:t>surpluses </a:t>
            </a:r>
            <a:r>
              <a:rPr lang="en-GB" sz="1500" dirty="0" smtClean="0">
                <a:latin typeface="+mn-lt"/>
                <a:cs typeface="Arial"/>
                <a:sym typeface="Wingdings" panose="05000000000000000000" pitchFamily="2" charset="2"/>
              </a:rPr>
              <a:t></a:t>
            </a:r>
            <a:r>
              <a:rPr lang="en-GB" sz="1500" dirty="0" smtClean="0">
                <a:latin typeface="+mn-lt"/>
                <a:cs typeface="Arial"/>
              </a:rPr>
              <a:t> </a:t>
            </a:r>
            <a:r>
              <a:rPr lang="en-GB" sz="1500" dirty="0">
                <a:latin typeface="+mn-lt"/>
                <a:cs typeface="Arial"/>
              </a:rPr>
              <a:t>global stocks have increased to levels last seen in </a:t>
            </a:r>
            <a:r>
              <a:rPr lang="en-GB" sz="1500" dirty="0" smtClean="0">
                <a:latin typeface="+mn-lt"/>
                <a:cs typeface="Arial"/>
              </a:rPr>
              <a:t>2002/03</a:t>
            </a:r>
          </a:p>
          <a:p>
            <a:pPr marL="457200" indent="-457200" algn="just" eaLnBrk="1" hangingPunct="1">
              <a:spcBef>
                <a:spcPct val="20000"/>
              </a:spcBef>
              <a:buClr>
                <a:srgbClr val="007749"/>
              </a:buClr>
              <a:buFont typeface="Arial" pitchFamily="34" charset="0"/>
              <a:buChar char="•"/>
              <a:defRPr/>
            </a:pPr>
            <a:endParaRPr lang="en-GB" sz="1500" dirty="0" smtClean="0">
              <a:latin typeface="+mn-lt"/>
              <a:cs typeface="Arial"/>
            </a:endParaRPr>
          </a:p>
          <a:p>
            <a:pPr marL="457200" indent="-457200" algn="just" eaLnBrk="1" hangingPunct="1">
              <a:spcBef>
                <a:spcPct val="20000"/>
              </a:spcBef>
              <a:buClr>
                <a:srgbClr val="007749"/>
              </a:buClr>
              <a:buFont typeface="Arial" pitchFamily="34" charset="0"/>
              <a:buChar char="•"/>
              <a:defRPr/>
            </a:pPr>
            <a:r>
              <a:rPr lang="en-GB" sz="1500" dirty="0" smtClean="0">
                <a:latin typeface="+mn-lt"/>
                <a:cs typeface="Arial"/>
              </a:rPr>
              <a:t>Major importers continued </a:t>
            </a:r>
            <a:r>
              <a:rPr lang="en-GB" sz="1500" dirty="0">
                <a:latin typeface="+mn-lt"/>
                <a:cs typeface="Arial"/>
              </a:rPr>
              <a:t>to build stocks resulting </a:t>
            </a:r>
            <a:r>
              <a:rPr lang="en-GB" sz="1500" dirty="0" smtClean="0">
                <a:latin typeface="+mn-lt"/>
                <a:cs typeface="Arial"/>
              </a:rPr>
              <a:t>in subdued </a:t>
            </a:r>
            <a:r>
              <a:rPr lang="en-GB" sz="1500" dirty="0">
                <a:latin typeface="+mn-lt"/>
                <a:cs typeface="Arial"/>
              </a:rPr>
              <a:t>levels of </a:t>
            </a:r>
            <a:r>
              <a:rPr lang="en-GB" sz="1500" dirty="0" smtClean="0">
                <a:latin typeface="+mn-lt"/>
                <a:cs typeface="Arial"/>
              </a:rPr>
              <a:t>demand</a:t>
            </a:r>
          </a:p>
          <a:p>
            <a:pPr marL="457200" indent="-457200" algn="just" eaLnBrk="1" hangingPunct="1">
              <a:spcBef>
                <a:spcPct val="20000"/>
              </a:spcBef>
              <a:buClr>
                <a:srgbClr val="007749"/>
              </a:buClr>
              <a:buFont typeface="Arial" pitchFamily="34" charset="0"/>
              <a:buChar char="•"/>
              <a:defRPr/>
            </a:pPr>
            <a:endParaRPr lang="en-GB" sz="1500" dirty="0">
              <a:latin typeface="+mn-lt"/>
              <a:cs typeface="Arial"/>
            </a:endParaRPr>
          </a:p>
          <a:p>
            <a:pPr marL="457200" indent="-457200" algn="just" eaLnBrk="1" hangingPunct="1">
              <a:spcBef>
                <a:spcPct val="20000"/>
              </a:spcBef>
              <a:buClr>
                <a:srgbClr val="007749"/>
              </a:buClr>
              <a:buFont typeface="Arial" pitchFamily="34" charset="0"/>
              <a:buChar char="•"/>
              <a:defRPr/>
            </a:pPr>
            <a:r>
              <a:rPr lang="en-GB" sz="1500" dirty="0" smtClean="0">
                <a:latin typeface="+mn-lt"/>
                <a:cs typeface="Arial"/>
              </a:rPr>
              <a:t>High origin stocks stifled global demand resulting in V4/H5 spread reaching -262pts</a:t>
            </a:r>
          </a:p>
          <a:p>
            <a:pPr marL="457200" indent="-457200" algn="just" eaLnBrk="1" hangingPunct="1">
              <a:spcBef>
                <a:spcPct val="20000"/>
              </a:spcBef>
              <a:buClr>
                <a:srgbClr val="007749"/>
              </a:buClr>
              <a:buFont typeface="Arial" pitchFamily="34" charset="0"/>
              <a:buChar char="•"/>
              <a:defRPr/>
            </a:pPr>
            <a:endParaRPr lang="en-GB" sz="1500" dirty="0">
              <a:latin typeface="+mn-lt"/>
              <a:cs typeface="Arial"/>
            </a:endParaRPr>
          </a:p>
          <a:p>
            <a:pPr marL="457200" indent="-457200" algn="just" eaLnBrk="1" hangingPunct="1">
              <a:spcBef>
                <a:spcPct val="20000"/>
              </a:spcBef>
              <a:buClr>
                <a:srgbClr val="007749"/>
              </a:buClr>
              <a:buFont typeface="Arial" pitchFamily="34" charset="0"/>
              <a:buChar char="•"/>
              <a:defRPr/>
            </a:pPr>
            <a:r>
              <a:rPr lang="en-GB" sz="1500" dirty="0" smtClean="0">
                <a:latin typeface="+mn-lt"/>
                <a:cs typeface="Arial"/>
              </a:rPr>
              <a:t>Origins could draw down stocks in 2015 with sufficient export demand </a:t>
            </a:r>
            <a:endParaRPr lang="en-GB" sz="1500" dirty="0">
              <a:latin typeface="+mn-lt"/>
              <a:cs typeface="Arial"/>
            </a:endParaRPr>
          </a:p>
        </p:txBody>
      </p:sp>
      <p:sp>
        <p:nvSpPr>
          <p:cNvPr id="3" name="AutoShape 2" descr="data:image/jpeg;base64,/9j/4AAQSkZJRgABAQAAAQABAAD/2wCEAAkGBhISERIUEBQWERQVFhkZGBUWFxIXFxgTHxkWIhwbFhcZHiYkGRklGhUYIC8gJCopLS4sHh49NTAqQSgrLCkBCQoKDgwOGg8PGSwkHyMtMi0tNTU1LiwwNTEsKSouKiwvLSwvKikwKi0uKS0qKS0sKSksNC01KjAsLCksNCwtMP/AABEIAEQBFgMBIgACEQEDEQH/xAAcAAEAAgMBAQEAAAAAAAAAAAAABQYDBAcCAQj/xAA5EAACAQMCBQIEAwcCBwAAAAABAgMABBESIQUGEzFBIlEUMmFxI4GxQlJikaHB0TOyBxYkY3KCkv/EABkBAQADAQEAAAAAAAAAAAAAAAABAgMEBf/EAC0RAAIBAgYABAUFAQAAAAAAAAABAgMRBBITITFBIlFh8CNSccHRMkKBkbEU/9oADAMBAAIRAxEAPwDtVKUoBSlKAUrXvr5IULyHAH8yfYDyarSczXchYwwhkzgelj/M571y18XTotRlu30t2aQpykrotZkGQM7nJA84GM/qK9VzTifNEi8Ys1c6dCLG4HYPN3/kTH/81P3HH72MEvCAqnc6Wx3989qVsVCjFSknZ+n+mVH4spRj07FspWjwni6XCak2I+ZT3U/3H1rereE41IqUXdMs007MUpSrkClQrc2QkkQLLckEj8KNmXI7/iHC9x71KWkrMgLp02PdCQxH3I2z9qFVJPgzUpXwmhY+0qDl5tiENvKqyOtxIERVXLHdvVp8qAuftUlxHicUCh5m0KWCg4Y+o9hgA+1CuePmbVKw2d4ksaSRnUjgMpwRkH6Gs1CwpXl3ABJ7AZP2rS4Tx2C5DG3fqBcZ2YY1DI+YDxQi6vY36UqNvOOJHcQwFWZpVdsqMqirjd/YE7ZoG0uSSpWjYcXjlgE65WMqWyw30jO+B4wM04VxqG5DGB9YUgHZhuQCO4Hg0IzLbfk3qVDSc2QaisQluGUlSIYncah3GvAXP51JWU7OgZ0MRP7DFSwHjVp2B+mTQKaeyM9KxzzKiszHCqCSfYAZNRvLfMK3kRdVKEMVZDkkeV3wM5Uq350GZJ27JalQt3zXFHJcowf/AKeISOwXK79lB/fxjY981LwyalVsFcgHB2Iz4P1oFJPZHulKULClKUApSlAK0+KcVSBNTn7KO7H6f5rcqj8/8UggdHlIkfRhIAd2OTu5/Zj/AKnxWFd1FD4S8XvcZoR8VR2SMtpZS38nUmJWIHYD29k/u1W+CBUUKgCqNgBXJY/+MFyAAIIQB4HUAwPA32rpPLfMcV7CJIjg9nQ/Mjex/sfNZ4bCKgm27yfL99GaxsK7yxfHRxXmy9J4jcyA7rMcf+pGP9td8UhlHkMOx9iPNfnPjufibjPfqyf72rvbcVjt7RJZ20KsaZP10jYDySewrsZ5+Cn4qjfvkheLcDktn69rkAblRvpHnbyn08fpNcE48lwv7sg+Zf7r7iudXH/GOfU3TgiCZOkNrLaf4iCBmpHkvmCG6uUbCwT5bVGM6HBB3iz2b3X8xXm/808PUzUf0t7ry9V+D0oY6jW8De/T+x0iqtfc1vDeTQSRPPH0kdeghd1zkESDPnGRU/xGyMqaVlkhOc6oyoP2OQQRWHg/BI7ZWCamZzqeRzqd292b9B2FeiVmpNpLYptrfm2mRrG2vBCzfi2zRN0wuD64iT6GH7vY1Oyc7AAlbS8Y4OB0SMnwM52qy0oVjTlHiRTZObpego6F31MqZJDAQFTUDIVHnC5UDv2Nat5zXM6XYSG51TLotV6TgadJBcn9klmJ38BavlKEOnJ/uKZy9+NcWwSOWOGygKZkQpmdgq4APfCht/rX3mDmC760kMUM8SqPTLHCsxkcjYgsQqJv9T9quVKE6Ty2uVleOyRQxx3kE0srRDqGCIsmTkEagdmx3xUZw7j06WogmhvUcAqkqRB3MOfSSSTpk07HPnerzSgdN/Mc6lS9gmBMl6kbKrKiqt2fOoSNsEbtsM9+5qZtua5gZSbO6JZvwU6YA6YVQNTZ9JLaic9hirZShCouPEig8P5mvknJuIppF9XWhWHaAZ9DQuP9YEHfz3rLJPNOvELuGKUF4Vt7cFSrkb6nCncDU+fsKvNKDRfDkRM8osrRQkbzdJFRY4xlmIAH5Dbc1BQ8w3CT67m2n0dEdNIYmYAsfVr3+YBQN8fYVc6ULSg3aztYoNjdmK4j+At7uOOSTEsEkbLDg95ELH8Nh3I7GpNecXjubqGWGSYRuuhreNnARlB0yb7OKneKcNMwAWaWAjzEygkexyD/AD7194RwiK2j6cQIGSxJJZmc92djuWPvQoqc07J7e+iBg5xctIWtbvBOI06JxpA7sc7FifyAH1rRt+b5AYDLHchIwxuWEDf6xGFTAG6DJ3HstXmlC2nL5iiR8PmmhBaJx8berJIGGClqhBUP7ZWNdv4qvdKULQhkFKUoaClKUApSlAY7hWKsEIViNmI1AH3xkZ+1c94nypbxXKG413kspBZ5Xwu7Y+RMZ27DOBXRqrvNXB5HKzRbtGPl87HIK+5B8Vx42VWNJulz9uy0KdOc1qK5scb5RtrmAQsixhf9NkABjP8ADjx7jzXLbE3HBb4dUExtsxGdMsWfmX+Id8dwdvNdR4BzGs40vhZR48N9V/xW5xrgkN3EYp11Kex/aVvDKfBroo14VoZ4O6Zy4nCu91tJHEeZuHFuJSxpv1ZQUI7FZNJUj6HVU3znxKXiF4tpaAukJ0qB2ZxszsewUds+2fepr/lnpMn48Rnt0khiZtQJDEdFmGDhkEkmwznC/lbuV+VIbGLTH6nPzyH5nP8AZfYfrWiknwcMMNKTlHhN3f4NTlHkiGyj3AlmcYdyMjH7qg9l/XzUBfcp2kt60Sxm3YNlZIWK4IGc6DkZz5GKuXGeNpbrk+pz8qeT9T7D61Dcu8Ollm+Kl9OckDGNWRjYeFx/OvOxGIk6sKVJ73vL6d3PYhhqem80Va231LDw63kSMLLJ1mG2sqFYj+IDbP1GM+1aPNHF2t4PwhqmkYRwr7yt2/IDLH7VMVWLU/E8TlZt0slVEH/ekGXb7hRpFeiYzdkorvYkeMcVNpaGSQ9SRVCjAx1JjgAAD3bx7Vt8JWUQxi4YNLpGsgADX5AA9u35VT+Z+L67hmUCSOx0kKc4lv32jTbuVBz9Ca3Ljm+4haYTxRL0rYSnQ7tiUnCRscDdj2AzQy1UpO72LZHMrZ0kHScHBBw3sfY/SvdUe945cLMu8NtHBGlxd6Qxy7ZHSOPmYjceTgZNbFtz4SSXiBRlHTWJi7mVmwkTHGnqMDnAPpwc0LKvHhlpvb6OFDJKwRBjLH6kAf1IFanHONC3VMKZZZX0RRggF3+pPyqAMk+BUBBNPeXohuEjWO0KyuI2ZwZiPw0YkDJXdjjyBWXjqC+ieS2LJJaSFoZiBoeRQdaj95dtJPbPvvQOo2m4/wAfcy29/dfGQxNMkpKs08SIAkKY9GHJ1ai2AM9xk4FWeqly/wAfjkWH4WFEeZRPcnssanOWY92diDpB8ZPYVltObnmCiKJS8mt01MQqWgOBNMcbaiDhR32+tCIVIpc8lopVVsecmmRFgWOSUqzu2XWGOFWIEjkjV6sZC+ffG9fIObJ5fhFgjjkeZXkbLSKqwqcB8lcgMewIP596F9aBaiaql1zVI8c08LxwWsWQJpVLmZxtiNQRhNXpB3JPYV65suZzaRQvpjmupVgYxliqqxOoqSAfkH9TU2629vDGjlI4l0ogfTjI+UDPnbNCJNybSdrGThN08sEUkidN3RWZP3WI3G9bdViPnAtLAQiLBM5VGd9MjKFY9UJ2EWVxucmtOfnO56bzRQxPEbgRQnW4ebLafQuMd87k42NCNaCXJc6VVLrm6WJ7sSxxhYIFkyrs2JGJCROcD1n+H3FY35wnge3F9FFCkkTu2l2Z4wozllx2JIUAZ3NCdaHv+i30qsx81SCROsiQo8Uk2hmcypCo2eXA0rntpzt7mtaz5tuT8IZoYo1uNbH8R9awqpbqFSMKoGM5Pkds0GtH379S30qtjmmRliKRDNzKFt1YkMYQMvLIP2RpBIHtpz3qyUNIyUuBSlKFhSlKAUpSgFKUoCu8f5a1nqwemQbkDbUfcezfrWrY86aV03CsXXYkYGf/ACBxg1bKxPaoTkopPuVBrz54OUampQllb57T9beZsqqayzVypcTsZWui4QldanOV7DT9fpW/xPnJIzIiKS6kgE40599j/Soni0R+MYhWxrXsp8adxtv2q6fCpnOhc5znSveq5Ks8ypSyu+/ZzYdxUpXVys8G5eaVuvd5YncIfPsWHgey1axSldWHw0KEbR57fbNpzc3dioC/5RV5pJop5rZ5QBJ0mUB8DAJBBwceRU/SugylFS5IS25RgjEATUFhdpApOdcxGNchO7MN8H/FeZuUY2d3Lvl7iOcj0kaowAFORum3Y9vFTtKFdOPkQEvKKMLgdWT8aZZs+jKSKQRjI9S+kbNkVluuWg6w5mlEkUhkWT0E6iCD6SukDBwMDapqlBpx8iM4FwJbVZFVmk6kjSFnwWLEDuwHq7ea0V5OUK8SzzLbuzEwAoBhjllD41BCSds+asNKE6cbWsVbi3KtvGk7GZ7WGREWRU0hAFGld9JIGDgjOD581BcT4XE5ENldvNLcCOOTQ0TKIE2LOVHoUJkBQRkkV0UjPescFqiZ0IqZ76VVc/fAoZSoJ8FeueQ4WEyxySwxzIiPHGUAIRdK74zjHcZwak+F8BSB3cEszrGmTp9MaKAqqABgZy33NSdKGipxTukR/GuCpcxhHLIVYOjocMkg7MprTXlRGDfESyXLsjIHcqNCsMN01UAKxB+bGanKUJcIt3aK6nJEOhhIzTP0uksjiMmOMDAEa6dKnznGa3U5ciDWuMhbVSI0206ioGo+7AZ/malaUCpxXCKPc8vrPeSwJI/TWT4qdvTkXDACJAcbhQpfBz4qYn5LikSUSvJJLLp1TsVLjQwZQoxpVQR8oGD5qeWMAkgAE9yANz9ffavVCiox3uVt+R42aZpJppDMIxIWKZZUbVpGB6UbsVG2K1+YLGzknfr3fQb4fpNHrjQdJiTtqHY+dPfAq2VimtUfGtFfHbUqtj7ZG1CXSVrJFX5PtGkmlumd5owBDbtIFXMQA1uqgABWYYBxuBVtr4BX2haEMqsKUpQuKUpQClKUApSlAKUpQClKUApSlAKUpQClKUApSlAKUpQClKUApSlAKUpQClKUApSlAKUpQClKUApSlAKUpQ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10" name="Chart 9"/>
          <p:cNvGraphicFramePr>
            <a:graphicFrameLocks/>
          </p:cNvGraphicFramePr>
          <p:nvPr>
            <p:extLst/>
          </p:nvPr>
        </p:nvGraphicFramePr>
        <p:xfrm>
          <a:off x="4272242" y="934996"/>
          <a:ext cx="4620238" cy="2998059"/>
        </p:xfrm>
        <a:graphic>
          <a:graphicData uri="http://schemas.openxmlformats.org/drawingml/2006/chart">
            <c:chart xmlns:c="http://schemas.openxmlformats.org/drawingml/2006/chart" xmlns:r="http://schemas.openxmlformats.org/officeDocument/2006/relationships" r:id="rId3"/>
          </a:graphicData>
        </a:graphic>
      </p:graphicFrame>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434" y="3876843"/>
            <a:ext cx="4730166" cy="2767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4" name="Slide Number Placeholder 3"/>
          <p:cNvSpPr>
            <a:spLocks noGrp="1"/>
          </p:cNvSpPr>
          <p:nvPr>
            <p:ph type="sldNum" sz="quarter" idx="12"/>
          </p:nvPr>
        </p:nvSpPr>
        <p:spPr/>
        <p:txBody>
          <a:bodyPr/>
          <a:lstStyle/>
          <a:p>
            <a:fld id="{EFC64B0C-20AF-44FE-A77D-E9F264F32DB9}" type="slidenum">
              <a:rPr lang="en-GB" smtClean="0"/>
              <a:pPr/>
              <a:t>4</a:t>
            </a:fld>
            <a:endParaRPr lang="en-GB"/>
          </a:p>
        </p:txBody>
      </p:sp>
    </p:spTree>
    <p:extLst>
      <p:ext uri="{BB962C8B-B14F-4D97-AF65-F5344CB8AC3E}">
        <p14:creationId xmlns:p14="http://schemas.microsoft.com/office/powerpoint/2010/main" val="40151045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576" r="1666"/>
          <a:stretch/>
        </p:blipFill>
        <p:spPr bwMode="auto">
          <a:xfrm>
            <a:off x="467544" y="1311215"/>
            <a:ext cx="7647280" cy="4664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188640"/>
            <a:ext cx="8229600" cy="1143000"/>
          </a:xfrm>
        </p:spPr>
        <p:txBody>
          <a:bodyPr>
            <a:normAutofit fontScale="90000"/>
          </a:bodyPr>
          <a:lstStyle/>
          <a:p>
            <a:r>
              <a:rPr lang="en-GB" dirty="0">
                <a:solidFill>
                  <a:srgbClr val="007749"/>
                </a:solidFill>
                <a:latin typeface="+mn-lt"/>
              </a:rPr>
              <a:t>Cost of production </a:t>
            </a:r>
            <a:r>
              <a:rPr lang="en-GB" sz="4400" dirty="0">
                <a:solidFill>
                  <a:srgbClr val="007749"/>
                </a:solidFill>
                <a:latin typeface="+mn-lt"/>
              </a:rPr>
              <a:t>- </a:t>
            </a:r>
            <a:r>
              <a:rPr lang="en-GB" sz="2700" i="1" dirty="0">
                <a:solidFill>
                  <a:srgbClr val="007749"/>
                </a:solidFill>
                <a:latin typeface="+mn-lt"/>
              </a:rPr>
              <a:t>With prices at or below break-even, who will invest in expansion?</a:t>
            </a:r>
          </a:p>
        </p:txBody>
      </p:sp>
      <p:sp>
        <p:nvSpPr>
          <p:cNvPr id="5" name="TextBox 4"/>
          <p:cNvSpPr txBox="1"/>
          <p:nvPr/>
        </p:nvSpPr>
        <p:spPr>
          <a:xfrm>
            <a:off x="1359868" y="6093296"/>
            <a:ext cx="3312368" cy="553998"/>
          </a:xfrm>
          <a:prstGeom prst="rect">
            <a:avLst/>
          </a:prstGeom>
          <a:noFill/>
        </p:spPr>
        <p:txBody>
          <a:bodyPr wrap="square" rtlCol="0">
            <a:spAutoFit/>
          </a:bodyPr>
          <a:lstStyle/>
          <a:p>
            <a:r>
              <a:rPr lang="en-GB" sz="1000" dirty="0" smtClean="0"/>
              <a:t>** ex-mill costs             Basis BRL at 2.65</a:t>
            </a:r>
          </a:p>
          <a:p>
            <a:endParaRPr lang="en-GB" sz="1000" dirty="0" smtClean="0"/>
          </a:p>
          <a:p>
            <a:r>
              <a:rPr lang="en-GB" sz="1000" dirty="0" smtClean="0"/>
              <a:t>Source: ED&amp;F Man Commodities Research</a:t>
            </a:r>
            <a:endParaRPr lang="en-GB" sz="1000" dirty="0"/>
          </a:p>
        </p:txBody>
      </p:sp>
      <p:sp>
        <p:nvSpPr>
          <p:cNvPr id="6" name="TextBox 5"/>
          <p:cNvSpPr txBox="1"/>
          <p:nvPr/>
        </p:nvSpPr>
        <p:spPr>
          <a:xfrm>
            <a:off x="6156176" y="5667362"/>
            <a:ext cx="1958648" cy="276999"/>
          </a:xfrm>
          <a:prstGeom prst="rect">
            <a:avLst/>
          </a:prstGeom>
          <a:noFill/>
        </p:spPr>
        <p:txBody>
          <a:bodyPr wrap="square" rtlCol="0">
            <a:spAutoFit/>
          </a:bodyPr>
          <a:lstStyle/>
          <a:p>
            <a:pPr algn="ctr"/>
            <a:r>
              <a:rPr lang="en-GB" sz="1200" dirty="0" smtClean="0">
                <a:solidFill>
                  <a:schemeClr val="accent5">
                    <a:lumMod val="75000"/>
                  </a:schemeClr>
                </a:solidFill>
              </a:rPr>
              <a:t>R  e  f  i  n  e  d</a:t>
            </a:r>
            <a:endParaRPr lang="en-GB" sz="1200" dirty="0">
              <a:solidFill>
                <a:schemeClr val="accent5">
                  <a:lumMod val="75000"/>
                </a:schemeClr>
              </a:solidFill>
            </a:endParaRPr>
          </a:p>
        </p:txBody>
      </p:sp>
      <p:cxnSp>
        <p:nvCxnSpPr>
          <p:cNvPr id="7" name="Straight Connector 6"/>
          <p:cNvCxnSpPr/>
          <p:nvPr/>
        </p:nvCxnSpPr>
        <p:spPr>
          <a:xfrm>
            <a:off x="5364088" y="6370295"/>
            <a:ext cx="432048" cy="0"/>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804675" y="6254879"/>
            <a:ext cx="1742306" cy="230832"/>
          </a:xfrm>
          <a:prstGeom prst="rect">
            <a:avLst/>
          </a:prstGeom>
          <a:noFill/>
        </p:spPr>
        <p:txBody>
          <a:bodyPr wrap="square" rtlCol="0">
            <a:spAutoFit/>
          </a:bodyPr>
          <a:lstStyle/>
          <a:p>
            <a:r>
              <a:rPr lang="en-GB" sz="900" dirty="0" smtClean="0"/>
              <a:t>NY no.11 average 14/15 price</a:t>
            </a:r>
            <a:endParaRPr lang="en-GB" sz="900" dirty="0"/>
          </a:p>
        </p:txBody>
      </p:sp>
      <p:sp>
        <p:nvSpPr>
          <p:cNvPr id="3" name="Footer Placeholder 2"/>
          <p:cNvSpPr>
            <a:spLocks noGrp="1"/>
          </p:cNvSpPr>
          <p:nvPr>
            <p:ph type="ftr" sz="quarter" idx="11"/>
          </p:nvPr>
        </p:nvSpPr>
        <p:spPr/>
        <p:txBody>
          <a:bodyPr/>
          <a:lstStyle/>
          <a:p>
            <a:r>
              <a:rPr lang="en-GB" smtClean="0"/>
              <a:t>CDG Arable Crops 18 Feb 2015</a:t>
            </a:r>
            <a:endParaRPr lang="en-GB"/>
          </a:p>
        </p:txBody>
      </p:sp>
      <p:sp>
        <p:nvSpPr>
          <p:cNvPr id="4" name="Slide Number Placeholder 3"/>
          <p:cNvSpPr>
            <a:spLocks noGrp="1"/>
          </p:cNvSpPr>
          <p:nvPr>
            <p:ph type="sldNum" sz="quarter" idx="12"/>
          </p:nvPr>
        </p:nvSpPr>
        <p:spPr/>
        <p:txBody>
          <a:bodyPr/>
          <a:lstStyle/>
          <a:p>
            <a:fld id="{EFC64B0C-20AF-44FE-A77D-E9F264F32DB9}" type="slidenum">
              <a:rPr lang="en-GB" smtClean="0"/>
              <a:pPr/>
              <a:t>5</a:t>
            </a:fld>
            <a:endParaRPr lang="en-GB"/>
          </a:p>
        </p:txBody>
      </p:sp>
    </p:spTree>
    <p:extLst>
      <p:ext uri="{BB962C8B-B14F-4D97-AF65-F5344CB8AC3E}">
        <p14:creationId xmlns:p14="http://schemas.microsoft.com/office/powerpoint/2010/main" val="327843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5947160" y="1764341"/>
          <a:ext cx="2731577" cy="25922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4" name="Picture 6"/>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803" t="4155"/>
          <a:stretch/>
        </p:blipFill>
        <p:spPr bwMode="auto">
          <a:xfrm>
            <a:off x="1088347" y="4393736"/>
            <a:ext cx="3705053" cy="2163056"/>
          </a:xfrm>
          <a:prstGeom prst="rect">
            <a:avLst/>
          </a:prstGeom>
          <a:solidFill>
            <a:schemeClr val="bg1"/>
          </a:solidFill>
          <a:ln>
            <a:noFill/>
          </a:ln>
          <a:effectLst/>
          <a:extLst/>
        </p:spPr>
      </p:pic>
      <p:pic>
        <p:nvPicPr>
          <p:cNvPr id="2055" name="Picture 7"/>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333" t="5017"/>
          <a:stretch/>
        </p:blipFill>
        <p:spPr bwMode="auto">
          <a:xfrm>
            <a:off x="5201311" y="4437111"/>
            <a:ext cx="3479871" cy="2154011"/>
          </a:xfrm>
          <a:prstGeom prst="rect">
            <a:avLst/>
          </a:prstGeom>
          <a:solidFill>
            <a:schemeClr val="bg1"/>
          </a:solidFill>
          <a:ln>
            <a:noFill/>
          </a:ln>
          <a:effectLst/>
          <a:extLst/>
        </p:spPr>
      </p:pic>
      <p:sp>
        <p:nvSpPr>
          <p:cNvPr id="3" name="Rectangle 2"/>
          <p:cNvSpPr/>
          <p:nvPr/>
        </p:nvSpPr>
        <p:spPr>
          <a:xfrm>
            <a:off x="323527" y="1052736"/>
            <a:ext cx="8280921" cy="711605"/>
          </a:xfrm>
          <a:prstGeom prst="rect">
            <a:avLst/>
          </a:prstGeom>
        </p:spPr>
        <p:txBody>
          <a:bodyPr wrap="square">
            <a:spAutoFit/>
          </a:bodyPr>
          <a:lstStyle/>
          <a:p>
            <a:pPr marL="457200" indent="-457200" algn="just" defTabSz="457200">
              <a:lnSpc>
                <a:spcPct val="108000"/>
              </a:lnSpc>
              <a:spcAft>
                <a:spcPts val="1200"/>
              </a:spcAft>
              <a:buClr>
                <a:srgbClr val="007749"/>
              </a:buClr>
              <a:buFont typeface="Arial" pitchFamily="34" charset="0"/>
              <a:buChar char="•"/>
              <a:defRPr/>
            </a:pPr>
            <a:r>
              <a:rPr lang="en-GB" sz="1400" b="1" dirty="0">
                <a:solidFill>
                  <a:prstClr val="black"/>
                </a:solidFill>
              </a:rPr>
              <a:t>Short/medium term </a:t>
            </a:r>
            <a:r>
              <a:rPr lang="en-GB" sz="1400" dirty="0">
                <a:solidFill>
                  <a:prstClr val="black"/>
                </a:solidFill>
              </a:rPr>
              <a:t>- Falls in yields likely as cane age rises – weather </a:t>
            </a:r>
            <a:r>
              <a:rPr lang="en-GB" sz="1400" dirty="0" smtClean="0">
                <a:solidFill>
                  <a:prstClr val="black"/>
                </a:solidFill>
              </a:rPr>
              <a:t>risks.</a:t>
            </a:r>
            <a:endParaRPr lang="en-GB" sz="700" dirty="0" smtClean="0">
              <a:solidFill>
                <a:prstClr val="black"/>
              </a:solidFill>
            </a:endParaRPr>
          </a:p>
          <a:p>
            <a:pPr marL="457200" indent="-457200" algn="just" defTabSz="457200">
              <a:lnSpc>
                <a:spcPct val="108000"/>
              </a:lnSpc>
              <a:spcAft>
                <a:spcPts val="1200"/>
              </a:spcAft>
              <a:buClr>
                <a:srgbClr val="007749"/>
              </a:buClr>
              <a:buFont typeface="Arial" pitchFamily="34" charset="0"/>
              <a:buChar char="•"/>
              <a:defRPr/>
            </a:pPr>
            <a:r>
              <a:rPr lang="en-GB" sz="1400" dirty="0" smtClean="0">
                <a:solidFill>
                  <a:prstClr val="black"/>
                </a:solidFill>
              </a:rPr>
              <a:t>For </a:t>
            </a:r>
            <a:r>
              <a:rPr lang="en-GB" sz="1400" dirty="0">
                <a:solidFill>
                  <a:prstClr val="black"/>
                </a:solidFill>
              </a:rPr>
              <a:t>15/16,  </a:t>
            </a:r>
            <a:r>
              <a:rPr lang="en-GB" sz="1400" b="1" dirty="0">
                <a:solidFill>
                  <a:prstClr val="black"/>
                </a:solidFill>
              </a:rPr>
              <a:t>cane yields are expected to recover </a:t>
            </a:r>
            <a:r>
              <a:rPr lang="en-GB" sz="1400" dirty="0">
                <a:solidFill>
                  <a:prstClr val="black"/>
                </a:solidFill>
              </a:rPr>
              <a:t>basis normal weather through to March.  </a:t>
            </a:r>
          </a:p>
        </p:txBody>
      </p:sp>
      <p:sp>
        <p:nvSpPr>
          <p:cNvPr id="16" name="TextBox 2"/>
          <p:cNvSpPr txBox="1">
            <a:spLocks noChangeArrowheads="1"/>
          </p:cNvSpPr>
          <p:nvPr/>
        </p:nvSpPr>
        <p:spPr bwMode="auto">
          <a:xfrm>
            <a:off x="430990" y="346075"/>
            <a:ext cx="846149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defTabSz="457200" eaLnBrk="1" hangingPunct="1"/>
            <a:r>
              <a:rPr lang="en-GB" sz="3200" dirty="0" smtClean="0">
                <a:solidFill>
                  <a:srgbClr val="007749"/>
                </a:solidFill>
                <a:latin typeface="Calibri"/>
              </a:rPr>
              <a:t>C/S Brazil – </a:t>
            </a:r>
            <a:r>
              <a:rPr lang="en-GB" sz="2400" i="1" dirty="0" smtClean="0">
                <a:solidFill>
                  <a:srgbClr val="007749"/>
                </a:solidFill>
                <a:latin typeface="Calibri"/>
              </a:rPr>
              <a:t>Industry Agronomics</a:t>
            </a:r>
            <a:endParaRPr lang="en-GB" sz="2400" i="1" dirty="0">
              <a:solidFill>
                <a:srgbClr val="007749"/>
              </a:solidFill>
              <a:latin typeface="Calibri"/>
            </a:endParaRPr>
          </a:p>
        </p:txBody>
      </p:sp>
      <p:sp>
        <p:nvSpPr>
          <p:cNvPr id="18" name="TextBox 1"/>
          <p:cNvSpPr txBox="1">
            <a:spLocks noChangeArrowheads="1"/>
          </p:cNvSpPr>
          <p:nvPr/>
        </p:nvSpPr>
        <p:spPr bwMode="auto">
          <a:xfrm>
            <a:off x="755576" y="6556792"/>
            <a:ext cx="2988289" cy="200055"/>
          </a:xfrm>
          <a:prstGeom prst="rect">
            <a:avLst/>
          </a:prstGeom>
          <a:no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ED&amp;F Man Commodities </a:t>
            </a:r>
            <a:r>
              <a:rPr lang="en-GB" sz="700" i="1" dirty="0" smtClean="0">
                <a:latin typeface="Arial" panose="020B0604020202020204" pitchFamily="34" charset="0"/>
                <a:cs typeface="Arial" panose="020B0604020202020204" pitchFamily="34" charset="0"/>
              </a:rPr>
              <a:t>Research</a:t>
            </a:r>
            <a:endParaRPr lang="en-GB" sz="700" i="1" dirty="0">
              <a:latin typeface="Arial" panose="020B0604020202020204" pitchFamily="34" charset="0"/>
              <a:cs typeface="Arial" panose="020B0604020202020204" pitchFamily="34" charset="0"/>
            </a:endParaRPr>
          </a:p>
        </p:txBody>
      </p:sp>
      <p:pic>
        <p:nvPicPr>
          <p:cNvPr id="20"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88348" y="1916832"/>
            <a:ext cx="3375639" cy="2095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5" name="Slide Number Placeholder 4"/>
          <p:cNvSpPr>
            <a:spLocks noGrp="1"/>
          </p:cNvSpPr>
          <p:nvPr>
            <p:ph type="sldNum" sz="quarter" idx="12"/>
          </p:nvPr>
        </p:nvSpPr>
        <p:spPr/>
        <p:txBody>
          <a:bodyPr/>
          <a:lstStyle/>
          <a:p>
            <a:fld id="{EFC64B0C-20AF-44FE-A77D-E9F264F32DB9}" type="slidenum">
              <a:rPr lang="en-GB" smtClean="0"/>
              <a:pPr/>
              <a:t>6</a:t>
            </a:fld>
            <a:endParaRPr lang="en-GB"/>
          </a:p>
        </p:txBody>
      </p:sp>
    </p:spTree>
    <p:extLst>
      <p:ext uri="{BB962C8B-B14F-4D97-AF65-F5344CB8AC3E}">
        <p14:creationId xmlns:p14="http://schemas.microsoft.com/office/powerpoint/2010/main" val="18481880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7" y="1052736"/>
            <a:ext cx="8280921" cy="325025"/>
          </a:xfrm>
          <a:prstGeom prst="rect">
            <a:avLst/>
          </a:prstGeom>
        </p:spPr>
        <p:txBody>
          <a:bodyPr wrap="square">
            <a:spAutoFit/>
          </a:bodyPr>
          <a:lstStyle/>
          <a:p>
            <a:pPr marL="457200" indent="-457200" algn="just" defTabSz="457200">
              <a:lnSpc>
                <a:spcPct val="108000"/>
              </a:lnSpc>
              <a:spcAft>
                <a:spcPts val="1200"/>
              </a:spcAft>
              <a:buClr>
                <a:srgbClr val="007749"/>
              </a:buClr>
              <a:buFont typeface="Arial" pitchFamily="34" charset="0"/>
              <a:buChar char="•"/>
              <a:defRPr/>
            </a:pPr>
            <a:r>
              <a:rPr lang="en-GB" sz="1400" dirty="0" smtClean="0">
                <a:solidFill>
                  <a:prstClr val="black"/>
                </a:solidFill>
              </a:rPr>
              <a:t>Current forecast is for above average rainfall levels through </a:t>
            </a:r>
            <a:r>
              <a:rPr lang="en-GB" sz="1400" dirty="0">
                <a:solidFill>
                  <a:prstClr val="black"/>
                </a:solidFill>
              </a:rPr>
              <a:t>to </a:t>
            </a:r>
            <a:r>
              <a:rPr lang="en-GB" sz="1400" dirty="0" smtClean="0">
                <a:solidFill>
                  <a:prstClr val="black"/>
                </a:solidFill>
              </a:rPr>
              <a:t>March – this is positive cane growth  </a:t>
            </a:r>
            <a:endParaRPr lang="en-GB" sz="1400" dirty="0">
              <a:solidFill>
                <a:prstClr val="black"/>
              </a:solidFill>
            </a:endParaRPr>
          </a:p>
        </p:txBody>
      </p:sp>
      <p:sp>
        <p:nvSpPr>
          <p:cNvPr id="16" name="TextBox 2"/>
          <p:cNvSpPr txBox="1">
            <a:spLocks noChangeArrowheads="1"/>
          </p:cNvSpPr>
          <p:nvPr/>
        </p:nvSpPr>
        <p:spPr bwMode="auto">
          <a:xfrm>
            <a:off x="430990" y="346075"/>
            <a:ext cx="846149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defTabSz="457200" eaLnBrk="1" hangingPunct="1"/>
            <a:r>
              <a:rPr lang="en-GB" sz="3200" dirty="0" smtClean="0">
                <a:solidFill>
                  <a:srgbClr val="007749"/>
                </a:solidFill>
                <a:latin typeface="Calibri"/>
              </a:rPr>
              <a:t>C/S Brazil – </a:t>
            </a:r>
            <a:r>
              <a:rPr lang="en-GB" sz="2400" i="1" dirty="0" smtClean="0">
                <a:solidFill>
                  <a:srgbClr val="007749"/>
                </a:solidFill>
                <a:latin typeface="Calibri"/>
              </a:rPr>
              <a:t>weather: a risk factor to watch</a:t>
            </a:r>
            <a:endParaRPr lang="en-GB" sz="2400" i="1" dirty="0">
              <a:solidFill>
                <a:srgbClr val="007749"/>
              </a:solidFill>
              <a:latin typeface="Calibri"/>
            </a:endParaRPr>
          </a:p>
        </p:txBody>
      </p:sp>
      <p:sp>
        <p:nvSpPr>
          <p:cNvPr id="18" name="TextBox 1"/>
          <p:cNvSpPr txBox="1">
            <a:spLocks noChangeArrowheads="1"/>
          </p:cNvSpPr>
          <p:nvPr/>
        </p:nvSpPr>
        <p:spPr bwMode="auto">
          <a:xfrm>
            <a:off x="1475698" y="6548882"/>
            <a:ext cx="2988289" cy="200055"/>
          </a:xfrm>
          <a:prstGeom prst="rect">
            <a:avLst/>
          </a:prstGeom>
          <a:no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a:t>
            </a:r>
            <a:r>
              <a:rPr lang="en-GB" sz="700" i="1" dirty="0" err="1" smtClean="0">
                <a:latin typeface="Arial" panose="020B0604020202020204" pitchFamily="34" charset="0"/>
                <a:cs typeface="Arial" panose="020B0604020202020204" pitchFamily="34" charset="0"/>
              </a:rPr>
              <a:t>Somar</a:t>
            </a:r>
            <a:r>
              <a:rPr lang="en-GB" sz="700" i="1" dirty="0" smtClean="0">
                <a:latin typeface="Arial" panose="020B0604020202020204" pitchFamily="34" charset="0"/>
                <a:cs typeface="Arial" panose="020B0604020202020204" pitchFamily="34" charset="0"/>
              </a:rPr>
              <a:t>, ED&amp;F </a:t>
            </a:r>
            <a:r>
              <a:rPr lang="en-GB" sz="700" i="1" dirty="0">
                <a:latin typeface="Arial" panose="020B0604020202020204" pitchFamily="34" charset="0"/>
                <a:cs typeface="Arial" panose="020B0604020202020204" pitchFamily="34" charset="0"/>
              </a:rPr>
              <a:t>Man Commodities </a:t>
            </a:r>
            <a:r>
              <a:rPr lang="en-GB" sz="700" i="1" dirty="0" smtClean="0">
                <a:latin typeface="Arial" panose="020B0604020202020204" pitchFamily="34" charset="0"/>
                <a:cs typeface="Arial" panose="020B0604020202020204" pitchFamily="34" charset="0"/>
              </a:rPr>
              <a:t>Research</a:t>
            </a:r>
            <a:endParaRPr lang="en-GB" sz="700" i="1" dirty="0">
              <a:latin typeface="Arial" panose="020B0604020202020204" pitchFamily="34" charset="0"/>
              <a:cs typeface="Arial" panose="020B0604020202020204" pitchFamily="34" charset="0"/>
            </a:endParaRPr>
          </a:p>
        </p:txBody>
      </p:sp>
      <p:pic>
        <p:nvPicPr>
          <p:cNvPr id="2050" name="Picture 2" descr="BrazilSugarMonthlyRainf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98" y="1556792"/>
            <a:ext cx="5760640" cy="461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4" name="Slide Number Placeholder 3"/>
          <p:cNvSpPr>
            <a:spLocks noGrp="1"/>
          </p:cNvSpPr>
          <p:nvPr>
            <p:ph type="sldNum" sz="quarter" idx="12"/>
          </p:nvPr>
        </p:nvSpPr>
        <p:spPr/>
        <p:txBody>
          <a:bodyPr/>
          <a:lstStyle/>
          <a:p>
            <a:fld id="{EFC64B0C-20AF-44FE-A77D-E9F264F32DB9}" type="slidenum">
              <a:rPr lang="en-GB" smtClean="0"/>
              <a:pPr/>
              <a:t>7</a:t>
            </a:fld>
            <a:endParaRPr lang="en-GB"/>
          </a:p>
        </p:txBody>
      </p:sp>
    </p:spTree>
    <p:extLst>
      <p:ext uri="{BB962C8B-B14F-4D97-AF65-F5344CB8AC3E}">
        <p14:creationId xmlns:p14="http://schemas.microsoft.com/office/powerpoint/2010/main" val="1074891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30990" y="346075"/>
            <a:ext cx="846149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defTabSz="457200" eaLnBrk="1" hangingPunct="1"/>
            <a:r>
              <a:rPr lang="en-GB" sz="3200" dirty="0" smtClean="0">
                <a:solidFill>
                  <a:srgbClr val="007749"/>
                </a:solidFill>
                <a:latin typeface="Calibri"/>
              </a:rPr>
              <a:t>C/S Brazil – </a:t>
            </a:r>
            <a:r>
              <a:rPr lang="en-GB" sz="2400" i="1" dirty="0" smtClean="0">
                <a:solidFill>
                  <a:srgbClr val="007749"/>
                </a:solidFill>
                <a:latin typeface="Calibri"/>
              </a:rPr>
              <a:t>Testing times ahead with ethanol policy influences</a:t>
            </a:r>
            <a:endParaRPr lang="en-GB" sz="2400" i="1" dirty="0">
              <a:solidFill>
                <a:srgbClr val="007749"/>
              </a:solidFill>
              <a:latin typeface="Calibri"/>
            </a:endParaRPr>
          </a:p>
        </p:txBody>
      </p:sp>
      <p:sp>
        <p:nvSpPr>
          <p:cNvPr id="9" name="TextBox 2"/>
          <p:cNvSpPr txBox="1">
            <a:spLocks noChangeArrowheads="1"/>
          </p:cNvSpPr>
          <p:nvPr/>
        </p:nvSpPr>
        <p:spPr bwMode="auto">
          <a:xfrm>
            <a:off x="419730" y="1124744"/>
            <a:ext cx="5232390" cy="1796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defTabSz="457200" eaLnBrk="1" hangingPunct="1">
              <a:lnSpc>
                <a:spcPct val="108000"/>
              </a:lnSpc>
              <a:spcAft>
                <a:spcPts val="1200"/>
              </a:spcAft>
              <a:buClr>
                <a:srgbClr val="007749"/>
              </a:buClr>
              <a:buFont typeface="Arial" pitchFamily="34" charset="0"/>
              <a:buChar char="•"/>
              <a:defRPr/>
            </a:pPr>
            <a:r>
              <a:rPr lang="en-GB" sz="1400" dirty="0" smtClean="0">
                <a:solidFill>
                  <a:prstClr val="black"/>
                </a:solidFill>
                <a:latin typeface="+mn-lt"/>
              </a:rPr>
              <a:t>Petrobras facing competition from low global oil prices and cheap gasoline importers</a:t>
            </a:r>
          </a:p>
          <a:p>
            <a:pPr marL="457200" indent="-457200" algn="just" defTabSz="457200" eaLnBrk="1" hangingPunct="1">
              <a:lnSpc>
                <a:spcPct val="108000"/>
              </a:lnSpc>
              <a:spcAft>
                <a:spcPts val="1200"/>
              </a:spcAft>
              <a:buClr>
                <a:srgbClr val="007749"/>
              </a:buClr>
              <a:buFont typeface="Arial" pitchFamily="34" charset="0"/>
              <a:buChar char="•"/>
              <a:defRPr/>
            </a:pPr>
            <a:r>
              <a:rPr lang="en-GB" sz="1400" dirty="0">
                <a:solidFill>
                  <a:prstClr val="black"/>
                </a:solidFill>
                <a:latin typeface="+mn-lt"/>
              </a:rPr>
              <a:t>Govt announces </a:t>
            </a:r>
            <a:r>
              <a:rPr lang="en-GB" sz="1400" b="1" dirty="0" smtClean="0">
                <a:solidFill>
                  <a:prstClr val="black"/>
                </a:solidFill>
                <a:latin typeface="+mn-lt"/>
              </a:rPr>
              <a:t>Cide tax </a:t>
            </a:r>
            <a:r>
              <a:rPr lang="en-GB" sz="1400" dirty="0" smtClean="0">
                <a:solidFill>
                  <a:prstClr val="black"/>
                </a:solidFill>
                <a:latin typeface="+mn-lt"/>
              </a:rPr>
              <a:t>increase (0.22cents/lb) </a:t>
            </a:r>
            <a:r>
              <a:rPr lang="en-GB" sz="1400" dirty="0" smtClean="0">
                <a:solidFill>
                  <a:prstClr val="black"/>
                </a:solidFill>
                <a:latin typeface="+mn-lt"/>
                <a:sym typeface="Wingdings" panose="05000000000000000000" pitchFamily="2" charset="2"/>
              </a:rPr>
              <a:t> </a:t>
            </a:r>
            <a:r>
              <a:rPr lang="en-GB" sz="1400" dirty="0" smtClean="0">
                <a:solidFill>
                  <a:prstClr val="black"/>
                </a:solidFill>
                <a:latin typeface="+mn-lt"/>
              </a:rPr>
              <a:t>lower gasoline prices could negate tax impact at pumps</a:t>
            </a:r>
          </a:p>
          <a:p>
            <a:pPr marL="457200" indent="-457200" algn="just" defTabSz="457200" eaLnBrk="1" hangingPunct="1">
              <a:lnSpc>
                <a:spcPct val="108000"/>
              </a:lnSpc>
              <a:spcAft>
                <a:spcPts val="1200"/>
              </a:spcAft>
              <a:buClr>
                <a:srgbClr val="007749"/>
              </a:buClr>
              <a:buFont typeface="Arial" pitchFamily="34" charset="0"/>
              <a:buChar char="•"/>
              <a:defRPr/>
            </a:pPr>
            <a:r>
              <a:rPr lang="en-GB" sz="1400" dirty="0" smtClean="0">
                <a:solidFill>
                  <a:prstClr val="black"/>
                </a:solidFill>
                <a:latin typeface="+mn-lt"/>
              </a:rPr>
              <a:t>Announcement on </a:t>
            </a:r>
            <a:r>
              <a:rPr lang="en-GB" sz="1400" b="1" dirty="0" smtClean="0">
                <a:solidFill>
                  <a:prstClr val="black"/>
                </a:solidFill>
                <a:latin typeface="+mn-lt"/>
              </a:rPr>
              <a:t>anhydrous blend </a:t>
            </a:r>
            <a:r>
              <a:rPr lang="en-GB" sz="1400" dirty="0" smtClean="0">
                <a:solidFill>
                  <a:prstClr val="black"/>
                </a:solidFill>
                <a:latin typeface="+mn-lt"/>
              </a:rPr>
              <a:t>increase expected on 02 February (+2.5%)</a:t>
            </a:r>
            <a:endParaRPr lang="en-GB" sz="1400" dirty="0">
              <a:solidFill>
                <a:prstClr val="black"/>
              </a:solidFill>
              <a:latin typeface="+mn-lt"/>
            </a:endParaRPr>
          </a:p>
        </p:txBody>
      </p:sp>
      <p:sp>
        <p:nvSpPr>
          <p:cNvPr id="8" name="TextBox 1"/>
          <p:cNvSpPr txBox="1">
            <a:spLocks noChangeArrowheads="1"/>
          </p:cNvSpPr>
          <p:nvPr/>
        </p:nvSpPr>
        <p:spPr bwMode="auto">
          <a:xfrm>
            <a:off x="965872" y="6541966"/>
            <a:ext cx="7206528" cy="200055"/>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dirty="0">
                <a:latin typeface="Arial" panose="020B0604020202020204" pitchFamily="34" charset="0"/>
                <a:cs typeface="Arial" panose="020B0604020202020204" pitchFamily="34" charset="0"/>
              </a:rPr>
              <a:t>Source: ED&amp;F Man Commodities </a:t>
            </a:r>
            <a:r>
              <a:rPr lang="en-GB" sz="700" dirty="0" smtClean="0">
                <a:latin typeface="Arial" panose="020B0604020202020204" pitchFamily="34" charset="0"/>
                <a:cs typeface="Arial" panose="020B0604020202020204" pitchFamily="34" charset="0"/>
              </a:rPr>
              <a:t>Research, CEPEA. Note the table above assumes given parity with gasoline prices at the pumps – reference for the state of São Paulo</a:t>
            </a:r>
            <a:endParaRPr lang="en-GB" sz="700" dirty="0">
              <a:latin typeface="Arial" panose="020B0604020202020204" pitchFamily="34" charset="0"/>
              <a:cs typeface="Arial" panose="020B0604020202020204" pitchFamily="34" charset="0"/>
            </a:endParaRPr>
          </a:p>
        </p:txBody>
      </p:sp>
      <p:sp>
        <p:nvSpPr>
          <p:cNvPr id="5" name="TextBox 4"/>
          <p:cNvSpPr txBox="1"/>
          <p:nvPr/>
        </p:nvSpPr>
        <p:spPr>
          <a:xfrm>
            <a:off x="629610" y="3959478"/>
            <a:ext cx="6114982" cy="261610"/>
          </a:xfrm>
          <a:prstGeom prst="rect">
            <a:avLst/>
          </a:prstGeom>
          <a:noFill/>
        </p:spPr>
        <p:txBody>
          <a:bodyPr wrap="square" rtlCol="0">
            <a:spAutoFit/>
          </a:bodyPr>
          <a:lstStyle/>
          <a:p>
            <a:pPr algn="ctr"/>
            <a:r>
              <a:rPr lang="en-GB" sz="1100" b="1" u="sng" dirty="0" smtClean="0"/>
              <a:t>Hydrous </a:t>
            </a:r>
            <a:r>
              <a:rPr lang="en-GB" sz="1100" b="1" u="sng" dirty="0"/>
              <a:t>Ethanol Price Matrix (sugar </a:t>
            </a:r>
            <a:r>
              <a:rPr lang="en-GB" sz="1100" b="1" u="sng" dirty="0" smtClean="0"/>
              <a:t>equivalent, FOB)</a:t>
            </a:r>
            <a:endParaRPr lang="en-GB" sz="1100" b="1" u="sng"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7866" y="1268760"/>
            <a:ext cx="2874623" cy="2979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782010" y="4221088"/>
            <a:ext cx="6114982" cy="261610"/>
          </a:xfrm>
          <a:prstGeom prst="rect">
            <a:avLst/>
          </a:prstGeom>
          <a:noFill/>
        </p:spPr>
        <p:txBody>
          <a:bodyPr wrap="square" rtlCol="0">
            <a:spAutoFit/>
          </a:bodyPr>
          <a:lstStyle/>
          <a:p>
            <a:r>
              <a:rPr lang="en-GB" sz="1100" b="1" u="sng" dirty="0" smtClean="0"/>
              <a:t>66.5% parity with gasoline</a:t>
            </a:r>
            <a:r>
              <a:rPr lang="en-GB" sz="1100" b="1" dirty="0" smtClean="0"/>
              <a:t>				</a:t>
            </a:r>
            <a:r>
              <a:rPr lang="en-GB" sz="1100" b="1" u="sng" dirty="0" smtClean="0"/>
              <a:t>70% parity</a:t>
            </a:r>
            <a:endParaRPr lang="en-GB" sz="1100" b="1" u="sng" dirty="0"/>
          </a:p>
        </p:txBody>
      </p:sp>
      <p:cxnSp>
        <p:nvCxnSpPr>
          <p:cNvPr id="3" name="Straight Connector 2"/>
          <p:cNvCxnSpPr/>
          <p:nvPr/>
        </p:nvCxnSpPr>
        <p:spPr>
          <a:xfrm>
            <a:off x="4569136" y="4351893"/>
            <a:ext cx="0" cy="2097769"/>
          </a:xfrm>
          <a:prstGeom prst="line">
            <a:avLst/>
          </a:prstGeom>
        </p:spPr>
        <p:style>
          <a:lnRef idx="2">
            <a:schemeClr val="accent1"/>
          </a:lnRef>
          <a:fillRef idx="0">
            <a:schemeClr val="accent1"/>
          </a:fillRef>
          <a:effectRef idx="1">
            <a:schemeClr val="accent1"/>
          </a:effectRef>
          <a:fontRef idx="minor">
            <a:schemeClr val="tx1"/>
          </a:fontRef>
        </p:style>
      </p:cxnSp>
      <p:pic>
        <p:nvPicPr>
          <p:cNvPr id="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4542" y="4482698"/>
            <a:ext cx="4417600" cy="2059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482748"/>
            <a:ext cx="4417601" cy="205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11"/>
          </p:nvPr>
        </p:nvSpPr>
        <p:spPr/>
        <p:txBody>
          <a:bodyPr/>
          <a:lstStyle/>
          <a:p>
            <a:r>
              <a:rPr lang="en-GB" smtClean="0"/>
              <a:t>CDG Arable Crops 18 Feb 2015</a:t>
            </a:r>
            <a:endParaRPr lang="en-GB"/>
          </a:p>
        </p:txBody>
      </p:sp>
      <p:sp>
        <p:nvSpPr>
          <p:cNvPr id="6" name="Slide Number Placeholder 5"/>
          <p:cNvSpPr>
            <a:spLocks noGrp="1"/>
          </p:cNvSpPr>
          <p:nvPr>
            <p:ph type="sldNum" sz="quarter" idx="12"/>
          </p:nvPr>
        </p:nvSpPr>
        <p:spPr/>
        <p:txBody>
          <a:bodyPr/>
          <a:lstStyle/>
          <a:p>
            <a:fld id="{EFC64B0C-20AF-44FE-A77D-E9F264F32DB9}" type="slidenum">
              <a:rPr lang="en-GB" smtClean="0"/>
              <a:pPr/>
              <a:t>8</a:t>
            </a:fld>
            <a:endParaRPr lang="en-GB"/>
          </a:p>
        </p:txBody>
      </p:sp>
    </p:spTree>
    <p:extLst>
      <p:ext uri="{BB962C8B-B14F-4D97-AF65-F5344CB8AC3E}">
        <p14:creationId xmlns:p14="http://schemas.microsoft.com/office/powerpoint/2010/main" val="29790777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a:spLocks noChangeArrowheads="1"/>
          </p:cNvSpPr>
          <p:nvPr/>
        </p:nvSpPr>
        <p:spPr bwMode="auto">
          <a:xfrm>
            <a:off x="457200" y="346075"/>
            <a:ext cx="841366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n-lt"/>
              </a:rPr>
              <a:t>Thailand – </a:t>
            </a:r>
            <a:r>
              <a:rPr lang="en-GB" sz="2400" i="1" dirty="0" smtClean="0">
                <a:solidFill>
                  <a:srgbClr val="007749"/>
                </a:solidFill>
                <a:latin typeface="+mn-lt"/>
              </a:rPr>
              <a:t>14/15 lower cane and yields; high carryover and pressure to export</a:t>
            </a:r>
            <a:endParaRPr lang="en-GB" sz="2400" i="1" dirty="0">
              <a:solidFill>
                <a:srgbClr val="FF0000"/>
              </a:solidFill>
              <a:latin typeface="+mn-lt"/>
            </a:endParaRPr>
          </a:p>
        </p:txBody>
      </p:sp>
      <p:sp>
        <p:nvSpPr>
          <p:cNvPr id="13" name="TextBox 1"/>
          <p:cNvSpPr txBox="1">
            <a:spLocks noChangeArrowheads="1"/>
          </p:cNvSpPr>
          <p:nvPr/>
        </p:nvSpPr>
        <p:spPr bwMode="auto">
          <a:xfrm>
            <a:off x="755576" y="3284984"/>
            <a:ext cx="22146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latin typeface="Arial" panose="020B0604020202020204" pitchFamily="34" charset="0"/>
                <a:cs typeface="Arial" panose="020B0604020202020204" pitchFamily="34" charset="0"/>
              </a:rPr>
              <a:t>Source: ED&amp;F Man Commodities </a:t>
            </a:r>
            <a:r>
              <a:rPr lang="en-GB" sz="800" i="1" dirty="0" smtClean="0">
                <a:latin typeface="Arial" panose="020B0604020202020204" pitchFamily="34" charset="0"/>
                <a:cs typeface="Arial" panose="020B0604020202020204" pitchFamily="34" charset="0"/>
              </a:rPr>
              <a:t>Research</a:t>
            </a:r>
            <a:endParaRPr lang="en-GB" sz="800" i="1" dirty="0">
              <a:latin typeface="Arial" panose="020B0604020202020204" pitchFamily="34" charset="0"/>
              <a:cs typeface="Arial" panose="020B0604020202020204" pitchFamily="34" charset="0"/>
            </a:endParaRPr>
          </a:p>
        </p:txBody>
      </p:sp>
      <p:sp>
        <p:nvSpPr>
          <p:cNvPr id="14" name="TextBox 13"/>
          <p:cNvSpPr txBox="1">
            <a:spLocks noChangeArrowheads="1"/>
          </p:cNvSpPr>
          <p:nvPr/>
        </p:nvSpPr>
        <p:spPr bwMode="auto">
          <a:xfrm>
            <a:off x="395537" y="3610759"/>
            <a:ext cx="8136904"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buClr>
                <a:srgbClr val="007749"/>
              </a:buClr>
              <a:buFont typeface="Arial" panose="020B0604020202020204" pitchFamily="34" charset="0"/>
              <a:buChar char="•"/>
              <a:defRPr/>
            </a:pPr>
            <a:r>
              <a:rPr lang="en-GB" sz="1600" dirty="0" smtClean="0">
                <a:latin typeface="+mn-lt"/>
              </a:rPr>
              <a:t>Thai raw exports sluggish since 2012/13, leading to a 2.4mmt tonne </a:t>
            </a:r>
            <a:r>
              <a:rPr lang="en-GB" sz="1600" b="1" dirty="0" smtClean="0">
                <a:latin typeface="+mn-lt"/>
              </a:rPr>
              <a:t>stock rebuild</a:t>
            </a:r>
            <a:endParaRPr lang="en-GB" sz="1600" dirty="0" smtClean="0">
              <a:latin typeface="+mn-lt"/>
            </a:endParaRPr>
          </a:p>
          <a:p>
            <a:pPr marL="457200" indent="-457200" algn="just" eaLnBrk="1" hangingPunct="1">
              <a:buClr>
                <a:srgbClr val="007749"/>
              </a:buClr>
              <a:buFont typeface="Arial" panose="020B0604020202020204" pitchFamily="34" charset="0"/>
              <a:buChar char="•"/>
              <a:defRPr/>
            </a:pPr>
            <a:endParaRPr lang="en-GB" sz="1600" dirty="0" smtClean="0">
              <a:latin typeface="+mn-lt"/>
            </a:endParaRPr>
          </a:p>
          <a:p>
            <a:pPr marL="457200" indent="-457200" algn="just" eaLnBrk="1" hangingPunct="1">
              <a:buClr>
                <a:srgbClr val="007749"/>
              </a:buClr>
              <a:buFont typeface="Arial" panose="020B0604020202020204" pitchFamily="34" charset="0"/>
              <a:buChar char="•"/>
              <a:defRPr/>
            </a:pPr>
            <a:r>
              <a:rPr lang="en-GB" sz="1600" dirty="0" smtClean="0">
                <a:latin typeface="+mn-lt"/>
              </a:rPr>
              <a:t>Record 13/14 production over </a:t>
            </a:r>
            <a:r>
              <a:rPr lang="en-GB" sz="1600" b="1" dirty="0" smtClean="0">
                <a:latin typeface="+mn-lt"/>
              </a:rPr>
              <a:t>11 </a:t>
            </a:r>
            <a:r>
              <a:rPr lang="en-GB" sz="1600" b="1" dirty="0" err="1" smtClean="0">
                <a:latin typeface="+mn-lt"/>
              </a:rPr>
              <a:t>mmt</a:t>
            </a:r>
            <a:r>
              <a:rPr lang="en-GB" sz="1600" b="1" dirty="0" smtClean="0">
                <a:latin typeface="+mn-lt"/>
              </a:rPr>
              <a:t> </a:t>
            </a:r>
            <a:r>
              <a:rPr lang="en-GB" sz="1600" dirty="0" smtClean="0">
                <a:latin typeface="+mn-lt"/>
              </a:rPr>
              <a:t>resulted in ‘exportable surplus’ over 8.5mmt</a:t>
            </a:r>
          </a:p>
          <a:p>
            <a:pPr marL="457200" indent="-457200" algn="just" eaLnBrk="1" hangingPunct="1">
              <a:buClr>
                <a:srgbClr val="007749"/>
              </a:buClr>
              <a:buFont typeface="Arial" panose="020B0604020202020204" pitchFamily="34" charset="0"/>
              <a:buChar char="•"/>
              <a:defRPr/>
            </a:pPr>
            <a:endParaRPr lang="en-GB" sz="1600" dirty="0">
              <a:latin typeface="+mn-lt"/>
            </a:endParaRPr>
          </a:p>
          <a:p>
            <a:pPr marL="457200" indent="-457200" algn="just" eaLnBrk="1" hangingPunct="1">
              <a:buClr>
                <a:srgbClr val="007749"/>
              </a:buClr>
              <a:buFont typeface="Arial" panose="020B0604020202020204" pitchFamily="34" charset="0"/>
              <a:buChar char="•"/>
              <a:defRPr/>
            </a:pPr>
            <a:r>
              <a:rPr lang="en-GB" sz="1600" dirty="0" smtClean="0">
                <a:latin typeface="+mn-lt"/>
              </a:rPr>
              <a:t>14/15 production expected lower at </a:t>
            </a:r>
            <a:r>
              <a:rPr lang="en-GB" sz="1600" b="1" dirty="0" smtClean="0">
                <a:latin typeface="+mn-lt"/>
              </a:rPr>
              <a:t>10.16 </a:t>
            </a:r>
            <a:r>
              <a:rPr lang="en-GB" sz="1600" b="1" dirty="0" err="1" smtClean="0">
                <a:latin typeface="+mn-lt"/>
              </a:rPr>
              <a:t>mmt</a:t>
            </a:r>
            <a:r>
              <a:rPr lang="en-GB" sz="1600" b="1" dirty="0" smtClean="0">
                <a:latin typeface="+mn-lt"/>
              </a:rPr>
              <a:t> &gt;&gt; </a:t>
            </a:r>
            <a:r>
              <a:rPr lang="en-GB" sz="1600" dirty="0" smtClean="0">
                <a:latin typeface="+mn-lt"/>
              </a:rPr>
              <a:t>production to date down 5% </a:t>
            </a:r>
            <a:r>
              <a:rPr lang="en-GB" sz="1600" dirty="0" err="1" smtClean="0">
                <a:latin typeface="+mn-lt"/>
              </a:rPr>
              <a:t>YoY</a:t>
            </a:r>
            <a:endParaRPr lang="en-GB" sz="1600" b="1" dirty="0" smtClean="0">
              <a:latin typeface="+mn-lt"/>
            </a:endParaRPr>
          </a:p>
          <a:p>
            <a:pPr algn="just" eaLnBrk="1" hangingPunct="1">
              <a:buClr>
                <a:srgbClr val="007749"/>
              </a:buClr>
              <a:defRPr/>
            </a:pPr>
            <a:endParaRPr lang="en-GB" sz="1600" dirty="0" smtClean="0">
              <a:latin typeface="+mn-lt"/>
            </a:endParaRPr>
          </a:p>
          <a:p>
            <a:pPr marL="457200" indent="-457200" algn="just" eaLnBrk="1" hangingPunct="1">
              <a:buClr>
                <a:srgbClr val="007749"/>
              </a:buClr>
              <a:buFont typeface="Arial" panose="020B0604020202020204" pitchFamily="34" charset="0"/>
              <a:buChar char="•"/>
              <a:defRPr/>
            </a:pPr>
            <a:r>
              <a:rPr lang="en-GB" sz="1600" dirty="0" smtClean="0">
                <a:latin typeface="+mn-lt"/>
              </a:rPr>
              <a:t>Large </a:t>
            </a:r>
            <a:r>
              <a:rPr lang="en-GB" sz="1600" b="1" dirty="0" smtClean="0">
                <a:latin typeface="+mn-lt"/>
              </a:rPr>
              <a:t>re-melt</a:t>
            </a:r>
            <a:r>
              <a:rPr lang="en-GB" sz="1600" dirty="0" smtClean="0">
                <a:latin typeface="+mn-lt"/>
              </a:rPr>
              <a:t> expected as millers look to avoid locking in low </a:t>
            </a:r>
            <a:r>
              <a:rPr lang="en-GB" sz="1600" dirty="0" err="1" smtClean="0">
                <a:latin typeface="+mn-lt"/>
              </a:rPr>
              <a:t>raws</a:t>
            </a:r>
            <a:r>
              <a:rPr lang="en-GB" sz="1600" dirty="0" smtClean="0">
                <a:latin typeface="+mn-lt"/>
              </a:rPr>
              <a:t> price and protect quality of sugar</a:t>
            </a:r>
          </a:p>
          <a:p>
            <a:pPr marL="457200" indent="-457200" algn="just" eaLnBrk="1" hangingPunct="1">
              <a:buClr>
                <a:srgbClr val="007749"/>
              </a:buClr>
              <a:buFont typeface="Arial" panose="020B0604020202020204" pitchFamily="34" charset="0"/>
              <a:buChar char="•"/>
              <a:defRPr/>
            </a:pPr>
            <a:endParaRPr lang="en-GB" sz="1600" dirty="0">
              <a:latin typeface="+mn-lt"/>
            </a:endParaRPr>
          </a:p>
          <a:p>
            <a:pPr marL="457200" indent="-457200" algn="just" eaLnBrk="1" hangingPunct="1">
              <a:buClr>
                <a:srgbClr val="007749"/>
              </a:buClr>
              <a:buFont typeface="Arial" panose="020B0604020202020204" pitchFamily="34" charset="0"/>
              <a:buChar char="•"/>
              <a:defRPr/>
            </a:pPr>
            <a:r>
              <a:rPr lang="en-GB" sz="1600" dirty="0" smtClean="0">
                <a:latin typeface="+mn-lt"/>
              </a:rPr>
              <a:t>Higher exports needed this year to avoid repeat of stock build up at October</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450507"/>
            <a:ext cx="4678764"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1196752"/>
            <a:ext cx="3600400" cy="2341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GB" smtClean="0"/>
              <a:t>CDG Arable Crops 18 Feb 2015</a:t>
            </a:r>
            <a:endParaRPr lang="en-GB"/>
          </a:p>
        </p:txBody>
      </p:sp>
      <p:sp>
        <p:nvSpPr>
          <p:cNvPr id="3" name="Slide Number Placeholder 2"/>
          <p:cNvSpPr>
            <a:spLocks noGrp="1"/>
          </p:cNvSpPr>
          <p:nvPr>
            <p:ph type="sldNum" sz="quarter" idx="12"/>
          </p:nvPr>
        </p:nvSpPr>
        <p:spPr/>
        <p:txBody>
          <a:bodyPr/>
          <a:lstStyle/>
          <a:p>
            <a:fld id="{EFC64B0C-20AF-44FE-A77D-E9F264F32DB9}" type="slidenum">
              <a:rPr lang="en-GB" smtClean="0"/>
              <a:pPr/>
              <a:t>9</a:t>
            </a:fld>
            <a:endParaRPr lang="en-GB"/>
          </a:p>
        </p:txBody>
      </p:sp>
    </p:spTree>
    <p:extLst>
      <p:ext uri="{BB962C8B-B14F-4D97-AF65-F5344CB8AC3E}">
        <p14:creationId xmlns:p14="http://schemas.microsoft.com/office/powerpoint/2010/main" val="148554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arnival">
      <a:dk1>
        <a:sysClr val="windowText" lastClr="000000"/>
      </a:dk1>
      <a:lt1>
        <a:sysClr val="window" lastClr="FFFFFF"/>
      </a:lt1>
      <a:dk2>
        <a:srgbClr val="2A2D6C"/>
      </a:dk2>
      <a:lt2>
        <a:srgbClr val="FCED90"/>
      </a:lt2>
      <a:accent1>
        <a:srgbClr val="E0B602"/>
      </a:accent1>
      <a:accent2>
        <a:srgbClr val="C77D00"/>
      </a:accent2>
      <a:accent3>
        <a:srgbClr val="C43D1F"/>
      </a:accent3>
      <a:accent4>
        <a:srgbClr val="B42469"/>
      </a:accent4>
      <a:accent5>
        <a:srgbClr val="7B309B"/>
      </a:accent5>
      <a:accent6>
        <a:srgbClr val="4560AD"/>
      </a:accent6>
      <a:hlink>
        <a:srgbClr val="118FBF"/>
      </a:hlink>
      <a:folHlink>
        <a:srgbClr val="0CA15F"/>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4480</TotalTime>
  <Words>1669</Words>
  <Application>Microsoft Office PowerPoint</Application>
  <PresentationFormat>On-screen Show (4:3)</PresentationFormat>
  <Paragraphs>223</Paragraphs>
  <Slides>20</Slides>
  <Notes>15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20</vt:i4>
      </vt:variant>
    </vt:vector>
  </HeadingPairs>
  <TitlesOfParts>
    <vt:vector size="25" baseType="lpstr">
      <vt:lpstr>Arial</vt:lpstr>
      <vt:lpstr>Calibri</vt:lpstr>
      <vt:lpstr>Gill Sans MT</vt:lpstr>
      <vt:lpstr>Wingdings</vt:lpstr>
      <vt:lpstr>Office Theme</vt:lpstr>
      <vt:lpstr>Situation and prospects for the world market for EU sugar exports </vt:lpstr>
      <vt:lpstr>PowerPoint Presentation</vt:lpstr>
      <vt:lpstr>PowerPoint Presentation</vt:lpstr>
      <vt:lpstr>PowerPoint Presentation</vt:lpstr>
      <vt:lpstr>Cost of production - With prices at or below break-even, who will invest in expansion?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Disclaimer</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Prospects for the world market for EU sugar exports</dc:title>
  <dc:creator>Julian Price</dc:creator>
  <cp:lastModifiedBy>Julian Price</cp:lastModifiedBy>
  <cp:revision>576</cp:revision>
  <dcterms:created xsi:type="dcterms:W3CDTF">2010-06-26T17:19:36Z</dcterms:created>
  <dcterms:modified xsi:type="dcterms:W3CDTF">2015-02-18T07:32:56Z</dcterms:modified>
</cp:coreProperties>
</file>