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67" r:id="rId3"/>
    <p:sldId id="371" r:id="rId4"/>
    <p:sldId id="370" r:id="rId5"/>
    <p:sldId id="373" r:id="rId6"/>
    <p:sldId id="374" r:id="rId7"/>
    <p:sldId id="375" r:id="rId8"/>
    <p:sldId id="376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518" userDrawn="1">
          <p15:clr>
            <a:srgbClr val="A4A3A4"/>
          </p15:clr>
        </p15:guide>
        <p15:guide id="2" orient="horz" pos="2160">
          <p15:clr>
            <a:srgbClr val="A4A3A4"/>
          </p15:clr>
        </p15:guide>
        <p15:guide id="3" orient="horz" pos="10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Arnout Drenthel" initials="AD [7]" lastIdx="1" clrIdx="6"/>
  <p:cmAuthor id="1" name="Arnout Drenthel" initials="AD" lastIdx="1" clrIdx="0"/>
  <p:cmAuthor id="8" name="Arnout Drenthel" initials="AD [8]" lastIdx="1" clrIdx="7"/>
  <p:cmAuthor id="2" name="Arnout Drenthel" initials="AD [2]" lastIdx="1" clrIdx="1"/>
  <p:cmAuthor id="9" name="Arnout Drenthel" initials="AD [9]" lastIdx="1" clrIdx="8"/>
  <p:cmAuthor id="3" name="Arnout Drenthel" initials="AD [3]" lastIdx="1" clrIdx="2"/>
  <p:cmAuthor id="10" name="Horst, B.J. van der (Bernard)" initials="HBvd(" lastIdx="1" clrIdx="9">
    <p:extLst>
      <p:ext uri="{19B8F6BF-5375-455C-9EA6-DF929625EA0E}">
        <p15:presenceInfo xmlns:p15="http://schemas.microsoft.com/office/powerpoint/2012/main" userId="S::b.j.vanderhorst@minezk.nl::c6f0bee5210e678c" providerId="AD"/>
      </p:ext>
    </p:extLst>
  </p:cmAuthor>
  <p:cmAuthor id="4" name="Arnout Drenthel" initials="AD [4]" lastIdx="1" clrIdx="3"/>
  <p:cmAuthor id="5" name="Arnout Drenthel" initials="AD [5]" lastIdx="1" clrIdx="4"/>
  <p:cmAuthor id="6" name="Arnout Drenthel" initials="AD [6]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B48"/>
    <a:srgbClr val="376A47"/>
    <a:srgbClr val="154273"/>
    <a:srgbClr val="F2D9E7"/>
    <a:srgbClr val="E5B2CF"/>
    <a:srgbClr val="D52B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Stijl, thema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Stijl, thema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7" autoAdjust="0"/>
    <p:restoredTop sz="96240" autoAdjust="0"/>
  </p:normalViewPr>
  <p:slideViewPr>
    <p:cSldViewPr snapToGrid="0">
      <p:cViewPr varScale="1">
        <p:scale>
          <a:sx n="106" d="100"/>
          <a:sy n="106" d="100"/>
        </p:scale>
        <p:origin x="534" y="102"/>
      </p:cViewPr>
      <p:guideLst>
        <p:guide pos="518"/>
        <p:guide orient="horz" pos="2160"/>
        <p:guide orient="horz" pos="10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5224"/>
    </p:cViewPr>
  </p:sorterViewPr>
  <p:notesViewPr>
    <p:cSldViewPr snapToGrid="0">
      <p:cViewPr varScale="1">
        <p:scale>
          <a:sx n="81" d="100"/>
          <a:sy n="81" d="100"/>
        </p:scale>
        <p:origin x="232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709BA-0250-418B-A227-469BF0F69AD3}" type="datetimeFigureOut">
              <a:rPr lang="nl-NL" smtClean="0"/>
              <a:t>23-9-2024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A4FE01-11FF-43DA-B7F5-6592B996E3FA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179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D30240-3B76-4E52-B42B-C39F5C218F4D}" type="datetimeFigureOut">
              <a:rPr lang="nl-NL" smtClean="0"/>
              <a:t>23-9-2024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501649-886C-4324-AD4C-E61C88D4772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9954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948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1900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0179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66569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980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8108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3438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501649-886C-4324-AD4C-E61C88D47728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701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554588" y="1882800"/>
            <a:ext cx="5004000" cy="2336400"/>
          </a:xfrm>
        </p:spPr>
        <p:txBody>
          <a:bodyPr tIns="90000" bIns="90000" anchor="b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554588" y="4215600"/>
            <a:ext cx="5004000" cy="1339200"/>
          </a:xfrm>
        </p:spPr>
        <p:txBody>
          <a:bodyPr lIns="104400" tIns="90000" rIns="90000" bIns="46800"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10" name="Rechthoek 9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73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636">
          <p15:clr>
            <a:srgbClr val="FBAE40"/>
          </p15:clr>
        </p15:guide>
        <p15:guide id="2" pos="404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35000" y="2276475"/>
            <a:ext cx="5226050" cy="39449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553199" y="2276475"/>
            <a:ext cx="5004000" cy="39449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voettekst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0017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5001" y="2306037"/>
            <a:ext cx="5004000" cy="648000"/>
          </a:xfrm>
          <a:noFill/>
        </p:spPr>
        <p:txBody>
          <a:bodyPr lIns="180000" tIns="180000" rIns="180000" bIns="7200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5001" y="2953738"/>
            <a:ext cx="5004000" cy="3267676"/>
          </a:xfrm>
          <a:noFill/>
        </p:spPr>
        <p:txBody>
          <a:bodyPr lIns="180000" tIns="180000" rIns="180000" bIns="7200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553200" y="2306037"/>
            <a:ext cx="5004000" cy="647228"/>
          </a:xfrm>
          <a:noFill/>
        </p:spPr>
        <p:txBody>
          <a:bodyPr lIns="180000" tIns="180000" rIns="180000" bIns="72000" anchor="b">
            <a:noAutofit/>
          </a:bodyPr>
          <a:lstStyle>
            <a:lvl1pPr marL="0" indent="0">
              <a:buNone/>
              <a:defRPr sz="1800" b="1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553200" y="2953738"/>
            <a:ext cx="5005388" cy="3267676"/>
          </a:xfrm>
          <a:noFill/>
        </p:spPr>
        <p:txBody>
          <a:bodyPr lIns="180000" tIns="180000" rIns="180000" bIns="7200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6" name="Tijdelijke aanduiding voor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0576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88" userDrawn="1">
          <p15:clr>
            <a:srgbClr val="FBAE40"/>
          </p15:clr>
        </p15:guide>
        <p15:guide id="2" pos="3693" userDrawn="1">
          <p15:clr>
            <a:srgbClr val="FBAE40"/>
          </p15:clr>
        </p15:guide>
        <p15:guide id="3" orient="horz" pos="166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2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voettekst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4" name="Tijdelijke aanduiding voor dianumm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90423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datum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859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5000" y="3427413"/>
            <a:ext cx="5003800" cy="2793999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13"/>
          </p:nvPr>
        </p:nvSpPr>
        <p:spPr>
          <a:xfrm>
            <a:off x="6554588" y="1052513"/>
            <a:ext cx="5004000" cy="516890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35000" y="1052513"/>
            <a:ext cx="5003800" cy="94804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9" name="Tijdelijke aanduiding voor dianumm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69135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te tekst 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35000" y="1052514"/>
            <a:ext cx="10923588" cy="4024800"/>
          </a:xfrm>
        </p:spPr>
        <p:txBody>
          <a:bodyPr anchor="b" anchorCtr="0">
            <a:normAutofit/>
          </a:bodyPr>
          <a:lstStyle>
            <a:lvl1pPr algn="l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Ondertitel 2"/>
          <p:cNvSpPr>
            <a:spLocks noGrp="1"/>
          </p:cNvSpPr>
          <p:nvPr>
            <p:ph type="subTitle" idx="1"/>
          </p:nvPr>
        </p:nvSpPr>
        <p:spPr>
          <a:xfrm>
            <a:off x="635000" y="5077315"/>
            <a:ext cx="5461000" cy="1144098"/>
          </a:xfrm>
        </p:spPr>
        <p:txBody>
          <a:bodyPr lIns="162000" tIns="90000" rIns="90000">
            <a:normAutofit/>
          </a:bodyPr>
          <a:lstStyle>
            <a:lvl1pPr marL="0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13976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orient="horz" pos="2659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te tekst B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35000" y="1052514"/>
            <a:ext cx="10923588" cy="4024800"/>
          </a:xfrm>
        </p:spPr>
        <p:txBody>
          <a:bodyPr anchor="b" anchorCtr="0">
            <a:normAutofit/>
          </a:bodyPr>
          <a:lstStyle>
            <a:lvl1pPr algn="l">
              <a:defRPr sz="8000" b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Ondertitel 2"/>
          <p:cNvSpPr>
            <a:spLocks noGrp="1"/>
          </p:cNvSpPr>
          <p:nvPr>
            <p:ph type="subTitle" idx="1"/>
          </p:nvPr>
        </p:nvSpPr>
        <p:spPr>
          <a:xfrm>
            <a:off x="635000" y="5077314"/>
            <a:ext cx="5461000" cy="1144099"/>
          </a:xfrm>
        </p:spPr>
        <p:txBody>
          <a:bodyPr lIns="162000" tIns="9000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2994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2" orient="horz" pos="2659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vlak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6096000" y="-1588"/>
            <a:ext cx="6096000" cy="685958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indent="0" algn="l">
              <a:buFont typeface="Arial" charset="0"/>
              <a:buNone/>
            </a:pPr>
            <a:endParaRPr lang="nl-NL" sz="1000">
              <a:solidFill>
                <a:schemeClr val="bg1"/>
              </a:solidFill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35000" y="2636838"/>
            <a:ext cx="5003799" cy="1584324"/>
          </a:xfrm>
        </p:spPr>
        <p:txBody>
          <a:bodyPr anchor="ctr" anchorCtr="0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pic>
        <p:nvPicPr>
          <p:cNvPr id="14" name="Afbeelding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6" name="Rechthoek 15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6554588" y="1066800"/>
            <a:ext cx="5004000" cy="5154613"/>
          </a:xfrm>
        </p:spPr>
        <p:txBody>
          <a:bodyPr anchor="ctr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4181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1">
          <p15:clr>
            <a:srgbClr val="FBAE40"/>
          </p15:clr>
        </p15:guide>
        <p15:guide id="2" orient="horz" pos="2659">
          <p15:clr>
            <a:srgbClr val="FBAE40"/>
          </p15:clr>
        </p15:guide>
        <p15:guide id="3" pos="5609">
          <p15:clr>
            <a:srgbClr val="FBAE40"/>
          </p15:clr>
        </p15:guide>
        <p15:guide id="4" pos="5904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vlak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34999" y="2636839"/>
            <a:ext cx="5004000" cy="1584324"/>
          </a:xfrm>
        </p:spPr>
        <p:txBody>
          <a:bodyPr anchor="ctr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/>
          </p:nvPr>
        </p:nvSpPr>
        <p:spPr>
          <a:xfrm>
            <a:off x="6553199" y="1052513"/>
            <a:ext cx="5004000" cy="5168900"/>
          </a:xfrm>
        </p:spPr>
        <p:txBody>
          <a:bodyPr anchor="ctr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0" name="Rechthoek 9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3" name="Tijdelijke aanduiding voor datum 1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48099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1">
          <p15:clr>
            <a:srgbClr val="FBAE40"/>
          </p15:clr>
        </p15:guide>
        <p15:guide id="2" orient="horz" pos="2659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35000" y="3427413"/>
            <a:ext cx="5003800" cy="2794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635000" y="1052513"/>
            <a:ext cx="5003800" cy="94804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8" name="Tijdelijke aanduiding voor afbeelding 9"/>
          <p:cNvSpPr>
            <a:spLocks noGrp="1"/>
          </p:cNvSpPr>
          <p:nvPr>
            <p:ph type="pic" sz="quarter" idx="24"/>
          </p:nvPr>
        </p:nvSpPr>
        <p:spPr>
          <a:xfrm>
            <a:off x="6096000" y="-2381"/>
            <a:ext cx="6096000" cy="6860381"/>
          </a:xfrm>
          <a:custGeom>
            <a:avLst/>
            <a:gdLst>
              <a:gd name="connsiteX0" fmla="*/ 229238 w 6096000"/>
              <a:gd name="connsiteY0" fmla="*/ 0 h 6860381"/>
              <a:gd name="connsiteX1" fmla="*/ 6091238 w 6096000"/>
              <a:gd name="connsiteY1" fmla="*/ 0 h 6860381"/>
              <a:gd name="connsiteX2" fmla="*/ 6091238 w 6096000"/>
              <a:gd name="connsiteY2" fmla="*/ 2381 h 6860381"/>
              <a:gd name="connsiteX3" fmla="*/ 6096000 w 6096000"/>
              <a:gd name="connsiteY3" fmla="*/ 2381 h 6860381"/>
              <a:gd name="connsiteX4" fmla="*/ 6096000 w 6096000"/>
              <a:gd name="connsiteY4" fmla="*/ 6860381 h 6860381"/>
              <a:gd name="connsiteX5" fmla="*/ 6095999 w 6096000"/>
              <a:gd name="connsiteY5" fmla="*/ 6860381 h 6860381"/>
              <a:gd name="connsiteX6" fmla="*/ 3832225 w 6096000"/>
              <a:gd name="connsiteY6" fmla="*/ 6860381 h 6860381"/>
              <a:gd name="connsiteX7" fmla="*/ 232201 w 6096000"/>
              <a:gd name="connsiteY7" fmla="*/ 6860381 h 6860381"/>
              <a:gd name="connsiteX8" fmla="*/ 232201 w 6096000"/>
              <a:gd name="connsiteY8" fmla="*/ 6626381 h 6860381"/>
              <a:gd name="connsiteX9" fmla="*/ 0 w 6096000"/>
              <a:gd name="connsiteY9" fmla="*/ 6626381 h 6860381"/>
              <a:gd name="connsiteX10" fmla="*/ 0 w 6096000"/>
              <a:gd name="connsiteY10" fmla="*/ 5488781 h 6860381"/>
              <a:gd name="connsiteX11" fmla="*/ 1 w 6096000"/>
              <a:gd name="connsiteY11" fmla="*/ 5488781 h 6860381"/>
              <a:gd name="connsiteX12" fmla="*/ 1 w 6096000"/>
              <a:gd name="connsiteY12" fmla="*/ 948531 h 6860381"/>
              <a:gd name="connsiteX13" fmla="*/ 1 w 6096000"/>
              <a:gd name="connsiteY13" fmla="*/ 711200 h 6860381"/>
              <a:gd name="connsiteX14" fmla="*/ 1 w 6096000"/>
              <a:gd name="connsiteY14" fmla="*/ 2381 h 6860381"/>
              <a:gd name="connsiteX15" fmla="*/ 2 w 6096000"/>
              <a:gd name="connsiteY15" fmla="*/ 2381 h 6860381"/>
              <a:gd name="connsiteX16" fmla="*/ 2 w 6096000"/>
              <a:gd name="connsiteY16" fmla="*/ 711994 h 6860381"/>
              <a:gd name="connsiteX17" fmla="*/ 233366 w 6096000"/>
              <a:gd name="connsiteY17" fmla="*/ 711994 h 6860381"/>
              <a:gd name="connsiteX18" fmla="*/ 233366 w 6096000"/>
              <a:gd name="connsiteY18" fmla="*/ 2381 h 6860381"/>
              <a:gd name="connsiteX19" fmla="*/ 229238 w 6096000"/>
              <a:gd name="connsiteY19" fmla="*/ 2381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6000" h="6860381">
                <a:moveTo>
                  <a:pt x="229238" y="0"/>
                </a:moveTo>
                <a:lnTo>
                  <a:pt x="6091238" y="0"/>
                </a:lnTo>
                <a:lnTo>
                  <a:pt x="6091238" y="2381"/>
                </a:lnTo>
                <a:lnTo>
                  <a:pt x="6096000" y="2381"/>
                </a:lnTo>
                <a:lnTo>
                  <a:pt x="6096000" y="6860381"/>
                </a:lnTo>
                <a:lnTo>
                  <a:pt x="6095999" y="6860381"/>
                </a:lnTo>
                <a:lnTo>
                  <a:pt x="3832225" y="6860381"/>
                </a:lnTo>
                <a:lnTo>
                  <a:pt x="232201" y="6860381"/>
                </a:lnTo>
                <a:lnTo>
                  <a:pt x="232201" y="6626381"/>
                </a:lnTo>
                <a:lnTo>
                  <a:pt x="0" y="6626381"/>
                </a:lnTo>
                <a:lnTo>
                  <a:pt x="0" y="5488781"/>
                </a:lnTo>
                <a:lnTo>
                  <a:pt x="1" y="5488781"/>
                </a:lnTo>
                <a:lnTo>
                  <a:pt x="1" y="948531"/>
                </a:lnTo>
                <a:lnTo>
                  <a:pt x="1" y="711200"/>
                </a:lnTo>
                <a:lnTo>
                  <a:pt x="1" y="2381"/>
                </a:lnTo>
                <a:lnTo>
                  <a:pt x="2" y="2381"/>
                </a:lnTo>
                <a:lnTo>
                  <a:pt x="2" y="711994"/>
                </a:lnTo>
                <a:lnTo>
                  <a:pt x="233366" y="711994"/>
                </a:lnTo>
                <a:lnTo>
                  <a:pt x="233366" y="2381"/>
                </a:lnTo>
                <a:lnTo>
                  <a:pt x="229238" y="238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6409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 numCol="2" spcCol="46800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13" name="Tijdelijke aanduiding voor datum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129216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erticaal k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5"/>
          </p:nvPr>
        </p:nvSpPr>
        <p:spPr>
          <a:xfrm>
            <a:off x="635000" y="2289600"/>
            <a:ext cx="5005388" cy="3935413"/>
          </a:xfrm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4" name="Rechthoek 13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206" y="1051200"/>
            <a:ext cx="5004594" cy="94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1" name="Tijdelijke aanduiding voor afbeelding 9"/>
          <p:cNvSpPr>
            <a:spLocks noGrp="1"/>
          </p:cNvSpPr>
          <p:nvPr>
            <p:ph type="pic" sz="quarter" idx="24"/>
          </p:nvPr>
        </p:nvSpPr>
        <p:spPr>
          <a:xfrm>
            <a:off x="6096000" y="-2381"/>
            <a:ext cx="6096000" cy="6860381"/>
          </a:xfrm>
          <a:custGeom>
            <a:avLst/>
            <a:gdLst>
              <a:gd name="connsiteX0" fmla="*/ 229238 w 6096000"/>
              <a:gd name="connsiteY0" fmla="*/ 0 h 6860381"/>
              <a:gd name="connsiteX1" fmla="*/ 6091238 w 6096000"/>
              <a:gd name="connsiteY1" fmla="*/ 0 h 6860381"/>
              <a:gd name="connsiteX2" fmla="*/ 6091238 w 6096000"/>
              <a:gd name="connsiteY2" fmla="*/ 2381 h 6860381"/>
              <a:gd name="connsiteX3" fmla="*/ 6096000 w 6096000"/>
              <a:gd name="connsiteY3" fmla="*/ 2381 h 6860381"/>
              <a:gd name="connsiteX4" fmla="*/ 6096000 w 6096000"/>
              <a:gd name="connsiteY4" fmla="*/ 6860381 h 6860381"/>
              <a:gd name="connsiteX5" fmla="*/ 6095999 w 6096000"/>
              <a:gd name="connsiteY5" fmla="*/ 6860381 h 6860381"/>
              <a:gd name="connsiteX6" fmla="*/ 3832225 w 6096000"/>
              <a:gd name="connsiteY6" fmla="*/ 6860381 h 6860381"/>
              <a:gd name="connsiteX7" fmla="*/ 232201 w 6096000"/>
              <a:gd name="connsiteY7" fmla="*/ 6860381 h 6860381"/>
              <a:gd name="connsiteX8" fmla="*/ 232201 w 6096000"/>
              <a:gd name="connsiteY8" fmla="*/ 6626381 h 6860381"/>
              <a:gd name="connsiteX9" fmla="*/ 0 w 6096000"/>
              <a:gd name="connsiteY9" fmla="*/ 6626381 h 6860381"/>
              <a:gd name="connsiteX10" fmla="*/ 0 w 6096000"/>
              <a:gd name="connsiteY10" fmla="*/ 5488781 h 6860381"/>
              <a:gd name="connsiteX11" fmla="*/ 1 w 6096000"/>
              <a:gd name="connsiteY11" fmla="*/ 5488781 h 6860381"/>
              <a:gd name="connsiteX12" fmla="*/ 1 w 6096000"/>
              <a:gd name="connsiteY12" fmla="*/ 948531 h 6860381"/>
              <a:gd name="connsiteX13" fmla="*/ 1 w 6096000"/>
              <a:gd name="connsiteY13" fmla="*/ 711200 h 6860381"/>
              <a:gd name="connsiteX14" fmla="*/ 1 w 6096000"/>
              <a:gd name="connsiteY14" fmla="*/ 2381 h 6860381"/>
              <a:gd name="connsiteX15" fmla="*/ 2 w 6096000"/>
              <a:gd name="connsiteY15" fmla="*/ 2381 h 6860381"/>
              <a:gd name="connsiteX16" fmla="*/ 2 w 6096000"/>
              <a:gd name="connsiteY16" fmla="*/ 711994 h 6860381"/>
              <a:gd name="connsiteX17" fmla="*/ 233366 w 6096000"/>
              <a:gd name="connsiteY17" fmla="*/ 711994 h 6860381"/>
              <a:gd name="connsiteX18" fmla="*/ 233366 w 6096000"/>
              <a:gd name="connsiteY18" fmla="*/ 2381 h 6860381"/>
              <a:gd name="connsiteX19" fmla="*/ 229238 w 6096000"/>
              <a:gd name="connsiteY19" fmla="*/ 2381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6000" h="6860381">
                <a:moveTo>
                  <a:pt x="229238" y="0"/>
                </a:moveTo>
                <a:lnTo>
                  <a:pt x="6091238" y="0"/>
                </a:lnTo>
                <a:lnTo>
                  <a:pt x="6091238" y="2381"/>
                </a:lnTo>
                <a:lnTo>
                  <a:pt x="6096000" y="2381"/>
                </a:lnTo>
                <a:lnTo>
                  <a:pt x="6096000" y="6860381"/>
                </a:lnTo>
                <a:lnTo>
                  <a:pt x="6095999" y="6860381"/>
                </a:lnTo>
                <a:lnTo>
                  <a:pt x="3832225" y="6860381"/>
                </a:lnTo>
                <a:lnTo>
                  <a:pt x="232201" y="6860381"/>
                </a:lnTo>
                <a:lnTo>
                  <a:pt x="232201" y="6626381"/>
                </a:lnTo>
                <a:lnTo>
                  <a:pt x="0" y="6626381"/>
                </a:lnTo>
                <a:lnTo>
                  <a:pt x="0" y="5488781"/>
                </a:lnTo>
                <a:lnTo>
                  <a:pt x="1" y="5488781"/>
                </a:lnTo>
                <a:lnTo>
                  <a:pt x="1" y="948531"/>
                </a:lnTo>
                <a:lnTo>
                  <a:pt x="1" y="711200"/>
                </a:lnTo>
                <a:lnTo>
                  <a:pt x="1" y="2381"/>
                </a:lnTo>
                <a:lnTo>
                  <a:pt x="2" y="2381"/>
                </a:lnTo>
                <a:lnTo>
                  <a:pt x="2" y="711994"/>
                </a:lnTo>
                <a:lnTo>
                  <a:pt x="233366" y="711994"/>
                </a:lnTo>
                <a:lnTo>
                  <a:pt x="233366" y="2381"/>
                </a:lnTo>
                <a:lnTo>
                  <a:pt x="229238" y="238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0" name="Tijdelijke aanduiding voor datum 19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1" name="Tijdelijke aanduiding voor voettekst 20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2" name="Tijdelijke aanduiding voor dianummer 21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10978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1">
          <p15:clr>
            <a:srgbClr val="FBAE40"/>
          </p15:clr>
        </p15:guide>
        <p15:guide id="2" orient="horz" pos="2659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verticaal 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6"/>
          </p:nvPr>
        </p:nvSpPr>
        <p:spPr>
          <a:xfrm>
            <a:off x="635000" y="2289600"/>
            <a:ext cx="5003800" cy="39318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000" y="1051200"/>
            <a:ext cx="5003800" cy="94804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24"/>
          </p:nvPr>
        </p:nvSpPr>
        <p:spPr>
          <a:xfrm>
            <a:off x="6096000" y="-2381"/>
            <a:ext cx="6096000" cy="6860381"/>
          </a:xfrm>
          <a:custGeom>
            <a:avLst/>
            <a:gdLst>
              <a:gd name="connsiteX0" fmla="*/ 229238 w 6096000"/>
              <a:gd name="connsiteY0" fmla="*/ 0 h 6860381"/>
              <a:gd name="connsiteX1" fmla="*/ 6091238 w 6096000"/>
              <a:gd name="connsiteY1" fmla="*/ 0 h 6860381"/>
              <a:gd name="connsiteX2" fmla="*/ 6091238 w 6096000"/>
              <a:gd name="connsiteY2" fmla="*/ 2381 h 6860381"/>
              <a:gd name="connsiteX3" fmla="*/ 6096000 w 6096000"/>
              <a:gd name="connsiteY3" fmla="*/ 2381 h 6860381"/>
              <a:gd name="connsiteX4" fmla="*/ 6096000 w 6096000"/>
              <a:gd name="connsiteY4" fmla="*/ 6860381 h 6860381"/>
              <a:gd name="connsiteX5" fmla="*/ 6095999 w 6096000"/>
              <a:gd name="connsiteY5" fmla="*/ 6860381 h 6860381"/>
              <a:gd name="connsiteX6" fmla="*/ 3832225 w 6096000"/>
              <a:gd name="connsiteY6" fmla="*/ 6860381 h 6860381"/>
              <a:gd name="connsiteX7" fmla="*/ 232201 w 6096000"/>
              <a:gd name="connsiteY7" fmla="*/ 6860381 h 6860381"/>
              <a:gd name="connsiteX8" fmla="*/ 232201 w 6096000"/>
              <a:gd name="connsiteY8" fmla="*/ 6626381 h 6860381"/>
              <a:gd name="connsiteX9" fmla="*/ 0 w 6096000"/>
              <a:gd name="connsiteY9" fmla="*/ 6626381 h 6860381"/>
              <a:gd name="connsiteX10" fmla="*/ 0 w 6096000"/>
              <a:gd name="connsiteY10" fmla="*/ 5488781 h 6860381"/>
              <a:gd name="connsiteX11" fmla="*/ 1 w 6096000"/>
              <a:gd name="connsiteY11" fmla="*/ 5488781 h 6860381"/>
              <a:gd name="connsiteX12" fmla="*/ 1 w 6096000"/>
              <a:gd name="connsiteY12" fmla="*/ 948531 h 6860381"/>
              <a:gd name="connsiteX13" fmla="*/ 1 w 6096000"/>
              <a:gd name="connsiteY13" fmla="*/ 711200 h 6860381"/>
              <a:gd name="connsiteX14" fmla="*/ 1 w 6096000"/>
              <a:gd name="connsiteY14" fmla="*/ 2381 h 6860381"/>
              <a:gd name="connsiteX15" fmla="*/ 2 w 6096000"/>
              <a:gd name="connsiteY15" fmla="*/ 2381 h 6860381"/>
              <a:gd name="connsiteX16" fmla="*/ 2 w 6096000"/>
              <a:gd name="connsiteY16" fmla="*/ 711994 h 6860381"/>
              <a:gd name="connsiteX17" fmla="*/ 233366 w 6096000"/>
              <a:gd name="connsiteY17" fmla="*/ 711994 h 6860381"/>
              <a:gd name="connsiteX18" fmla="*/ 233366 w 6096000"/>
              <a:gd name="connsiteY18" fmla="*/ 2381 h 6860381"/>
              <a:gd name="connsiteX19" fmla="*/ 229238 w 6096000"/>
              <a:gd name="connsiteY19" fmla="*/ 2381 h 6860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96000" h="6860381">
                <a:moveTo>
                  <a:pt x="229238" y="0"/>
                </a:moveTo>
                <a:lnTo>
                  <a:pt x="6091238" y="0"/>
                </a:lnTo>
                <a:lnTo>
                  <a:pt x="6091238" y="2381"/>
                </a:lnTo>
                <a:lnTo>
                  <a:pt x="6096000" y="2381"/>
                </a:lnTo>
                <a:lnTo>
                  <a:pt x="6096000" y="6860381"/>
                </a:lnTo>
                <a:lnTo>
                  <a:pt x="6095999" y="6860381"/>
                </a:lnTo>
                <a:lnTo>
                  <a:pt x="3832225" y="6860381"/>
                </a:lnTo>
                <a:lnTo>
                  <a:pt x="232201" y="6860381"/>
                </a:lnTo>
                <a:lnTo>
                  <a:pt x="232201" y="6626381"/>
                </a:lnTo>
                <a:lnTo>
                  <a:pt x="0" y="6626381"/>
                </a:lnTo>
                <a:lnTo>
                  <a:pt x="0" y="5488781"/>
                </a:lnTo>
                <a:lnTo>
                  <a:pt x="1" y="5488781"/>
                </a:lnTo>
                <a:lnTo>
                  <a:pt x="1" y="948531"/>
                </a:lnTo>
                <a:lnTo>
                  <a:pt x="1" y="711200"/>
                </a:lnTo>
                <a:lnTo>
                  <a:pt x="1" y="2381"/>
                </a:lnTo>
                <a:lnTo>
                  <a:pt x="2" y="2381"/>
                </a:lnTo>
                <a:lnTo>
                  <a:pt x="2" y="711994"/>
                </a:lnTo>
                <a:lnTo>
                  <a:pt x="233366" y="711994"/>
                </a:lnTo>
                <a:lnTo>
                  <a:pt x="233366" y="2381"/>
                </a:lnTo>
                <a:lnTo>
                  <a:pt x="229238" y="238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anchor="ctr" anchorCtr="0">
            <a:noAutofit/>
          </a:bodyPr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2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2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2983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977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horizontaal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0" y="-1"/>
            <a:ext cx="12192000" cy="3427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000" y="1052513"/>
            <a:ext cx="10923588" cy="2374900"/>
          </a:xfrm>
        </p:spPr>
        <p:txBody>
          <a:bodyPr anchor="ctr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35000" y="3749487"/>
            <a:ext cx="10923588" cy="2471925"/>
          </a:xfrm>
        </p:spPr>
        <p:txBody>
          <a:bodyPr numCol="2" spcCol="46800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63839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horizontaal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0" y="3430587"/>
            <a:ext cx="12192000" cy="3427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000" y="1052513"/>
            <a:ext cx="10923588" cy="2374900"/>
          </a:xfrm>
        </p:spPr>
        <p:txBody>
          <a:bodyPr anchor="ctr" anchorCtr="0">
            <a:normAutofit/>
          </a:bodyPr>
          <a:lstStyle>
            <a:lvl1pPr>
              <a:defRPr sz="480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35000" y="3749487"/>
            <a:ext cx="10923588" cy="2471925"/>
          </a:xfrm>
        </p:spPr>
        <p:txBody>
          <a:bodyPr numCol="2" spcCol="46800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2" name="Rechthoek 11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34361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horizontaal kleu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1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3427413"/>
          </a:xfrm>
          <a:custGeom>
            <a:avLst/>
            <a:gdLst>
              <a:gd name="connsiteX0" fmla="*/ 0 w 12192000"/>
              <a:gd name="connsiteY0" fmla="*/ 0 h 3427413"/>
              <a:gd name="connsiteX1" fmla="*/ 5862638 w 12192000"/>
              <a:gd name="connsiteY1" fmla="*/ 0 h 3427413"/>
              <a:gd name="connsiteX2" fmla="*/ 5862638 w 12192000"/>
              <a:gd name="connsiteY2" fmla="*/ 709613 h 3427413"/>
              <a:gd name="connsiteX3" fmla="*/ 6329363 w 12192000"/>
              <a:gd name="connsiteY3" fmla="*/ 709613 h 3427413"/>
              <a:gd name="connsiteX4" fmla="*/ 6329363 w 12192000"/>
              <a:gd name="connsiteY4" fmla="*/ 0 h 3427413"/>
              <a:gd name="connsiteX5" fmla="*/ 12192000 w 12192000"/>
              <a:gd name="connsiteY5" fmla="*/ 0 h 3427413"/>
              <a:gd name="connsiteX6" fmla="*/ 12192000 w 12192000"/>
              <a:gd name="connsiteY6" fmla="*/ 3427413 h 3427413"/>
              <a:gd name="connsiteX7" fmla="*/ 0 w 12192000"/>
              <a:gd name="connsiteY7" fmla="*/ 3427413 h 34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7413">
                <a:moveTo>
                  <a:pt x="0" y="0"/>
                </a:moveTo>
                <a:lnTo>
                  <a:pt x="5862638" y="0"/>
                </a:lnTo>
                <a:lnTo>
                  <a:pt x="5862638" y="709613"/>
                </a:lnTo>
                <a:lnTo>
                  <a:pt x="6329363" y="709613"/>
                </a:lnTo>
                <a:lnTo>
                  <a:pt x="6329363" y="0"/>
                </a:lnTo>
                <a:lnTo>
                  <a:pt x="12192000" y="0"/>
                </a:lnTo>
                <a:lnTo>
                  <a:pt x="12192000" y="3427413"/>
                </a:lnTo>
                <a:lnTo>
                  <a:pt x="0" y="3427413"/>
                </a:lnTo>
                <a:close/>
              </a:path>
            </a:pathLst>
          </a:custGeom>
          <a:solidFill>
            <a:schemeClr val="tx1">
              <a:lumMod val="85000"/>
            </a:schemeClr>
          </a:solidFill>
        </p:spPr>
        <p:txBody>
          <a:bodyPr wrap="square" lIns="720000" tIns="1152000">
            <a:noAutofit/>
          </a:bodyPr>
          <a:lstStyle>
            <a:lvl1pPr>
              <a:buClr>
                <a:schemeClr val="bg2"/>
              </a:buClr>
              <a:tabLst>
                <a:tab pos="1619250" algn="l"/>
              </a:tabLst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205" y="3888000"/>
            <a:ext cx="5004595" cy="2333413"/>
          </a:xfrm>
        </p:spPr>
        <p:txBody>
          <a:bodyPr anchor="t" anchorCtr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6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554588" y="3888000"/>
            <a:ext cx="5004000" cy="2333413"/>
          </a:xfrm>
        </p:spPr>
        <p:txBody>
          <a:bodyPr tIns="50400" numCol="1" spcCol="468000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8891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horizontaal 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1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3427413"/>
          </a:xfrm>
          <a:custGeom>
            <a:avLst/>
            <a:gdLst>
              <a:gd name="connsiteX0" fmla="*/ 0 w 12192000"/>
              <a:gd name="connsiteY0" fmla="*/ 0 h 3427413"/>
              <a:gd name="connsiteX1" fmla="*/ 5862638 w 12192000"/>
              <a:gd name="connsiteY1" fmla="*/ 0 h 3427413"/>
              <a:gd name="connsiteX2" fmla="*/ 5862638 w 12192000"/>
              <a:gd name="connsiteY2" fmla="*/ 709613 h 3427413"/>
              <a:gd name="connsiteX3" fmla="*/ 6329363 w 12192000"/>
              <a:gd name="connsiteY3" fmla="*/ 709613 h 3427413"/>
              <a:gd name="connsiteX4" fmla="*/ 6329363 w 12192000"/>
              <a:gd name="connsiteY4" fmla="*/ 0 h 3427413"/>
              <a:gd name="connsiteX5" fmla="*/ 12192000 w 12192000"/>
              <a:gd name="connsiteY5" fmla="*/ 0 h 3427413"/>
              <a:gd name="connsiteX6" fmla="*/ 12192000 w 12192000"/>
              <a:gd name="connsiteY6" fmla="*/ 3427413 h 3427413"/>
              <a:gd name="connsiteX7" fmla="*/ 0 w 12192000"/>
              <a:gd name="connsiteY7" fmla="*/ 3427413 h 34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7413">
                <a:moveTo>
                  <a:pt x="0" y="0"/>
                </a:moveTo>
                <a:lnTo>
                  <a:pt x="5862638" y="0"/>
                </a:lnTo>
                <a:lnTo>
                  <a:pt x="5862638" y="709613"/>
                </a:lnTo>
                <a:lnTo>
                  <a:pt x="6329363" y="709613"/>
                </a:lnTo>
                <a:lnTo>
                  <a:pt x="6329363" y="0"/>
                </a:lnTo>
                <a:lnTo>
                  <a:pt x="12192000" y="0"/>
                </a:lnTo>
                <a:lnTo>
                  <a:pt x="12192000" y="3427413"/>
                </a:lnTo>
                <a:lnTo>
                  <a:pt x="0" y="3427413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</p:spPr>
        <p:txBody>
          <a:bodyPr wrap="square" lIns="720000" tIns="1152000">
            <a:noAutofit/>
          </a:bodyPr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553199" y="3888000"/>
            <a:ext cx="5004000" cy="2333413"/>
          </a:xfrm>
        </p:spPr>
        <p:txBody>
          <a:bodyPr tIns="50400" numCol="1" spcCol="468000" anchor="t" anchorCtr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206" y="3888000"/>
            <a:ext cx="5004594" cy="2333413"/>
          </a:xfrm>
        </p:spPr>
        <p:txBody>
          <a:bodyPr anchor="t" anchorCtr="0"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403901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hor. kleur zonder tite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1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3427413"/>
          </a:xfrm>
          <a:custGeom>
            <a:avLst/>
            <a:gdLst>
              <a:gd name="connsiteX0" fmla="*/ 0 w 12192000"/>
              <a:gd name="connsiteY0" fmla="*/ 0 h 3427413"/>
              <a:gd name="connsiteX1" fmla="*/ 5862638 w 12192000"/>
              <a:gd name="connsiteY1" fmla="*/ 0 h 3427413"/>
              <a:gd name="connsiteX2" fmla="*/ 5862638 w 12192000"/>
              <a:gd name="connsiteY2" fmla="*/ 709613 h 3427413"/>
              <a:gd name="connsiteX3" fmla="*/ 6329363 w 12192000"/>
              <a:gd name="connsiteY3" fmla="*/ 709613 h 3427413"/>
              <a:gd name="connsiteX4" fmla="*/ 6329363 w 12192000"/>
              <a:gd name="connsiteY4" fmla="*/ 0 h 3427413"/>
              <a:gd name="connsiteX5" fmla="*/ 12192000 w 12192000"/>
              <a:gd name="connsiteY5" fmla="*/ 0 h 3427413"/>
              <a:gd name="connsiteX6" fmla="*/ 12192000 w 12192000"/>
              <a:gd name="connsiteY6" fmla="*/ 3427413 h 3427413"/>
              <a:gd name="connsiteX7" fmla="*/ 0 w 12192000"/>
              <a:gd name="connsiteY7" fmla="*/ 3427413 h 34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7413">
                <a:moveTo>
                  <a:pt x="0" y="0"/>
                </a:moveTo>
                <a:lnTo>
                  <a:pt x="5862638" y="0"/>
                </a:lnTo>
                <a:lnTo>
                  <a:pt x="5862638" y="709613"/>
                </a:lnTo>
                <a:lnTo>
                  <a:pt x="6329363" y="709613"/>
                </a:lnTo>
                <a:lnTo>
                  <a:pt x="6329363" y="0"/>
                </a:lnTo>
                <a:lnTo>
                  <a:pt x="12192000" y="0"/>
                </a:lnTo>
                <a:lnTo>
                  <a:pt x="12192000" y="3427413"/>
                </a:lnTo>
                <a:lnTo>
                  <a:pt x="0" y="3427413"/>
                </a:lnTo>
                <a:close/>
              </a:path>
            </a:pathLst>
          </a:custGeom>
          <a:solidFill>
            <a:schemeClr val="tx1">
              <a:lumMod val="85000"/>
            </a:schemeClr>
          </a:solidFill>
        </p:spPr>
        <p:txBody>
          <a:bodyPr wrap="square" lIns="720000" tIns="1152000">
            <a:noAutofit/>
          </a:bodyPr>
          <a:lstStyle>
            <a:lvl1pPr>
              <a:tabLst>
                <a:tab pos="1619250" algn="l"/>
              </a:tabLst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35000" y="3888000"/>
            <a:ext cx="10923588" cy="2333413"/>
          </a:xfrm>
        </p:spPr>
        <p:txBody>
          <a:bodyPr tIns="50400" numCol="2" spcCol="46800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16338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hor. wit zonde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jdelijke aanduiding voor afbeelding 11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3427413"/>
          </a:xfrm>
          <a:custGeom>
            <a:avLst/>
            <a:gdLst>
              <a:gd name="connsiteX0" fmla="*/ 0 w 12192000"/>
              <a:gd name="connsiteY0" fmla="*/ 0 h 3427413"/>
              <a:gd name="connsiteX1" fmla="*/ 5862638 w 12192000"/>
              <a:gd name="connsiteY1" fmla="*/ 0 h 3427413"/>
              <a:gd name="connsiteX2" fmla="*/ 5862638 w 12192000"/>
              <a:gd name="connsiteY2" fmla="*/ 709613 h 3427413"/>
              <a:gd name="connsiteX3" fmla="*/ 6329363 w 12192000"/>
              <a:gd name="connsiteY3" fmla="*/ 709613 h 3427413"/>
              <a:gd name="connsiteX4" fmla="*/ 6329363 w 12192000"/>
              <a:gd name="connsiteY4" fmla="*/ 0 h 3427413"/>
              <a:gd name="connsiteX5" fmla="*/ 12192000 w 12192000"/>
              <a:gd name="connsiteY5" fmla="*/ 0 h 3427413"/>
              <a:gd name="connsiteX6" fmla="*/ 12192000 w 12192000"/>
              <a:gd name="connsiteY6" fmla="*/ 3427413 h 3427413"/>
              <a:gd name="connsiteX7" fmla="*/ 0 w 12192000"/>
              <a:gd name="connsiteY7" fmla="*/ 3427413 h 34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7413">
                <a:moveTo>
                  <a:pt x="0" y="0"/>
                </a:moveTo>
                <a:lnTo>
                  <a:pt x="5862638" y="0"/>
                </a:lnTo>
                <a:lnTo>
                  <a:pt x="5862638" y="709613"/>
                </a:lnTo>
                <a:lnTo>
                  <a:pt x="6329363" y="709613"/>
                </a:lnTo>
                <a:lnTo>
                  <a:pt x="6329363" y="0"/>
                </a:lnTo>
                <a:lnTo>
                  <a:pt x="12192000" y="0"/>
                </a:lnTo>
                <a:lnTo>
                  <a:pt x="12192000" y="3427413"/>
                </a:lnTo>
                <a:lnTo>
                  <a:pt x="0" y="3427413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720000" tIns="1152000">
            <a:noAutofit/>
          </a:bodyPr>
          <a:lstStyle/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4" name="Tijdelijke aanduiding voor tekst 13"/>
          <p:cNvSpPr>
            <a:spLocks noGrp="1"/>
          </p:cNvSpPr>
          <p:nvPr>
            <p:ph type="body" sz="quarter" idx="13"/>
          </p:nvPr>
        </p:nvSpPr>
        <p:spPr>
          <a:xfrm>
            <a:off x="635000" y="3888000"/>
            <a:ext cx="10923588" cy="2333413"/>
          </a:xfrm>
        </p:spPr>
        <p:txBody>
          <a:bodyPr tIns="50400" numCol="2" spcCol="46800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61047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horizontaal kleur tite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/>
          <p:cNvSpPr>
            <a:spLocks noGrp="1"/>
          </p:cNvSpPr>
          <p:nvPr>
            <p:ph type="pic" sz="quarter" idx="14"/>
          </p:nvPr>
        </p:nvSpPr>
        <p:spPr>
          <a:xfrm>
            <a:off x="0" y="3427413"/>
            <a:ext cx="12192000" cy="3430587"/>
          </a:xfrm>
          <a:custGeom>
            <a:avLst/>
            <a:gdLst>
              <a:gd name="connsiteX0" fmla="*/ 0 w 12192000"/>
              <a:gd name="connsiteY0" fmla="*/ 0 h 3430587"/>
              <a:gd name="connsiteX1" fmla="*/ 12192000 w 12192000"/>
              <a:gd name="connsiteY1" fmla="*/ 0 h 3430587"/>
              <a:gd name="connsiteX2" fmla="*/ 12192000 w 12192000"/>
              <a:gd name="connsiteY2" fmla="*/ 3430587 h 3430587"/>
              <a:gd name="connsiteX3" fmla="*/ 6330000 w 12192000"/>
              <a:gd name="connsiteY3" fmla="*/ 3430587 h 3430587"/>
              <a:gd name="connsiteX4" fmla="*/ 6330000 w 12192000"/>
              <a:gd name="connsiteY4" fmla="*/ 3192987 h 3430587"/>
              <a:gd name="connsiteX5" fmla="*/ 5862000 w 12192000"/>
              <a:gd name="connsiteY5" fmla="*/ 3192987 h 3430587"/>
              <a:gd name="connsiteX6" fmla="*/ 5862000 w 12192000"/>
              <a:gd name="connsiteY6" fmla="*/ 3430587 h 3430587"/>
              <a:gd name="connsiteX7" fmla="*/ 0 w 12192000"/>
              <a:gd name="connsiteY7" fmla="*/ 3430587 h 343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30587">
                <a:moveTo>
                  <a:pt x="0" y="0"/>
                </a:moveTo>
                <a:lnTo>
                  <a:pt x="12192000" y="0"/>
                </a:lnTo>
                <a:lnTo>
                  <a:pt x="12192000" y="3430587"/>
                </a:lnTo>
                <a:lnTo>
                  <a:pt x="6330000" y="3430587"/>
                </a:lnTo>
                <a:lnTo>
                  <a:pt x="6330000" y="3192987"/>
                </a:lnTo>
                <a:lnTo>
                  <a:pt x="5862000" y="3192987"/>
                </a:lnTo>
                <a:lnTo>
                  <a:pt x="5862000" y="3430587"/>
                </a:lnTo>
                <a:lnTo>
                  <a:pt x="0" y="3430587"/>
                </a:lnTo>
                <a:close/>
              </a:path>
            </a:pathLst>
          </a:custGeom>
          <a:solidFill>
            <a:schemeClr val="tx1">
              <a:lumMod val="85000"/>
            </a:schemeClr>
          </a:solidFill>
        </p:spPr>
        <p:txBody>
          <a:bodyPr wrap="square" lIns="612000">
            <a:noAutofit/>
          </a:bodyPr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3600" y="1051200"/>
            <a:ext cx="10924382" cy="9468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3" name="Tijdelijke aanduiding voor datum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4" name="Tijdelijke aanduiding voor voettekst 1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158509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horizontaal wit tite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10"/>
          <p:cNvSpPr>
            <a:spLocks noGrp="1"/>
          </p:cNvSpPr>
          <p:nvPr>
            <p:ph type="pic" sz="quarter" idx="14"/>
          </p:nvPr>
        </p:nvSpPr>
        <p:spPr>
          <a:xfrm>
            <a:off x="0" y="3427413"/>
            <a:ext cx="12192000" cy="3430587"/>
          </a:xfrm>
          <a:custGeom>
            <a:avLst/>
            <a:gdLst>
              <a:gd name="connsiteX0" fmla="*/ 0 w 12192000"/>
              <a:gd name="connsiteY0" fmla="*/ 0 h 3430587"/>
              <a:gd name="connsiteX1" fmla="*/ 12192000 w 12192000"/>
              <a:gd name="connsiteY1" fmla="*/ 0 h 3430587"/>
              <a:gd name="connsiteX2" fmla="*/ 12192000 w 12192000"/>
              <a:gd name="connsiteY2" fmla="*/ 3430587 h 3430587"/>
              <a:gd name="connsiteX3" fmla="*/ 6330000 w 12192000"/>
              <a:gd name="connsiteY3" fmla="*/ 3430587 h 3430587"/>
              <a:gd name="connsiteX4" fmla="*/ 6330000 w 12192000"/>
              <a:gd name="connsiteY4" fmla="*/ 3192987 h 3430587"/>
              <a:gd name="connsiteX5" fmla="*/ 5862000 w 12192000"/>
              <a:gd name="connsiteY5" fmla="*/ 3192987 h 3430587"/>
              <a:gd name="connsiteX6" fmla="*/ 5862000 w 12192000"/>
              <a:gd name="connsiteY6" fmla="*/ 3430587 h 3430587"/>
              <a:gd name="connsiteX7" fmla="*/ 0 w 12192000"/>
              <a:gd name="connsiteY7" fmla="*/ 3430587 h 3430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30587">
                <a:moveTo>
                  <a:pt x="0" y="0"/>
                </a:moveTo>
                <a:lnTo>
                  <a:pt x="12192000" y="0"/>
                </a:lnTo>
                <a:lnTo>
                  <a:pt x="12192000" y="3430587"/>
                </a:lnTo>
                <a:lnTo>
                  <a:pt x="6330000" y="3430587"/>
                </a:lnTo>
                <a:lnTo>
                  <a:pt x="6330000" y="3192987"/>
                </a:lnTo>
                <a:lnTo>
                  <a:pt x="5862000" y="3192987"/>
                </a:lnTo>
                <a:lnTo>
                  <a:pt x="5862000" y="3430587"/>
                </a:lnTo>
                <a:lnTo>
                  <a:pt x="0" y="3430587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</p:spPr>
        <p:txBody>
          <a:bodyPr wrap="square" lIns="612000">
            <a:noAutofit/>
          </a:bodyPr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634206" y="1051200"/>
            <a:ext cx="10924382" cy="946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04804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afbeelding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jdelijke aanduiding voor afbeelding 31"/>
          <p:cNvSpPr>
            <a:spLocks noGrp="1"/>
          </p:cNvSpPr>
          <p:nvPr>
            <p:ph type="pic" sz="quarter" idx="22"/>
          </p:nvPr>
        </p:nvSpPr>
        <p:spPr>
          <a:xfrm>
            <a:off x="-3175" y="0"/>
            <a:ext cx="6099175" cy="6858000"/>
          </a:xfrm>
          <a:custGeom>
            <a:avLst/>
            <a:gdLst>
              <a:gd name="connsiteX0" fmla="*/ 0 w 6099175"/>
              <a:gd name="connsiteY0" fmla="*/ 0 h 6858000"/>
              <a:gd name="connsiteX1" fmla="*/ 5776763 w 6099175"/>
              <a:gd name="connsiteY1" fmla="*/ 0 h 6858000"/>
              <a:gd name="connsiteX2" fmla="*/ 5776763 w 6099175"/>
              <a:gd name="connsiteY2" fmla="*/ 1144800 h 6858000"/>
              <a:gd name="connsiteX3" fmla="*/ 6099175 w 6099175"/>
              <a:gd name="connsiteY3" fmla="*/ 1144800 h 6858000"/>
              <a:gd name="connsiteX4" fmla="*/ 6099175 w 6099175"/>
              <a:gd name="connsiteY4" fmla="*/ 6541200 h 6858000"/>
              <a:gd name="connsiteX5" fmla="*/ 5776595 w 6099175"/>
              <a:gd name="connsiteY5" fmla="*/ 6541200 h 6858000"/>
              <a:gd name="connsiteX6" fmla="*/ 5776595 w 6099175"/>
              <a:gd name="connsiteY6" fmla="*/ 6858000 h 6858000"/>
              <a:gd name="connsiteX7" fmla="*/ 0 w 6099175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9175" h="6858000">
                <a:moveTo>
                  <a:pt x="0" y="0"/>
                </a:moveTo>
                <a:lnTo>
                  <a:pt x="5776763" y="0"/>
                </a:lnTo>
                <a:lnTo>
                  <a:pt x="5776763" y="1144800"/>
                </a:lnTo>
                <a:lnTo>
                  <a:pt x="6099175" y="1144800"/>
                </a:lnTo>
                <a:lnTo>
                  <a:pt x="6099175" y="6541200"/>
                </a:lnTo>
                <a:lnTo>
                  <a:pt x="5776595" y="6541200"/>
                </a:lnTo>
                <a:lnTo>
                  <a:pt x="577659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 lIns="612000" anchor="ctr" anchorCtr="0">
            <a:noAutofit/>
          </a:bodyPr>
          <a:lstStyle/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16" name="Rechthoek 15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1" name="Rechthoek 20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4" name="Tijdelijke aanduiding voor tekst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53200" y="5832053"/>
            <a:ext cx="5004000" cy="389360"/>
          </a:xfrm>
        </p:spPr>
        <p:txBody>
          <a:bodyPr lIns="118800" anchor="b" anchorCtr="0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 spreker</a:t>
            </a:r>
          </a:p>
        </p:txBody>
      </p:sp>
      <p:sp>
        <p:nvSpPr>
          <p:cNvPr id="19" name="Rechthoek 18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2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2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dianummer 14"/>
          <p:cNvSpPr>
            <a:spLocks noGrp="1"/>
          </p:cNvSpPr>
          <p:nvPr>
            <p:ph type="sldNum" sz="quarter" idx="25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17" name="Titel 1"/>
          <p:cNvSpPr>
            <a:spLocks noGrp="1"/>
          </p:cNvSpPr>
          <p:nvPr>
            <p:ph type="ctrTitle"/>
          </p:nvPr>
        </p:nvSpPr>
        <p:spPr>
          <a:xfrm>
            <a:off x="6553200" y="1885467"/>
            <a:ext cx="5004000" cy="2336400"/>
          </a:xfrm>
        </p:spPr>
        <p:txBody>
          <a:bodyPr tIns="90000" bIns="90000"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8" name="Ondertitel 2"/>
          <p:cNvSpPr>
            <a:spLocks noGrp="1"/>
          </p:cNvSpPr>
          <p:nvPr>
            <p:ph type="subTitle" idx="1"/>
          </p:nvPr>
        </p:nvSpPr>
        <p:spPr>
          <a:xfrm>
            <a:off x="6553200" y="4218267"/>
            <a:ext cx="5004000" cy="1613786"/>
          </a:xfrm>
        </p:spPr>
        <p:txBody>
          <a:bodyPr lIns="104400" tIns="90000" rIns="90000" bIns="4680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20" name="Afbeelding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2234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67795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 met titel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0" y="5153776"/>
            <a:ext cx="12192000" cy="576000"/>
          </a:xfrm>
          <a:solidFill>
            <a:schemeClr val="tx2"/>
          </a:solidFill>
        </p:spPr>
        <p:txBody>
          <a:bodyPr lIns="756000" anchor="ctr" anchorCtr="0">
            <a:noAutofit/>
          </a:bodyPr>
          <a:lstStyle>
            <a:lvl1pPr algn="l">
              <a:defRPr sz="32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0" y="5825413"/>
            <a:ext cx="12192000" cy="396000"/>
          </a:xfrm>
          <a:solidFill>
            <a:schemeClr val="bg1"/>
          </a:solidFill>
        </p:spPr>
        <p:txBody>
          <a:bodyPr lIns="756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1"/>
                </a:solidFill>
              </a:defRPr>
            </a:lvl1pPr>
            <a:lvl2pPr marL="313200" indent="0">
              <a:buNone/>
              <a:defRPr/>
            </a:lvl2pPr>
            <a:lvl3pPr marL="630000" indent="0">
              <a:buNone/>
              <a:defRPr/>
            </a:lvl3pPr>
            <a:lvl4pPr marL="943200" indent="0">
              <a:buNone/>
              <a:defRPr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0268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/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3"/>
          </p:nvPr>
        </p:nvSpPr>
        <p:spPr>
          <a:xfrm>
            <a:off x="635000" y="2276475"/>
            <a:ext cx="10923588" cy="39449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dianumm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90003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/grafiek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4"/>
          </p:nvPr>
        </p:nvSpPr>
        <p:spPr>
          <a:xfrm>
            <a:off x="7958859" y="2276475"/>
            <a:ext cx="3600000" cy="3937000"/>
          </a:xfrm>
        </p:spPr>
        <p:txBody>
          <a:bodyPr/>
          <a:lstStyle>
            <a:lvl1pPr marL="0" indent="0">
              <a:buNone/>
              <a:defRPr sz="2000"/>
            </a:lvl1pPr>
            <a:lvl2pPr marL="313200" indent="0">
              <a:buNone/>
              <a:defRPr sz="1800"/>
            </a:lvl2pPr>
            <a:lvl3pPr marL="630000" indent="0">
              <a:buNone/>
              <a:defRPr sz="1600"/>
            </a:lvl3pPr>
            <a:lvl4pPr marL="943200" indent="0">
              <a:buNone/>
              <a:defRPr sz="1600"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5"/>
          </p:nvPr>
        </p:nvSpPr>
        <p:spPr>
          <a:xfrm>
            <a:off x="635000" y="2276475"/>
            <a:ext cx="7178964" cy="39449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1" name="Tijdelijke aanduiding voor datum 10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0868889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/grafiek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Tijdelijke aanduiding voor tekst 9"/>
          <p:cNvSpPr>
            <a:spLocks noGrp="1"/>
          </p:cNvSpPr>
          <p:nvPr>
            <p:ph type="body" sz="quarter" idx="14"/>
          </p:nvPr>
        </p:nvSpPr>
        <p:spPr>
          <a:xfrm>
            <a:off x="6550024" y="2289599"/>
            <a:ext cx="5004000" cy="3931813"/>
          </a:xfrm>
        </p:spPr>
        <p:txBody>
          <a:bodyPr anchor="t" anchorCtr="0"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2" name="Rechthoek 11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50024" y="1051200"/>
            <a:ext cx="5004000" cy="94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9"/>
          </p:nvPr>
        </p:nvSpPr>
        <p:spPr>
          <a:xfrm>
            <a:off x="635000" y="1066799"/>
            <a:ext cx="5003800" cy="515461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5" name="Tijdelijke aanduiding voor voettekst 14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04443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1">
          <p15:clr>
            <a:srgbClr val="FBAE40"/>
          </p15:clr>
        </p15:guide>
        <p15:guide id="2" orient="horz" pos="2659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0" y="-1"/>
            <a:ext cx="12192000" cy="3427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5000" y="1875617"/>
            <a:ext cx="10923588" cy="1551796"/>
          </a:xfrm>
        </p:spPr>
        <p:txBody>
          <a:bodyPr anchor="ctr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Typ een afsluitende zin</a:t>
            </a:r>
          </a:p>
        </p:txBody>
      </p:sp>
      <p:sp>
        <p:nvSpPr>
          <p:cNvPr id="18" name="Tijdelijke aanduiding voor tekst 13"/>
          <p:cNvSpPr>
            <a:spLocks noGrp="1"/>
          </p:cNvSpPr>
          <p:nvPr>
            <p:ph type="body" sz="quarter" idx="13" hasCustomPrompt="1"/>
          </p:nvPr>
        </p:nvSpPr>
        <p:spPr>
          <a:xfrm>
            <a:off x="5156753" y="3846022"/>
            <a:ext cx="4680000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9" name="Tijdelijke aanduiding voor tekst 13"/>
          <p:cNvSpPr>
            <a:spLocks noGrp="1"/>
          </p:cNvSpPr>
          <p:nvPr>
            <p:ph type="body" sz="quarter" idx="17" hasCustomPrompt="1"/>
          </p:nvPr>
        </p:nvSpPr>
        <p:spPr>
          <a:xfrm>
            <a:off x="5156753" y="4639509"/>
            <a:ext cx="4680000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0" name="Tijdelijke aanduiding voor tekst 13"/>
          <p:cNvSpPr>
            <a:spLocks noGrp="1"/>
          </p:cNvSpPr>
          <p:nvPr>
            <p:ph type="body" sz="quarter" idx="18" hasCustomPrompt="1"/>
          </p:nvPr>
        </p:nvSpPr>
        <p:spPr>
          <a:xfrm>
            <a:off x="5156753" y="5405528"/>
            <a:ext cx="4680000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1" name="Tijdelijke aanduiding voor afbeelding 3"/>
          <p:cNvSpPr>
            <a:spLocks noGrp="1" noChangeAspect="1"/>
          </p:cNvSpPr>
          <p:nvPr>
            <p:ph type="pic" sz="quarter" idx="19"/>
          </p:nvPr>
        </p:nvSpPr>
        <p:spPr>
          <a:xfrm>
            <a:off x="4544781" y="3921366"/>
            <a:ext cx="541203" cy="540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2" name="Tijdelijke aanduiding voor afbeelding 3"/>
          <p:cNvSpPr>
            <a:spLocks noGrp="1" noChangeAspect="1"/>
          </p:cNvSpPr>
          <p:nvPr>
            <p:ph type="pic" sz="quarter" idx="20"/>
          </p:nvPr>
        </p:nvSpPr>
        <p:spPr>
          <a:xfrm>
            <a:off x="4544781" y="4707382"/>
            <a:ext cx="541203" cy="540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3" name="Tijdelijke aanduiding voor afbeelding 3"/>
          <p:cNvSpPr>
            <a:spLocks noGrp="1" noChangeAspect="1"/>
          </p:cNvSpPr>
          <p:nvPr>
            <p:ph type="pic" sz="quarter" idx="21"/>
          </p:nvPr>
        </p:nvSpPr>
        <p:spPr>
          <a:xfrm>
            <a:off x="4544781" y="5480872"/>
            <a:ext cx="541203" cy="540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4" name="Rechthoek 23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0097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0" y="-1"/>
            <a:ext cx="6096000" cy="685800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5000" y="2565400"/>
            <a:ext cx="5003800" cy="1727200"/>
          </a:xfrm>
        </p:spPr>
        <p:txBody>
          <a:bodyPr anchor="ctr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Typ een afsluitende zin</a:t>
            </a:r>
          </a:p>
        </p:txBody>
      </p:sp>
      <p:sp>
        <p:nvSpPr>
          <p:cNvPr id="18" name="Tijdelijke aanduiding voor tekst 13"/>
          <p:cNvSpPr>
            <a:spLocks noGrp="1"/>
          </p:cNvSpPr>
          <p:nvPr>
            <p:ph type="body" sz="quarter" idx="13" hasCustomPrompt="1"/>
          </p:nvPr>
        </p:nvSpPr>
        <p:spPr>
          <a:xfrm>
            <a:off x="7176285" y="2286000"/>
            <a:ext cx="4382303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9" name="Tijdelijke aanduiding voor tekst 13"/>
          <p:cNvSpPr>
            <a:spLocks noGrp="1"/>
          </p:cNvSpPr>
          <p:nvPr>
            <p:ph type="body" sz="quarter" idx="17" hasCustomPrompt="1"/>
          </p:nvPr>
        </p:nvSpPr>
        <p:spPr>
          <a:xfrm>
            <a:off x="7176285" y="3079487"/>
            <a:ext cx="4382303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0" name="Tijdelijke aanduiding voor tekst 13"/>
          <p:cNvSpPr>
            <a:spLocks noGrp="1"/>
          </p:cNvSpPr>
          <p:nvPr>
            <p:ph type="body" sz="quarter" idx="18" hasCustomPrompt="1"/>
          </p:nvPr>
        </p:nvSpPr>
        <p:spPr>
          <a:xfrm>
            <a:off x="7176285" y="3845506"/>
            <a:ext cx="4382303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1" name="Tijdelijke aanduiding voor afbeelding 3"/>
          <p:cNvSpPr>
            <a:spLocks noGrp="1" noChangeAspect="1"/>
          </p:cNvSpPr>
          <p:nvPr>
            <p:ph type="pic" sz="quarter" idx="19"/>
          </p:nvPr>
        </p:nvSpPr>
        <p:spPr>
          <a:xfrm>
            <a:off x="6564313" y="2361344"/>
            <a:ext cx="541203" cy="540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2" name="Tijdelijke aanduiding voor afbeelding 3"/>
          <p:cNvSpPr>
            <a:spLocks noGrp="1" noChangeAspect="1"/>
          </p:cNvSpPr>
          <p:nvPr>
            <p:ph type="pic" sz="quarter" idx="20"/>
          </p:nvPr>
        </p:nvSpPr>
        <p:spPr>
          <a:xfrm>
            <a:off x="6564313" y="3147360"/>
            <a:ext cx="541203" cy="540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3" name="Tijdelijke aanduiding voor afbeelding 3"/>
          <p:cNvSpPr>
            <a:spLocks noGrp="1" noChangeAspect="1"/>
          </p:cNvSpPr>
          <p:nvPr>
            <p:ph type="pic" sz="quarter" idx="21"/>
          </p:nvPr>
        </p:nvSpPr>
        <p:spPr>
          <a:xfrm>
            <a:off x="6564313" y="3920850"/>
            <a:ext cx="541203" cy="540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4" name="Rechthoek 23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22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5" name="Afbeelding 14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3320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 C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635000" y="1875617"/>
            <a:ext cx="10923588" cy="1551795"/>
          </a:xfrm>
        </p:spPr>
        <p:txBody>
          <a:bodyPr anchor="ctr" anchorCtr="0">
            <a:norm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nl-NL" dirty="0"/>
              <a:t>Typ een afsluitende zin</a:t>
            </a:r>
          </a:p>
        </p:txBody>
      </p:sp>
      <p:sp>
        <p:nvSpPr>
          <p:cNvPr id="18" name="Tijdelijke aanduiding voor tekst 13"/>
          <p:cNvSpPr>
            <a:spLocks noGrp="1"/>
          </p:cNvSpPr>
          <p:nvPr>
            <p:ph type="body" sz="quarter" idx="13" hasCustomPrompt="1"/>
          </p:nvPr>
        </p:nvSpPr>
        <p:spPr>
          <a:xfrm>
            <a:off x="4224313" y="3846022"/>
            <a:ext cx="4680000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19" name="Tijdelijke aanduiding voor tekst 13"/>
          <p:cNvSpPr>
            <a:spLocks noGrp="1"/>
          </p:cNvSpPr>
          <p:nvPr>
            <p:ph type="body" sz="quarter" idx="17" hasCustomPrompt="1"/>
          </p:nvPr>
        </p:nvSpPr>
        <p:spPr>
          <a:xfrm>
            <a:off x="4224313" y="4639509"/>
            <a:ext cx="4680000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0" name="Tijdelijke aanduiding voor tekst 13"/>
          <p:cNvSpPr>
            <a:spLocks noGrp="1"/>
          </p:cNvSpPr>
          <p:nvPr>
            <p:ph type="body" sz="quarter" idx="18" hasCustomPrompt="1"/>
          </p:nvPr>
        </p:nvSpPr>
        <p:spPr>
          <a:xfrm>
            <a:off x="4224313" y="5405528"/>
            <a:ext cx="4680000" cy="691884"/>
          </a:xfrm>
        </p:spPr>
        <p:txBody>
          <a:bodyPr numCol="1" spcCol="180000" anchor="ctr" anchorCtr="0">
            <a:normAutofit/>
          </a:bodyPr>
          <a:lstStyle>
            <a:lvl1pPr marL="0" indent="0">
              <a:buNone/>
              <a:defRPr sz="2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  <p:sp>
        <p:nvSpPr>
          <p:cNvPr id="21" name="Tijdelijke aanduiding voor afbeelding 3"/>
          <p:cNvSpPr>
            <a:spLocks noGrp="1" noChangeAspect="1"/>
          </p:cNvSpPr>
          <p:nvPr>
            <p:ph type="pic" sz="quarter" idx="19"/>
          </p:nvPr>
        </p:nvSpPr>
        <p:spPr>
          <a:xfrm>
            <a:off x="3612341" y="3921366"/>
            <a:ext cx="541203" cy="5400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2" name="Tijdelijke aanduiding voor afbeelding 3"/>
          <p:cNvSpPr>
            <a:spLocks noGrp="1" noChangeAspect="1"/>
          </p:cNvSpPr>
          <p:nvPr>
            <p:ph type="pic" sz="quarter" idx="20"/>
          </p:nvPr>
        </p:nvSpPr>
        <p:spPr>
          <a:xfrm>
            <a:off x="3612341" y="4707382"/>
            <a:ext cx="541203" cy="540000"/>
          </a:xfrm>
          <a:blipFill>
            <a:blip r:embed="rId3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3" name="Tijdelijke aanduiding voor afbeelding 3"/>
          <p:cNvSpPr>
            <a:spLocks noGrp="1" noChangeAspect="1"/>
          </p:cNvSpPr>
          <p:nvPr>
            <p:ph type="pic" sz="quarter" idx="21"/>
          </p:nvPr>
        </p:nvSpPr>
        <p:spPr>
          <a:xfrm>
            <a:off x="3612341" y="5480872"/>
            <a:ext cx="541203" cy="540000"/>
          </a:xfrm>
          <a:blipFill>
            <a:blip r:embed="rId4"/>
            <a:stretch>
              <a:fillRect/>
            </a:stretch>
          </a:blipFill>
        </p:spPr>
        <p:txBody>
          <a:bodyPr>
            <a:normAutofit/>
          </a:bodyPr>
          <a:lstStyle>
            <a:lvl1pPr marL="0" indent="0" algn="ctr">
              <a:buNone/>
              <a:defRPr sz="100"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24" name="Rechthoek 23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Tijdelijke aanduiding voor datum 5"/>
          <p:cNvSpPr>
            <a:spLocks noGrp="1"/>
          </p:cNvSpPr>
          <p:nvPr>
            <p:ph type="dt" sz="half" idx="2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voettekst 6"/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8" name="Tijdelijke aanduiding voor dianummer 7"/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4" name="Afbeelding 1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8383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 afbeelding horizonta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34682" y="3427412"/>
            <a:ext cx="10923906" cy="1726479"/>
          </a:xfrm>
        </p:spPr>
        <p:txBody>
          <a:bodyPr lIns="57600" tIns="90000" bIns="90000" anchor="b">
            <a:normAutofit/>
          </a:bodyPr>
          <a:lstStyle>
            <a:lvl1pPr algn="l"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34682" y="5162400"/>
            <a:ext cx="10923906" cy="664319"/>
          </a:xfrm>
        </p:spPr>
        <p:txBody>
          <a:bodyPr lIns="72000" tIns="90000">
            <a:norm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12" name="Rechthoek 11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Tijdelijke aanduiding voor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633412" y="5829386"/>
            <a:ext cx="5138738" cy="389360"/>
          </a:xfrm>
        </p:spPr>
        <p:txBody>
          <a:bodyPr lIns="86400" anchor="b" anchorCtr="0"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 spreker</a:t>
            </a:r>
          </a:p>
        </p:txBody>
      </p:sp>
      <p:sp>
        <p:nvSpPr>
          <p:cNvPr id="16" name="Tijdelijke aanduiding voor afbeelding 15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12192000" cy="3427413"/>
          </a:xfrm>
          <a:custGeom>
            <a:avLst/>
            <a:gdLst>
              <a:gd name="connsiteX0" fmla="*/ 5772000 w 12192000"/>
              <a:gd name="connsiteY0" fmla="*/ 1 h 3427413"/>
              <a:gd name="connsiteX1" fmla="*/ 5772000 w 12192000"/>
              <a:gd name="connsiteY1" fmla="*/ 1144801 h 3427413"/>
              <a:gd name="connsiteX2" fmla="*/ 6420000 w 12192000"/>
              <a:gd name="connsiteY2" fmla="*/ 1144801 h 3427413"/>
              <a:gd name="connsiteX3" fmla="*/ 6420000 w 12192000"/>
              <a:gd name="connsiteY3" fmla="*/ 1 h 3427413"/>
              <a:gd name="connsiteX4" fmla="*/ 0 w 12192000"/>
              <a:gd name="connsiteY4" fmla="*/ 0 h 3427413"/>
              <a:gd name="connsiteX5" fmla="*/ 12192000 w 12192000"/>
              <a:gd name="connsiteY5" fmla="*/ 0 h 3427413"/>
              <a:gd name="connsiteX6" fmla="*/ 12192000 w 12192000"/>
              <a:gd name="connsiteY6" fmla="*/ 3427413 h 3427413"/>
              <a:gd name="connsiteX7" fmla="*/ 0 w 12192000"/>
              <a:gd name="connsiteY7" fmla="*/ 3427413 h 3427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3427413">
                <a:moveTo>
                  <a:pt x="5772000" y="1"/>
                </a:moveTo>
                <a:lnTo>
                  <a:pt x="5772000" y="1144801"/>
                </a:lnTo>
                <a:lnTo>
                  <a:pt x="6420000" y="1144801"/>
                </a:lnTo>
                <a:lnTo>
                  <a:pt x="6420000" y="1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7413"/>
                </a:lnTo>
                <a:lnTo>
                  <a:pt x="0" y="3427413"/>
                </a:lnTo>
                <a:close/>
              </a:path>
            </a:pathLst>
          </a:custGeom>
          <a:solidFill>
            <a:schemeClr val="tx1">
              <a:lumMod val="85000"/>
            </a:schemeClr>
          </a:solidFill>
        </p:spPr>
        <p:txBody>
          <a:bodyPr wrap="square" lIns="648000" anchor="ctr" anchorCtr="0">
            <a:noAutofit/>
          </a:bodyPr>
          <a:lstStyle>
            <a:lvl1pPr>
              <a:buClr>
                <a:schemeClr val="bg2"/>
              </a:buCl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038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1185">
          <p15:clr>
            <a:srgbClr val="FBAE40"/>
          </p15:clr>
        </p15:guide>
        <p15:guide id="2" orient="horz" pos="2656">
          <p15:clr>
            <a:srgbClr val="FBAE40"/>
          </p15:clr>
        </p15:guide>
        <p15:guide id="3" pos="4044">
          <p15:clr>
            <a:srgbClr val="FBAE40"/>
          </p15:clr>
        </p15:guide>
        <p15:guide id="4" pos="3636">
          <p15:clr>
            <a:srgbClr val="FBAE40"/>
          </p15:clr>
        </p15:guide>
        <p15:guide id="5" orient="horz" pos="3135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vertic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Rechthoek 16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5" name="Rechthoek 14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Tijdelijke aanduiding voor datum 1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9" name="Tijdelijke aanduiding voor voettekst 1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20" name="Tijdelijke aanduiding voor dianummer 19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4" name="Ondertitel 2"/>
          <p:cNvSpPr>
            <a:spLocks noGrp="1"/>
          </p:cNvSpPr>
          <p:nvPr>
            <p:ph type="subTitle" idx="1"/>
          </p:nvPr>
        </p:nvSpPr>
        <p:spPr>
          <a:xfrm>
            <a:off x="6556176" y="3427413"/>
            <a:ext cx="5004000" cy="2404640"/>
          </a:xfrm>
        </p:spPr>
        <p:txBody>
          <a:bodyPr lIns="104400" tIns="90000" rIns="90000" bIns="46800"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25" name="Tijdelijke aanduiding voor tekst 16"/>
          <p:cNvSpPr>
            <a:spLocks noGrp="1"/>
          </p:cNvSpPr>
          <p:nvPr>
            <p:ph type="body" sz="quarter" idx="21" hasCustomPrompt="1"/>
          </p:nvPr>
        </p:nvSpPr>
        <p:spPr>
          <a:xfrm>
            <a:off x="6553200" y="5832053"/>
            <a:ext cx="5004000" cy="389360"/>
          </a:xfrm>
        </p:spPr>
        <p:txBody>
          <a:bodyPr lIns="118800" anchor="b" anchorCtr="0">
            <a:no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 spreker</a:t>
            </a:r>
          </a:p>
        </p:txBody>
      </p:sp>
      <p:sp>
        <p:nvSpPr>
          <p:cNvPr id="21" name="Titel 1"/>
          <p:cNvSpPr>
            <a:spLocks noGrp="1"/>
          </p:cNvSpPr>
          <p:nvPr>
            <p:ph type="ctrTitle"/>
          </p:nvPr>
        </p:nvSpPr>
        <p:spPr>
          <a:xfrm>
            <a:off x="6554588" y="2024063"/>
            <a:ext cx="5004000" cy="1403350"/>
          </a:xfrm>
        </p:spPr>
        <p:txBody>
          <a:bodyPr tIns="90000" bIns="90000"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pic>
        <p:nvPicPr>
          <p:cNvPr id="22" name="Afbeelding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973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 horizonta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 userDrawn="1"/>
        </p:nvSpPr>
        <p:spPr>
          <a:xfrm>
            <a:off x="0" y="-1"/>
            <a:ext cx="12192000" cy="3427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5000" y="1879600"/>
            <a:ext cx="10923588" cy="1547813"/>
          </a:xfrm>
        </p:spPr>
        <p:txBody>
          <a:bodyPr anchor="ctr" anchorCtr="0">
            <a:normAutofit/>
          </a:bodyPr>
          <a:lstStyle>
            <a:lvl1pPr>
              <a:defRPr sz="48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6" name="Tijdelijke aanduiding voor voettekst 1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7" name="Tijdelijke aanduiding voor dianummer 1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Ondertitel 2"/>
          <p:cNvSpPr>
            <a:spLocks noGrp="1"/>
          </p:cNvSpPr>
          <p:nvPr>
            <p:ph type="subTitle" idx="1"/>
          </p:nvPr>
        </p:nvSpPr>
        <p:spPr>
          <a:xfrm>
            <a:off x="635000" y="3749487"/>
            <a:ext cx="10925176" cy="2077232"/>
          </a:xfrm>
        </p:spPr>
        <p:txBody>
          <a:bodyPr lIns="104400" tIns="90000" rIns="90000" bIns="46800"/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sp>
        <p:nvSpPr>
          <p:cNvPr id="10" name="Tijdelijke aanduiding voor tekst 16"/>
          <p:cNvSpPr>
            <a:spLocks noGrp="1"/>
          </p:cNvSpPr>
          <p:nvPr>
            <p:ph type="body" sz="quarter" idx="10" hasCustomPrompt="1"/>
          </p:nvPr>
        </p:nvSpPr>
        <p:spPr>
          <a:xfrm>
            <a:off x="633412" y="5829386"/>
            <a:ext cx="5005388" cy="389360"/>
          </a:xfrm>
        </p:spPr>
        <p:txBody>
          <a:bodyPr lIns="86400" anchor="b" anchorCtr="0">
            <a:no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Naam spreker</a:t>
            </a:r>
          </a:p>
        </p:txBody>
      </p:sp>
      <p:sp>
        <p:nvSpPr>
          <p:cNvPr id="12" name="Rechthoek 11"/>
          <p:cNvSpPr/>
          <p:nvPr userDrawn="1"/>
        </p:nvSpPr>
        <p:spPr>
          <a:xfrm>
            <a:off x="5773420" y="6541200"/>
            <a:ext cx="647700" cy="3168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78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4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Titel 1"/>
          <p:cNvSpPr>
            <a:spLocks noGrp="1"/>
          </p:cNvSpPr>
          <p:nvPr>
            <p:ph type="title"/>
          </p:nvPr>
        </p:nvSpPr>
        <p:spPr>
          <a:xfrm>
            <a:off x="634999" y="2636838"/>
            <a:ext cx="5003801" cy="1584325"/>
          </a:xfrm>
        </p:spPr>
        <p:txBody>
          <a:bodyPr anchor="ctr" anchorCtr="0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3" name="Tijdelijke aanduiding voor tekst 4"/>
          <p:cNvSpPr>
            <a:spLocks noGrp="1"/>
          </p:cNvSpPr>
          <p:nvPr>
            <p:ph type="body" sz="quarter" idx="15"/>
          </p:nvPr>
        </p:nvSpPr>
        <p:spPr>
          <a:xfrm>
            <a:off x="7791732" y="916926"/>
            <a:ext cx="3766856" cy="817562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/>
            </a:lvl1pPr>
            <a:lvl2pPr marL="313200" indent="0">
              <a:buNone/>
              <a:defRPr/>
            </a:lvl2pPr>
            <a:lvl3pPr marL="630000" indent="0">
              <a:buNone/>
              <a:defRPr/>
            </a:lvl3pPr>
            <a:lvl4pPr marL="943200" indent="0">
              <a:buNone/>
              <a:defRPr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4" name="Tijdelijke aanduiding voor tekst 4"/>
          <p:cNvSpPr>
            <a:spLocks noGrp="1"/>
          </p:cNvSpPr>
          <p:nvPr>
            <p:ph type="body" sz="quarter" idx="16"/>
          </p:nvPr>
        </p:nvSpPr>
        <p:spPr>
          <a:xfrm>
            <a:off x="7791732" y="2061911"/>
            <a:ext cx="3766856" cy="817562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/>
            </a:lvl1pPr>
            <a:lvl2pPr marL="313200" indent="0">
              <a:buNone/>
              <a:defRPr/>
            </a:lvl2pPr>
            <a:lvl3pPr marL="630000" indent="0">
              <a:buNone/>
              <a:defRPr/>
            </a:lvl3pPr>
            <a:lvl4pPr marL="943200" indent="0">
              <a:buNone/>
              <a:defRPr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5" name="Tijdelijke aanduiding voor tekst 4"/>
          <p:cNvSpPr>
            <a:spLocks noGrp="1"/>
          </p:cNvSpPr>
          <p:nvPr>
            <p:ph type="body" sz="quarter" idx="17"/>
          </p:nvPr>
        </p:nvSpPr>
        <p:spPr>
          <a:xfrm>
            <a:off x="7791732" y="3211200"/>
            <a:ext cx="3766856" cy="817562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/>
            </a:lvl1pPr>
            <a:lvl2pPr marL="313200" indent="0">
              <a:buNone/>
              <a:defRPr/>
            </a:lvl2pPr>
            <a:lvl3pPr marL="630000" indent="0">
              <a:buNone/>
              <a:defRPr/>
            </a:lvl3pPr>
            <a:lvl4pPr marL="943200" indent="0">
              <a:buNone/>
              <a:defRPr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6" name="Tijdelijke aanduiding voor tekst 4"/>
          <p:cNvSpPr>
            <a:spLocks noGrp="1"/>
          </p:cNvSpPr>
          <p:nvPr>
            <p:ph type="body" sz="quarter" idx="18"/>
          </p:nvPr>
        </p:nvSpPr>
        <p:spPr>
          <a:xfrm>
            <a:off x="7791732" y="4352400"/>
            <a:ext cx="3766856" cy="817562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/>
            </a:lvl1pPr>
            <a:lvl2pPr marL="313200" indent="0">
              <a:buNone/>
              <a:defRPr/>
            </a:lvl2pPr>
            <a:lvl3pPr marL="630000" indent="0">
              <a:buNone/>
              <a:defRPr/>
            </a:lvl3pPr>
            <a:lvl4pPr marL="943200" indent="0">
              <a:buNone/>
              <a:defRPr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7" name="Tijdelijke aanduiding voor tekst 4"/>
          <p:cNvSpPr>
            <a:spLocks noGrp="1"/>
          </p:cNvSpPr>
          <p:nvPr>
            <p:ph type="body" sz="quarter" idx="19"/>
          </p:nvPr>
        </p:nvSpPr>
        <p:spPr>
          <a:xfrm>
            <a:off x="7791732" y="5497200"/>
            <a:ext cx="3766856" cy="817562"/>
          </a:xfrm>
        </p:spPr>
        <p:txBody>
          <a:bodyPr anchor="b" anchorCtr="0">
            <a:normAutofit/>
          </a:bodyPr>
          <a:lstStyle>
            <a:lvl1pPr marL="0" indent="0">
              <a:buNone/>
              <a:defRPr sz="1800"/>
            </a:lvl1pPr>
            <a:lvl2pPr marL="313200" indent="0">
              <a:buNone/>
              <a:defRPr/>
            </a:lvl2pPr>
            <a:lvl3pPr marL="630000" indent="0">
              <a:buNone/>
              <a:defRPr/>
            </a:lvl3pPr>
            <a:lvl4pPr marL="943200" indent="0">
              <a:buNone/>
              <a:defRPr/>
            </a:lvl4pPr>
            <a:lvl5pPr marL="1260000" indent="0"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pic>
        <p:nvPicPr>
          <p:cNvPr id="19" name="Afbeelding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21" name="Rechthoek 20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2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voettekst 8"/>
          <p:cNvSpPr>
            <a:spLocks noGrp="1"/>
          </p:cNvSpPr>
          <p:nvPr>
            <p:ph type="ftr" sz="quarter" idx="2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8" name="Tijdelijke aanduiding voor dianummer 17"/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22" name="Tijdelijke aanduiding voor tekst 2"/>
          <p:cNvSpPr>
            <a:spLocks noGrp="1"/>
          </p:cNvSpPr>
          <p:nvPr>
            <p:ph type="body" sz="quarter" idx="10" hasCustomPrompt="1"/>
          </p:nvPr>
        </p:nvSpPr>
        <p:spPr>
          <a:xfrm>
            <a:off x="6418727" y="998445"/>
            <a:ext cx="1373005" cy="817563"/>
          </a:xfrm>
        </p:spPr>
        <p:txBody>
          <a:bodyPr bIns="46800" anchor="b" anchorCtr="0">
            <a:normAutofit/>
          </a:bodyPr>
          <a:lstStyle>
            <a:lvl1pPr marL="0" indent="0" algn="r"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3" name="Tijdelijke aanduiding voor tekst 2"/>
          <p:cNvSpPr>
            <a:spLocks noGrp="1"/>
          </p:cNvSpPr>
          <p:nvPr>
            <p:ph type="body" sz="quarter" idx="11" hasCustomPrompt="1"/>
          </p:nvPr>
        </p:nvSpPr>
        <p:spPr>
          <a:xfrm>
            <a:off x="6418727" y="2143674"/>
            <a:ext cx="1373005" cy="817563"/>
          </a:xfrm>
        </p:spPr>
        <p:txBody>
          <a:bodyPr bIns="46800" anchor="b" anchorCtr="0">
            <a:normAutofit/>
          </a:bodyPr>
          <a:lstStyle>
            <a:lvl1pPr marL="0" indent="0" algn="r"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4" name="Tijdelijke aanduiding voor tekst 2"/>
          <p:cNvSpPr>
            <a:spLocks noGrp="1"/>
          </p:cNvSpPr>
          <p:nvPr>
            <p:ph type="body" sz="quarter" idx="12" hasCustomPrompt="1"/>
          </p:nvPr>
        </p:nvSpPr>
        <p:spPr>
          <a:xfrm>
            <a:off x="6418727" y="3288903"/>
            <a:ext cx="1373005" cy="817563"/>
          </a:xfrm>
        </p:spPr>
        <p:txBody>
          <a:bodyPr bIns="46800" anchor="b" anchorCtr="0">
            <a:normAutofit/>
          </a:bodyPr>
          <a:lstStyle>
            <a:lvl1pPr marL="0" indent="0" algn="r"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5" name="Tijdelijke aanduiding voor tekst 2"/>
          <p:cNvSpPr>
            <a:spLocks noGrp="1"/>
          </p:cNvSpPr>
          <p:nvPr>
            <p:ph type="body" sz="quarter" idx="13" hasCustomPrompt="1"/>
          </p:nvPr>
        </p:nvSpPr>
        <p:spPr>
          <a:xfrm>
            <a:off x="6418727" y="4434132"/>
            <a:ext cx="1373005" cy="817563"/>
          </a:xfrm>
        </p:spPr>
        <p:txBody>
          <a:bodyPr bIns="46800" anchor="b" anchorCtr="0">
            <a:normAutofit/>
          </a:bodyPr>
          <a:lstStyle>
            <a:lvl1pPr marL="0" indent="0" algn="r"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  <p:sp>
        <p:nvSpPr>
          <p:cNvPr id="26" name="Tijdelijke aanduiding voor tekst 2"/>
          <p:cNvSpPr>
            <a:spLocks noGrp="1"/>
          </p:cNvSpPr>
          <p:nvPr>
            <p:ph type="body" sz="quarter" idx="14" hasCustomPrompt="1"/>
          </p:nvPr>
        </p:nvSpPr>
        <p:spPr>
          <a:xfrm>
            <a:off x="6418727" y="5579361"/>
            <a:ext cx="1373005" cy="817563"/>
          </a:xfrm>
        </p:spPr>
        <p:txBody>
          <a:bodyPr bIns="46800" anchor="b" anchorCtr="0">
            <a:normAutofit/>
          </a:bodyPr>
          <a:lstStyle>
            <a:lvl1pPr marL="0" indent="0" algn="r">
              <a:buNone/>
              <a:defRPr sz="4800">
                <a:solidFill>
                  <a:schemeClr val="tx2"/>
                </a:solidFill>
              </a:defRPr>
            </a:lvl1pPr>
          </a:lstStyle>
          <a:p>
            <a:pPr lvl="0"/>
            <a:r>
              <a:rPr lang="nl-NL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3481552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sopgave met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/>
          </p:nvPr>
        </p:nvSpPr>
        <p:spPr>
          <a:xfrm>
            <a:off x="6553200" y="2289600"/>
            <a:ext cx="5004000" cy="3931813"/>
          </a:xfrm>
        </p:spPr>
        <p:txBody>
          <a:bodyPr/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684000" indent="-216000"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6" name="Rechthoek 15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6553200" y="1051200"/>
            <a:ext cx="5004000" cy="94804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14" name="Tijdelijke aanduiding voor afbeelding 21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8242" cy="6858000"/>
          </a:xfrm>
          <a:custGeom>
            <a:avLst/>
            <a:gdLst>
              <a:gd name="connsiteX0" fmla="*/ 0 w 6098242"/>
              <a:gd name="connsiteY0" fmla="*/ 0 h 6858000"/>
              <a:gd name="connsiteX1" fmla="*/ 5862000 w 6098242"/>
              <a:gd name="connsiteY1" fmla="*/ 0 h 6858000"/>
              <a:gd name="connsiteX2" fmla="*/ 5862000 w 6098242"/>
              <a:gd name="connsiteY2" fmla="*/ 708025 h 6858000"/>
              <a:gd name="connsiteX3" fmla="*/ 6098242 w 6098242"/>
              <a:gd name="connsiteY3" fmla="*/ 708025 h 6858000"/>
              <a:gd name="connsiteX4" fmla="*/ 6098242 w 6098242"/>
              <a:gd name="connsiteY4" fmla="*/ 6620400 h 6858000"/>
              <a:gd name="connsiteX5" fmla="*/ 5862000 w 6098242"/>
              <a:gd name="connsiteY5" fmla="*/ 6620400 h 6858000"/>
              <a:gd name="connsiteX6" fmla="*/ 5862000 w 6098242"/>
              <a:gd name="connsiteY6" fmla="*/ 6858000 h 6858000"/>
              <a:gd name="connsiteX7" fmla="*/ 0 w 609824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098242" h="6858000">
                <a:moveTo>
                  <a:pt x="0" y="0"/>
                </a:moveTo>
                <a:lnTo>
                  <a:pt x="5862000" y="0"/>
                </a:lnTo>
                <a:lnTo>
                  <a:pt x="5862000" y="708025"/>
                </a:lnTo>
                <a:lnTo>
                  <a:pt x="6098242" y="708025"/>
                </a:lnTo>
                <a:lnTo>
                  <a:pt x="6098242" y="6620400"/>
                </a:lnTo>
                <a:lnTo>
                  <a:pt x="5862000" y="6620400"/>
                </a:lnTo>
                <a:lnTo>
                  <a:pt x="586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alpha val="10000"/>
            </a:schemeClr>
          </a:solidFill>
        </p:spPr>
        <p:txBody>
          <a:bodyPr wrap="square" lIns="612000" anchor="ctr" anchorCtr="0">
            <a:noAutofit/>
          </a:bodyPr>
          <a:lstStyle>
            <a:lvl1pPr algn="l">
              <a:defRPr>
                <a:solidFill>
                  <a:schemeClr val="tx1"/>
                </a:solidFill>
              </a:defRPr>
            </a:lvl1pPr>
          </a:lstStyle>
          <a:p>
            <a:r>
              <a:rPr lang="nl-NL"/>
              <a:t>Klik op het pictogram als u een afbeelding wilt toevoegen</a:t>
            </a:r>
            <a:endParaRPr lang="nl-NL" dirty="0"/>
          </a:p>
        </p:txBody>
      </p:sp>
      <p:sp>
        <p:nvSpPr>
          <p:cNvPr id="17" name="Tijdelijke aanduiding voor datum 1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8" name="Tijdelijke aanduiding voor voettekst 1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9" name="Tijdelijke aanduiding voor dianummer 1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694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999" y="2636837"/>
            <a:ext cx="5003801" cy="1584325"/>
          </a:xfrm>
        </p:spPr>
        <p:txBody>
          <a:bodyPr anchor="b"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4999" y="4221162"/>
            <a:ext cx="5003801" cy="2000251"/>
          </a:xfrm>
        </p:spPr>
        <p:txBody>
          <a:bodyPr tIns="90000" rIns="100800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13" hasCustomPrompt="1"/>
          </p:nvPr>
        </p:nvSpPr>
        <p:spPr>
          <a:xfrm>
            <a:off x="634999" y="1171575"/>
            <a:ext cx="5003801" cy="1463674"/>
          </a:xfrm>
        </p:spPr>
        <p:txBody>
          <a:bodyPr rIns="0" anchor="b" anchorCtr="0">
            <a:normAutofit/>
          </a:bodyPr>
          <a:lstStyle>
            <a:lvl1pPr marL="0" indent="0" algn="r">
              <a:buNone/>
              <a:defRPr sz="9600" b="1" i="0">
                <a:solidFill>
                  <a:schemeClr val="bg1"/>
                </a:solidFill>
              </a:defRPr>
            </a:lvl1pPr>
            <a:lvl2pPr marL="313200" indent="0" algn="r">
              <a:buNone/>
              <a:defRPr/>
            </a:lvl2pPr>
            <a:lvl3pPr marL="630000" indent="0" algn="r">
              <a:buNone/>
              <a:defRPr/>
            </a:lvl3pPr>
            <a:lvl4pPr marL="943200" indent="0" algn="r">
              <a:buNone/>
              <a:defRPr/>
            </a:lvl4pPr>
            <a:lvl5pPr marL="1260000" indent="0" algn="r">
              <a:buNone/>
              <a:defRPr/>
            </a:lvl5pPr>
          </a:lstStyle>
          <a:p>
            <a:pPr lvl="0"/>
            <a:r>
              <a:rPr lang="nl-NL" dirty="0"/>
              <a:t>#</a:t>
            </a:r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1" name="Rechthoek 10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13" name="Tijdelijke aanduiding voor dianummer 1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56883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61" userDrawn="1">
          <p15:clr>
            <a:srgbClr val="FBAE40"/>
          </p15:clr>
        </p15:guide>
        <p15:guide id="2" orient="horz" pos="2659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35000" y="1052513"/>
            <a:ext cx="10923588" cy="94804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35000" y="2289485"/>
            <a:ext cx="10923588" cy="39319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  <a:p>
            <a:pPr lvl="5"/>
            <a:r>
              <a:rPr lang="nl-NL" dirty="0"/>
              <a:t>Zesde niveau</a:t>
            </a:r>
          </a:p>
          <a:p>
            <a:pPr lvl="6"/>
            <a:r>
              <a:rPr lang="nl-NL" dirty="0"/>
              <a:t>Zevende niveau</a:t>
            </a:r>
          </a:p>
          <a:p>
            <a:pPr lvl="7"/>
            <a:r>
              <a:rPr lang="nl-NL" dirty="0"/>
              <a:t>Achtste niveau</a:t>
            </a:r>
          </a:p>
          <a:p>
            <a:pPr lvl="8"/>
            <a:r>
              <a:rPr lang="nl-NL" dirty="0"/>
              <a:t>Negende niveau</a:t>
            </a:r>
          </a:p>
          <a:p>
            <a:pPr lvl="8"/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3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75" y="0"/>
            <a:ext cx="12198350" cy="1066800"/>
          </a:xfrm>
          <a:prstGeom prst="rect">
            <a:avLst/>
          </a:prstGeom>
        </p:spPr>
      </p:pic>
      <p:sp>
        <p:nvSpPr>
          <p:cNvPr id="13" name="Rechthoek 12"/>
          <p:cNvSpPr>
            <a:spLocks/>
          </p:cNvSpPr>
          <p:nvPr userDrawn="1"/>
        </p:nvSpPr>
        <p:spPr>
          <a:xfrm>
            <a:off x="5862000" y="6620400"/>
            <a:ext cx="468000" cy="237600"/>
          </a:xfrm>
          <a:prstGeom prst="rect">
            <a:avLst/>
          </a:prstGeom>
          <a:solidFill>
            <a:srgbClr val="1542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1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35000" y="6543488"/>
            <a:ext cx="5003800" cy="264272"/>
          </a:xfrm>
          <a:prstGeom prst="rect">
            <a:avLst/>
          </a:prstGeom>
        </p:spPr>
        <p:txBody>
          <a:bodyPr vert="horz" lIns="91440" tIns="0" rIns="91440" bIns="45720" rtlCol="0" anchor="t" anchorCtr="0"/>
          <a:lstStyle>
            <a:lvl1pPr algn="l"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4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35000" y="6221413"/>
            <a:ext cx="5003800" cy="322075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l"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5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199" y="6221413"/>
            <a:ext cx="5005389" cy="322075"/>
          </a:xfrm>
          <a:prstGeom prst="rect">
            <a:avLst/>
          </a:prstGeom>
        </p:spPr>
        <p:txBody>
          <a:bodyPr vert="horz" lIns="91440" tIns="45720" rIns="0" bIns="45720" rtlCol="0" anchor="b" anchorCtr="0"/>
          <a:lstStyle>
            <a:lvl1pPr algn="r">
              <a:defRPr sz="105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10A0A6AF-03C5-477E-939A-E28F7E7F05EA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8E1CF3A9-5232-4428-9EF7-31B70594E8AF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0" y="0"/>
            <a:ext cx="76041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nl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 gebruik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6EF2FF4-7ADF-4E35-8D2C-E7D25D679610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0" y="6705600"/>
            <a:ext cx="760413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nl-NL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 gebruik</a:t>
            </a:r>
          </a:p>
        </p:txBody>
      </p:sp>
    </p:spTree>
    <p:extLst>
      <p:ext uri="{BB962C8B-B14F-4D97-AF65-F5344CB8AC3E}">
        <p14:creationId xmlns:p14="http://schemas.microsoft.com/office/powerpoint/2010/main" val="332485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650" r:id="rId2"/>
    <p:sldLayoutId id="2147483725" r:id="rId3"/>
    <p:sldLayoutId id="2147483719" r:id="rId4"/>
    <p:sldLayoutId id="2147483726" r:id="rId5"/>
    <p:sldLayoutId id="2147483666" r:id="rId6"/>
    <p:sldLayoutId id="2147483690" r:id="rId7"/>
    <p:sldLayoutId id="2147483728" r:id="rId8"/>
    <p:sldLayoutId id="2147483651" r:id="rId9"/>
    <p:sldLayoutId id="2147483652" r:id="rId10"/>
    <p:sldLayoutId id="2147483653" r:id="rId11"/>
    <p:sldLayoutId id="2147483654" r:id="rId12"/>
    <p:sldLayoutId id="2147483655" r:id="rId13"/>
    <p:sldLayoutId id="2147483656" r:id="rId14"/>
    <p:sldLayoutId id="2147483689" r:id="rId15"/>
    <p:sldLayoutId id="2147483712" r:id="rId16"/>
    <p:sldLayoutId id="2147483711" r:id="rId17"/>
    <p:sldLayoutId id="2147483675" r:id="rId18"/>
    <p:sldLayoutId id="2147483657" r:id="rId19"/>
    <p:sldLayoutId id="2147483691" r:id="rId20"/>
    <p:sldLayoutId id="2147483729" r:id="rId21"/>
    <p:sldLayoutId id="2147483739" r:id="rId22"/>
    <p:sldLayoutId id="2147483740" r:id="rId23"/>
    <p:sldLayoutId id="2147483718" r:id="rId24"/>
    <p:sldLayoutId id="2147483717" r:id="rId25"/>
    <p:sldLayoutId id="2147483714" r:id="rId26"/>
    <p:sldLayoutId id="2147483713" r:id="rId27"/>
    <p:sldLayoutId id="2147483716" r:id="rId28"/>
    <p:sldLayoutId id="2147483715" r:id="rId29"/>
    <p:sldLayoutId id="2147483707" r:id="rId30"/>
    <p:sldLayoutId id="2147483667" r:id="rId31"/>
    <p:sldLayoutId id="2147483702" r:id="rId32"/>
    <p:sldLayoutId id="2147483721" r:id="rId33"/>
    <p:sldLayoutId id="2147483700" r:id="rId34"/>
    <p:sldLayoutId id="2147483692" r:id="rId35"/>
    <p:sldLayoutId id="2147483722" r:id="rId36"/>
    <p:sldLayoutId id="2147483723" r:id="rId3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16800" indent="-316800" algn="l" defTabSz="914400" rtl="0" eaLnBrk="1" latinLnBrk="0" hangingPunct="1">
        <a:lnSpc>
          <a:spcPct val="90000"/>
        </a:lnSpc>
        <a:spcBef>
          <a:spcPts val="1200"/>
        </a:spcBef>
        <a:buClr>
          <a:schemeClr val="tx2"/>
        </a:buClr>
        <a:buSzPct val="80000"/>
        <a:buFont typeface="Verdana" panose="020B0604030504040204" pitchFamily="34" charset="0"/>
        <a:buChar char="›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0000" indent="-316800" algn="l" defTabSz="914400" rtl="0" eaLnBrk="1" latinLnBrk="0" hangingPunct="1">
        <a:lnSpc>
          <a:spcPct val="90000"/>
        </a:lnSpc>
        <a:spcBef>
          <a:spcPts val="1000"/>
        </a:spcBef>
        <a:buClr>
          <a:schemeClr val="tx2"/>
        </a:buClr>
        <a:buFont typeface="Verdana" panose="020B060403050404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46800" indent="-316800" algn="l" defTabSz="914400" rtl="0" eaLnBrk="1" latinLnBrk="0" hangingPunct="1">
        <a:lnSpc>
          <a:spcPct val="90000"/>
        </a:lnSpc>
        <a:spcBef>
          <a:spcPts val="800"/>
        </a:spcBef>
        <a:buClr>
          <a:schemeClr val="tx2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000" indent="-3168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576800" indent="-316800" algn="l" defTabSz="914400" rtl="0" eaLnBrk="1" latinLnBrk="0" hangingPunct="1">
        <a:lnSpc>
          <a:spcPct val="90000"/>
        </a:lnSpc>
        <a:spcBef>
          <a:spcPts val="600"/>
        </a:spcBef>
        <a:buFont typeface="Verdana" panose="020B0604030504040204" pitchFamily="34" charset="0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890000" indent="-3168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6pPr>
      <a:lvl7pPr marL="72000" indent="-72000" algn="l" defTabSz="914400" rtl="0" eaLnBrk="1" latinLnBrk="0" hangingPunct="1">
        <a:lnSpc>
          <a:spcPct val="90000"/>
        </a:lnSpc>
        <a:spcBef>
          <a:spcPts val="600"/>
        </a:spcBef>
        <a:buSzPct val="25000"/>
        <a:buFont typeface="Verdana" panose="020B0604030504040204" pitchFamily="34" charset="0"/>
        <a:buChar char=" "/>
        <a:defRPr sz="1200" b="1" i="0" kern="1200">
          <a:solidFill>
            <a:schemeClr val="tx2"/>
          </a:solidFill>
          <a:latin typeface="+mn-lt"/>
          <a:ea typeface="+mn-ea"/>
          <a:cs typeface="+mn-cs"/>
        </a:defRPr>
      </a:lvl7pPr>
      <a:lvl8pPr marL="72000" indent="-72000" algn="l" defTabSz="914400" rtl="0" eaLnBrk="1" latinLnBrk="0" hangingPunct="1">
        <a:lnSpc>
          <a:spcPct val="90000"/>
        </a:lnSpc>
        <a:spcBef>
          <a:spcPts val="600"/>
        </a:spcBef>
        <a:buSzPct val="25000"/>
        <a:buFont typeface="Verdana" panose="020B0604030504040204" pitchFamily="34" charset="0"/>
        <a:buChar char=" "/>
        <a:defRPr sz="1200" i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16000" indent="-1440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Verdana" panose="020B0604030504040204" pitchFamily="34" charset="0"/>
        <a:buChar char="–"/>
        <a:defRPr sz="1200" i="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281" userDrawn="1">
          <p15:clr>
            <a:srgbClr val="F26B43"/>
          </p15:clr>
        </p15:guide>
        <p15:guide id="8" orient="horz" pos="3919" userDrawn="1">
          <p15:clr>
            <a:srgbClr val="F26B43"/>
          </p15:clr>
        </p15:guide>
        <p15:guide id="9" pos="3840" userDrawn="1">
          <p15:clr>
            <a:srgbClr val="F26B43"/>
          </p15:clr>
        </p15:guide>
        <p15:guide id="10" orient="horz" pos="2159" userDrawn="1">
          <p15:clr>
            <a:srgbClr val="F26B43"/>
          </p15:clr>
        </p15:guide>
        <p15:guide id="11" pos="400" userDrawn="1">
          <p15:clr>
            <a:srgbClr val="F26B43"/>
          </p15:clr>
        </p15:guide>
        <p15:guide id="12" pos="4128" userDrawn="1">
          <p15:clr>
            <a:srgbClr val="F26B43"/>
          </p15:clr>
        </p15:guide>
        <p15:guide id="13" pos="3552" userDrawn="1">
          <p15:clr>
            <a:srgbClr val="F26B43"/>
          </p15:clr>
        </p15:guide>
        <p15:guide id="14" orient="horz" pos="1275" userDrawn="1">
          <p15:clr>
            <a:srgbClr val="F26B43"/>
          </p15:clr>
        </p15:guide>
        <p15:guide id="15" orient="horz" pos="1434" userDrawn="1">
          <p15:clr>
            <a:srgbClr val="F26B43"/>
          </p15:clr>
        </p15:guide>
        <p15:guide id="16" pos="461" userDrawn="1">
          <p15:clr>
            <a:srgbClr val="F26B43"/>
          </p15:clr>
        </p15:guide>
        <p15:guide id="17" orient="horz" pos="6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 descr="Afbeelding met tekst, schermopname&#10;&#10;Automatisch gegenereerde beschrijving">
            <a:extLst>
              <a:ext uri="{FF2B5EF4-FFF2-40B4-BE49-F238E27FC236}">
                <a16:creationId xmlns:a16="http://schemas.microsoft.com/office/drawing/2014/main" id="{2A3A0280-AFC8-308B-C013-95CB2508F4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803" y="289711"/>
            <a:ext cx="8605543" cy="6043893"/>
          </a:xfrm>
          <a:prstGeom prst="rect">
            <a:avLst/>
          </a:prstGeom>
        </p:spPr>
      </p:pic>
      <p:sp>
        <p:nvSpPr>
          <p:cNvPr id="10" name="Tekstvak 9">
            <a:extLst>
              <a:ext uri="{FF2B5EF4-FFF2-40B4-BE49-F238E27FC236}">
                <a16:creationId xmlns:a16="http://schemas.microsoft.com/office/drawing/2014/main" id="{E8C0BB74-3F94-BE39-CD9E-2D196EB4D708}"/>
              </a:ext>
            </a:extLst>
          </p:cNvPr>
          <p:cNvSpPr txBox="1"/>
          <p:nvPr/>
        </p:nvSpPr>
        <p:spPr>
          <a:xfrm>
            <a:off x="9035358" y="3195873"/>
            <a:ext cx="29152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400" dirty="0"/>
          </a:p>
          <a:p>
            <a:r>
              <a:rPr lang="en-GB" sz="1400" dirty="0"/>
              <a:t>Ministry of Agriculture, Fisheries, Food Security and Nature, Netherlands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  <a:p>
            <a:r>
              <a:rPr lang="en-GB" sz="12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Joint meeting of the expert group &amp; the civil dialogue group on production and the </a:t>
            </a:r>
            <a:r>
              <a:rPr lang="en-GB" sz="12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“organic ambassadors</a:t>
            </a:r>
            <a:r>
              <a:rPr lang="en-GB" sz="12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”</a:t>
            </a:r>
            <a:endParaRPr lang="en-GB" sz="12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200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24 September 2024</a:t>
            </a:r>
            <a:endParaRPr lang="nl-NL" sz="12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533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2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2280637"/>
            <a:ext cx="6861269" cy="3940775"/>
          </a:xfrm>
        </p:spPr>
        <p:txBody>
          <a:bodyPr numCol="1">
            <a:normAutofit lnSpcReduction="10000"/>
          </a:bodyPr>
          <a:lstStyle/>
          <a:p>
            <a:r>
              <a:rPr lang="en-US" dirty="0"/>
              <a:t>EU Green Deal 2019, Farm to Fork strategy 2020, EU Organic action plan 2021</a:t>
            </a:r>
          </a:p>
          <a:p>
            <a:r>
              <a:rPr lang="en-US" dirty="0"/>
              <a:t>Organic farming is one of the solutions in facing challenges regarding climate, water quality, biodiversity and animal welfare</a:t>
            </a:r>
          </a:p>
          <a:p>
            <a:r>
              <a:rPr lang="en-US" dirty="0"/>
              <a:t>NL ambition: 15% organic agricultural area in 2030 (compared to 4% in 2022)</a:t>
            </a:r>
          </a:p>
          <a:p>
            <a:r>
              <a:rPr lang="en-US" dirty="0"/>
              <a:t>Publication of action plan on 22</a:t>
            </a:r>
            <a:r>
              <a:rPr lang="en-US" baseline="30000" dirty="0"/>
              <a:t>nd</a:t>
            </a:r>
            <a:r>
              <a:rPr lang="en-US" dirty="0"/>
              <a:t> of December 2022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History</a:t>
            </a:r>
            <a:r>
              <a:rPr lang="nl-NL" dirty="0"/>
              <a:t> NL action plan</a:t>
            </a:r>
          </a:p>
        </p:txBody>
      </p:sp>
      <p:pic>
        <p:nvPicPr>
          <p:cNvPr id="3" name="Afbeelding 2" descr="Afbeelding met kleding, persoon, muur, pak">
            <a:extLst>
              <a:ext uri="{FF2B5EF4-FFF2-40B4-BE49-F238E27FC236}">
                <a16:creationId xmlns:a16="http://schemas.microsoft.com/office/drawing/2014/main" id="{E30F1731-03AB-D977-D297-09BD021015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5" t="20524" r="13172"/>
          <a:stretch/>
        </p:blipFill>
        <p:spPr>
          <a:xfrm>
            <a:off x="7327689" y="636588"/>
            <a:ext cx="4152901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52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3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2210584"/>
            <a:ext cx="6861269" cy="3614014"/>
          </a:xfrm>
        </p:spPr>
        <p:txBody>
          <a:bodyPr numCol="1">
            <a:normAutofit/>
          </a:bodyPr>
          <a:lstStyle/>
          <a:p>
            <a:r>
              <a:rPr lang="en-GB" dirty="0"/>
              <a:t>Ambition cannery HAK: all vegetables  organic in 2027</a:t>
            </a:r>
          </a:p>
          <a:p>
            <a:r>
              <a:rPr lang="en-GB" dirty="0"/>
              <a:t>Retailers setting their own targets for a growth of the turn-over of organic products</a:t>
            </a:r>
          </a:p>
          <a:p>
            <a:r>
              <a:rPr lang="en-GB" dirty="0"/>
              <a:t>Regional governments picking up on organic farming</a:t>
            </a:r>
          </a:p>
          <a:p>
            <a:pPr marL="0" indent="0">
              <a:buNone/>
            </a:pPr>
            <a:endParaRPr lang="en-GB" dirty="0"/>
          </a:p>
          <a:p>
            <a:pPr>
              <a:buFont typeface="Wingdings" panose="05000000000000000000" pitchFamily="2" charset="2"/>
              <a:buChar char="è"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9506" y="1052421"/>
            <a:ext cx="10923588" cy="822329"/>
          </a:xfrm>
        </p:spPr>
        <p:txBody>
          <a:bodyPr>
            <a:normAutofit/>
          </a:bodyPr>
          <a:lstStyle/>
          <a:p>
            <a:r>
              <a:rPr lang="nl-NL" dirty="0" err="1"/>
              <a:t>Some</a:t>
            </a:r>
            <a:r>
              <a:rPr lang="nl-NL" dirty="0"/>
              <a:t>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immediate</a:t>
            </a:r>
            <a:r>
              <a:rPr lang="nl-NL" dirty="0"/>
              <a:t> </a:t>
            </a:r>
            <a:r>
              <a:rPr lang="nl-NL" dirty="0" err="1"/>
              <a:t>effects</a:t>
            </a:r>
            <a:endParaRPr lang="nl-NL" dirty="0"/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4937B26F-D602-78EE-CA21-99028123ACE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483"/>
          <a:stretch/>
        </p:blipFill>
        <p:spPr>
          <a:xfrm>
            <a:off x="7844732" y="2271565"/>
            <a:ext cx="3621633" cy="3630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304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4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2794571"/>
            <a:ext cx="4782389" cy="3426841"/>
          </a:xfrm>
        </p:spPr>
        <p:txBody>
          <a:bodyPr numCol="1">
            <a:normAutofit/>
          </a:bodyPr>
          <a:lstStyle/>
          <a:p>
            <a:r>
              <a:rPr lang="en-GB" dirty="0"/>
              <a:t>The importance of setting a target with a number and date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</a:t>
            </a:r>
            <a:r>
              <a:rPr lang="nl-NL" dirty="0" err="1"/>
              <a:t>learned</a:t>
            </a:r>
            <a:endParaRPr lang="nl-NL" dirty="0"/>
          </a:p>
        </p:txBody>
      </p:sp>
      <p:pic>
        <p:nvPicPr>
          <p:cNvPr id="3" name="Afbeelding 2" descr="Afbeelding met tekst, schermopname, kaart, poster&#10;&#10;Automatisch gegenereerde beschrijving">
            <a:extLst>
              <a:ext uri="{FF2B5EF4-FFF2-40B4-BE49-F238E27FC236}">
                <a16:creationId xmlns:a16="http://schemas.microsoft.com/office/drawing/2014/main" id="{DBB07350-6845-F74C-BFB5-AE3332928B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788" y="707366"/>
            <a:ext cx="5481412" cy="557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61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5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1946495"/>
            <a:ext cx="6526291" cy="4274917"/>
          </a:xfrm>
        </p:spPr>
        <p:txBody>
          <a:bodyPr numCol="1">
            <a:normAutofit fontScale="85000" lnSpcReduction="20000"/>
          </a:bodyPr>
          <a:lstStyle/>
          <a:p>
            <a:r>
              <a:rPr lang="en-GB" dirty="0"/>
              <a:t>Multi annual public campaign with tv commercial, road signs, social media and toolkit (second flight September 2024)</a:t>
            </a:r>
          </a:p>
          <a:p>
            <a:r>
              <a:rPr lang="en-GB" dirty="0"/>
              <a:t>Monitoring sales of organic in the retail (2025). </a:t>
            </a:r>
          </a:p>
          <a:p>
            <a:r>
              <a:rPr lang="en-GB" dirty="0" err="1"/>
              <a:t>Motivaction</a:t>
            </a:r>
            <a:r>
              <a:rPr lang="en-GB" dirty="0"/>
              <a:t> research on </a:t>
            </a:r>
            <a:r>
              <a:rPr lang="en-US" dirty="0"/>
              <a:t>what motivates consumers to go organic (2023)</a:t>
            </a:r>
            <a:endParaRPr lang="en-GB" dirty="0"/>
          </a:p>
          <a:p>
            <a:r>
              <a:rPr lang="en-GB" dirty="0"/>
              <a:t>Subsidy scheme for market development including bio regions (expected 2025)</a:t>
            </a:r>
          </a:p>
          <a:p>
            <a:r>
              <a:rPr lang="en-GB" dirty="0"/>
              <a:t>Pilot on catering in public canteens and restaurants (2024)</a:t>
            </a:r>
          </a:p>
          <a:p>
            <a:r>
              <a:rPr lang="en-GB" dirty="0"/>
              <a:t>Study on possibilities in foodservice sector (2024)</a:t>
            </a:r>
          </a:p>
          <a:p>
            <a:r>
              <a:rPr lang="en-GB" dirty="0" err="1"/>
              <a:t>Biofach</a:t>
            </a:r>
            <a:r>
              <a:rPr lang="en-GB" dirty="0"/>
              <a:t> pavilion 2024, 2025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808069"/>
            <a:ext cx="10923588" cy="948047"/>
          </a:xfrm>
        </p:spPr>
        <p:txBody>
          <a:bodyPr/>
          <a:lstStyle/>
          <a:p>
            <a:r>
              <a:rPr lang="nl-NL" dirty="0"/>
              <a:t>Market </a:t>
            </a:r>
            <a:r>
              <a:rPr lang="nl-NL" dirty="0" err="1"/>
              <a:t>strategy</a:t>
            </a:r>
            <a:endParaRPr lang="nl-NL" dirty="0"/>
          </a:p>
        </p:txBody>
      </p:sp>
      <p:pic>
        <p:nvPicPr>
          <p:cNvPr id="12" name="Afbeelding 11" descr="Afbeelding met tekst, Frisdrank&#10;&#10;Automatisch gegenereerde beschrijving">
            <a:extLst>
              <a:ext uri="{FF2B5EF4-FFF2-40B4-BE49-F238E27FC236}">
                <a16:creationId xmlns:a16="http://schemas.microsoft.com/office/drawing/2014/main" id="{65CED8FD-F398-88F7-9022-DBE3FA4870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1204" y="1001009"/>
            <a:ext cx="3323376" cy="1843384"/>
          </a:xfrm>
          <a:prstGeom prst="rect">
            <a:avLst/>
          </a:prstGeom>
        </p:spPr>
      </p:pic>
      <p:pic>
        <p:nvPicPr>
          <p:cNvPr id="2" name="Afbeelding 1" descr="Afbeelding met banaan, voedsel, fruit, Bakbanaan">
            <a:extLst>
              <a:ext uri="{FF2B5EF4-FFF2-40B4-BE49-F238E27FC236}">
                <a16:creationId xmlns:a16="http://schemas.microsoft.com/office/drawing/2014/main" id="{43016AE2-5267-3068-BD9D-CD89166B967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291" y="3429000"/>
            <a:ext cx="4608214" cy="259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262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6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1" y="2280637"/>
            <a:ext cx="4937664" cy="3940775"/>
          </a:xfrm>
        </p:spPr>
        <p:txBody>
          <a:bodyPr numCol="1">
            <a:normAutofit/>
          </a:bodyPr>
          <a:lstStyle/>
          <a:p>
            <a:r>
              <a:rPr lang="en-US" dirty="0"/>
              <a:t>Involve retailers in the design and planning of the public campaign, allowing them to prepare </a:t>
            </a:r>
            <a:r>
              <a:rPr lang="en-GB" dirty="0"/>
              <a:t>their own campaigns.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</a:t>
            </a:r>
            <a:r>
              <a:rPr lang="nl-NL" dirty="0" err="1"/>
              <a:t>learned</a:t>
            </a:r>
            <a:endParaRPr lang="nl-NL" dirty="0"/>
          </a:p>
        </p:txBody>
      </p:sp>
      <p:pic>
        <p:nvPicPr>
          <p:cNvPr id="3" name="Afbeelding 2" descr="Afbeelding met tekst, fruit, Voedingsgroep, groente&#10;&#10;Automatisch gegenereerde beschrijving">
            <a:extLst>
              <a:ext uri="{FF2B5EF4-FFF2-40B4-BE49-F238E27FC236}">
                <a16:creationId xmlns:a16="http://schemas.microsoft.com/office/drawing/2014/main" id="{0EBCE64D-7D8E-9EC4-105B-64B82EC704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878" y="1224951"/>
            <a:ext cx="5500916" cy="397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78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7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1946495"/>
            <a:ext cx="6526291" cy="4274917"/>
          </a:xfrm>
        </p:spPr>
        <p:txBody>
          <a:bodyPr numCol="1"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808069"/>
            <a:ext cx="10923588" cy="948047"/>
          </a:xfrm>
        </p:spPr>
        <p:txBody>
          <a:bodyPr/>
          <a:lstStyle/>
          <a:p>
            <a:r>
              <a:rPr lang="nl-NL" dirty="0" err="1"/>
              <a:t>Production</a:t>
            </a:r>
            <a:r>
              <a:rPr lang="nl-NL" dirty="0"/>
              <a:t> </a:t>
            </a:r>
            <a:r>
              <a:rPr lang="nl-NL" dirty="0" err="1"/>
              <a:t>strategy</a:t>
            </a:r>
            <a:endParaRPr lang="nl-NL" dirty="0"/>
          </a:p>
        </p:txBody>
      </p:sp>
      <p:sp>
        <p:nvSpPr>
          <p:cNvPr id="3" name="Tijdelijke aanduiding voor inhoud 15">
            <a:extLst>
              <a:ext uri="{FF2B5EF4-FFF2-40B4-BE49-F238E27FC236}">
                <a16:creationId xmlns:a16="http://schemas.microsoft.com/office/drawing/2014/main" id="{4684AFC7-F7AF-BFAB-C9B3-9263A892389C}"/>
              </a:ext>
            </a:extLst>
          </p:cNvPr>
          <p:cNvSpPr txBox="1">
            <a:spLocks/>
          </p:cNvSpPr>
          <p:nvPr/>
        </p:nvSpPr>
        <p:spPr>
          <a:xfrm>
            <a:off x="787400" y="2098895"/>
            <a:ext cx="6526291" cy="4274917"/>
          </a:xfrm>
          <a:prstGeom prst="rect">
            <a:avLst/>
          </a:prstGeom>
        </p:spPr>
        <p:txBody>
          <a:bodyPr vert="horz" lIns="91440" tIns="45720" rIns="91440" bIns="45720" numCol="1" spcCol="468000" rtlCol="0">
            <a:normAutofit lnSpcReduction="10000"/>
          </a:bodyPr>
          <a:lstStyle>
            <a:lvl1pPr marL="316800" indent="-3168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tx2"/>
              </a:buClr>
              <a:buSzPct val="80000"/>
              <a:buFont typeface="Verdana" panose="020B0604030504040204" pitchFamily="34" charset="0"/>
              <a:buChar char="›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0000" indent="-3168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2"/>
              </a:buClr>
              <a:buFont typeface="Verdana" panose="020B060403050404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46800" indent="-3168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tx2"/>
              </a:buClr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60000" indent="-316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76800" indent="-316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Verdana" panose="020B0604030504040204" pitchFamily="34" charset="0"/>
              <a:buChar char="–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890000" indent="-316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72000" indent="-72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25000"/>
              <a:buFont typeface="Verdana" panose="020B0604030504040204" pitchFamily="34" charset="0"/>
              <a:buChar char=" "/>
              <a:defRPr sz="1200" b="1" i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72000" indent="-72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25000"/>
              <a:buFont typeface="Verdana" panose="020B0604030504040204" pitchFamily="34" charset="0"/>
              <a:buChar char=" "/>
              <a:defRPr sz="12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00" indent="-1440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Verdana" panose="020B0604030504040204" pitchFamily="34" charset="0"/>
              <a:buChar char="–"/>
              <a:defRPr sz="1200" i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CAP – eco scheme</a:t>
            </a:r>
          </a:p>
          <a:p>
            <a:r>
              <a:rPr lang="en-GB" dirty="0"/>
              <a:t>Program on the conversion of 500 dairy farms to 2,500 in 2030</a:t>
            </a:r>
          </a:p>
          <a:p>
            <a:r>
              <a:rPr lang="en-GB" dirty="0"/>
              <a:t>National fund for investments in sustainable agriculture</a:t>
            </a:r>
          </a:p>
          <a:p>
            <a:r>
              <a:rPr lang="en-GB" dirty="0"/>
              <a:t>Information desk RVO (agency) on financial instruments and legal rules</a:t>
            </a:r>
          </a:p>
          <a:p>
            <a:r>
              <a:rPr lang="en-GB" dirty="0"/>
              <a:t>Invest in advisors, education, research and innovation</a:t>
            </a:r>
          </a:p>
          <a:p>
            <a:r>
              <a:rPr lang="en-GB" dirty="0"/>
              <a:t>‘Bio-test’: how does new horizontal policy affect organic farming? </a:t>
            </a:r>
          </a:p>
          <a:p>
            <a:endParaRPr lang="en-GB" dirty="0"/>
          </a:p>
          <a:p>
            <a:pPr marL="0" indent="0">
              <a:buFont typeface="Verdana" panose="020B0604030504040204" pitchFamily="34" charset="0"/>
              <a:buNone/>
            </a:pPr>
            <a:endParaRPr lang="en-GB" dirty="0"/>
          </a:p>
        </p:txBody>
      </p:sp>
      <p:pic>
        <p:nvPicPr>
          <p:cNvPr id="1026" name="Picture 2" descr="Biologisch en groen nieuws van de week: teken de petitie Red de biokoe •  Live Green Magazine - biologisch eten en leven">
            <a:extLst>
              <a:ext uri="{FF2B5EF4-FFF2-40B4-BE49-F238E27FC236}">
                <a16:creationId xmlns:a16="http://schemas.microsoft.com/office/drawing/2014/main" id="{11C361CF-4077-7C84-DAA8-119AFA246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1291" y="891375"/>
            <a:ext cx="4378199" cy="3502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246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C2126C7-73C9-4F52-8ABC-3F91474AE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0A6AF-03C5-477E-939A-E28F7E7F05EA}" type="slidenum">
              <a:rPr lang="nl-NL" smtClean="0"/>
              <a:pPr/>
              <a:t>8</a:t>
            </a:fld>
            <a:endParaRPr lang="nl-NL" dirty="0"/>
          </a:p>
        </p:txBody>
      </p:sp>
      <p:sp>
        <p:nvSpPr>
          <p:cNvPr id="16" name="Tijdelijke aanduiding voor inhoud 15">
            <a:extLst>
              <a:ext uri="{FF2B5EF4-FFF2-40B4-BE49-F238E27FC236}">
                <a16:creationId xmlns:a16="http://schemas.microsoft.com/office/drawing/2014/main" id="{875A3B89-B595-4E97-A55B-D0E04F23E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5000" y="2280637"/>
            <a:ext cx="8355091" cy="3940775"/>
          </a:xfrm>
        </p:spPr>
        <p:txBody>
          <a:bodyPr numCol="1">
            <a:normAutofit/>
          </a:bodyPr>
          <a:lstStyle/>
          <a:p>
            <a:r>
              <a:rPr lang="en-US" dirty="0"/>
              <a:t>Complicated and detailed regulations can deter farmers -&gt; call for less burdensome rules and controls</a:t>
            </a:r>
          </a:p>
          <a:p>
            <a:r>
              <a:rPr lang="en-US" dirty="0"/>
              <a:t>Administrative burden and costs of certification high for small farmers and selling points</a:t>
            </a: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hthoek 7">
            <a:extLst>
              <a:ext uri="{FF2B5EF4-FFF2-40B4-BE49-F238E27FC236}">
                <a16:creationId xmlns:a16="http://schemas.microsoft.com/office/drawing/2014/main" id="{FB7651F6-9B97-420C-926A-83FEA36DD4A3}"/>
              </a:ext>
            </a:extLst>
          </p:cNvPr>
          <p:cNvSpPr/>
          <p:nvPr/>
        </p:nvSpPr>
        <p:spPr>
          <a:xfrm>
            <a:off x="0" y="6543488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79DF8702-BA39-47ED-9509-6D7648377A03}"/>
              </a:ext>
            </a:extLst>
          </p:cNvPr>
          <p:cNvSpPr/>
          <p:nvPr/>
        </p:nvSpPr>
        <p:spPr>
          <a:xfrm>
            <a:off x="-1" y="12059"/>
            <a:ext cx="1082351" cy="3220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6B5576CB-B5CB-84FD-0251-0511D80F65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Lesson</a:t>
            </a:r>
            <a:r>
              <a:rPr lang="nl-NL" dirty="0"/>
              <a:t> </a:t>
            </a:r>
            <a:r>
              <a:rPr lang="nl-NL" dirty="0" err="1"/>
              <a:t>learned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68546112"/>
      </p:ext>
    </p:extLst>
  </p:cSld>
  <p:clrMapOvr>
    <a:masterClrMapping/>
  </p:clrMapOvr>
</p:sld>
</file>

<file path=ppt/theme/theme1.xml><?xml version="1.0" encoding="utf-8"?>
<a:theme xmlns:a="http://schemas.openxmlformats.org/drawingml/2006/main" name="Rijkshuisstijl Violet">
  <a:themeElements>
    <a:clrScheme name="Rijks Paars">
      <a:dk1>
        <a:srgbClr val="000000"/>
      </a:dk1>
      <a:lt1>
        <a:srgbClr val="FFFFFF"/>
      </a:lt1>
      <a:dk2>
        <a:srgbClr val="42145F"/>
      </a:dk2>
      <a:lt2>
        <a:srgbClr val="E2DBE6"/>
      </a:lt2>
      <a:accent1>
        <a:srgbClr val="E17000"/>
      </a:accent1>
      <a:accent2>
        <a:srgbClr val="777C00"/>
      </a:accent2>
      <a:accent3>
        <a:srgbClr val="FFB612"/>
      </a:accent3>
      <a:accent4>
        <a:srgbClr val="94700A"/>
      </a:accent4>
      <a:accent5>
        <a:srgbClr val="F9E11E"/>
      </a:accent5>
      <a:accent6>
        <a:srgbClr val="38870D"/>
      </a:accent6>
      <a:hlink>
        <a:srgbClr val="42145F"/>
      </a:hlink>
      <a:folHlink>
        <a:srgbClr val="C6B7CE"/>
      </a:folHlink>
    </a:clrScheme>
    <a:fontScheme name="Rijkshuisstijl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37" id="{70D99E35-AE2D-D54E-88F1-884EEDED55E8}" vid="{34A215A3-8747-714E-A1CB-7202C8846034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4bde8109-f994-4a60-a1d3-5c95e2ff3620}" enabled="1" method="Privileged" siteId="{1321633e-f6b9-44e2-a44f-59b9d264ecb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LNV - Sjabloon 16x9 Paars</Template>
  <TotalTime>0</TotalTime>
  <Words>356</Words>
  <Application>Microsoft Office PowerPoint</Application>
  <PresentationFormat>Widescreen</PresentationFormat>
  <Paragraphs>63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Verdana</vt:lpstr>
      <vt:lpstr>Wingdings</vt:lpstr>
      <vt:lpstr>Rijkshuisstijl Violet</vt:lpstr>
      <vt:lpstr>PowerPoint Presentation</vt:lpstr>
      <vt:lpstr>History NL action plan</vt:lpstr>
      <vt:lpstr>Some of the immediate effects</vt:lpstr>
      <vt:lpstr>Lesson learned</vt:lpstr>
      <vt:lpstr>Market strategy</vt:lpstr>
      <vt:lpstr>Lesson learned</vt:lpstr>
      <vt:lpstr>Production strategy</vt:lpstr>
      <vt:lpstr>Lesson learned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Strategie</dc:title>
  <dc:creator>Horst, B.J. van der (Bernard)</dc:creator>
  <cp:lastModifiedBy>SOBIERAJ Marta (AGRI)</cp:lastModifiedBy>
  <cp:revision>269</cp:revision>
  <dcterms:created xsi:type="dcterms:W3CDTF">2021-09-27T06:27:21Z</dcterms:created>
  <dcterms:modified xsi:type="dcterms:W3CDTF">2024-09-23T09:59:35Z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OCS AutoSave">
    <vt:lpwstr/>
  </property>
  <property fmtid="{D5CDD505-2E9C-101B-9397-08002B2CF9AE}" pid="3" name="MSIP_Label_acd88dc2-102c-473d-aa45-6161565a3617_Enabled">
    <vt:lpwstr>true</vt:lpwstr>
  </property>
  <property fmtid="{D5CDD505-2E9C-101B-9397-08002B2CF9AE}" pid="4" name="MSIP_Label_acd88dc2-102c-473d-aa45-6161565a3617_SetDate">
    <vt:lpwstr>2022-09-12T12:18:03Z</vt:lpwstr>
  </property>
  <property fmtid="{D5CDD505-2E9C-101B-9397-08002B2CF9AE}" pid="5" name="MSIP_Label_acd88dc2-102c-473d-aa45-6161565a3617_Method">
    <vt:lpwstr>Privileged</vt:lpwstr>
  </property>
  <property fmtid="{D5CDD505-2E9C-101B-9397-08002B2CF9AE}" pid="6" name="MSIP_Label_acd88dc2-102c-473d-aa45-6161565a3617_Name">
    <vt:lpwstr>Sublabel-Interngebruik-onversleuteld</vt:lpwstr>
  </property>
  <property fmtid="{D5CDD505-2E9C-101B-9397-08002B2CF9AE}" pid="7" name="MSIP_Label_acd88dc2-102c-473d-aa45-6161565a3617_SiteId">
    <vt:lpwstr>1321633e-f6b9-44e2-a44f-59b9d264ecb7</vt:lpwstr>
  </property>
  <property fmtid="{D5CDD505-2E9C-101B-9397-08002B2CF9AE}" pid="8" name="MSIP_Label_acd88dc2-102c-473d-aa45-6161565a3617_ActionId">
    <vt:lpwstr>e5dc9bde-20df-49b1-b498-510ae52477da</vt:lpwstr>
  </property>
  <property fmtid="{D5CDD505-2E9C-101B-9397-08002B2CF9AE}" pid="9" name="MSIP_Label_acd88dc2-102c-473d-aa45-6161565a3617_ContentBits">
    <vt:lpwstr>3</vt:lpwstr>
  </property>
  <property fmtid="{D5CDD505-2E9C-101B-9397-08002B2CF9AE}" pid="10" name="ClassificationContentMarkingFooterLocations">
    <vt:lpwstr>Rijkshuisstijl Violet:7</vt:lpwstr>
  </property>
  <property fmtid="{D5CDD505-2E9C-101B-9397-08002B2CF9AE}" pid="11" name="ClassificationContentMarkingFooterText">
    <vt:lpwstr>Intern gebruik</vt:lpwstr>
  </property>
  <property fmtid="{D5CDD505-2E9C-101B-9397-08002B2CF9AE}" pid="12" name="ClassificationContentMarkingHeaderLocations">
    <vt:lpwstr>Rijkshuisstijl Violet:6</vt:lpwstr>
  </property>
  <property fmtid="{D5CDD505-2E9C-101B-9397-08002B2CF9AE}" pid="13" name="ClassificationContentMarkingHeaderText">
    <vt:lpwstr>Intern gebruik</vt:lpwstr>
  </property>
  <property fmtid="{D5CDD505-2E9C-101B-9397-08002B2CF9AE}" pid="14" name="MSIP_Label_6bd9ddd1-4d20-43f6-abfa-fc3c07406f94_Enabled">
    <vt:lpwstr>true</vt:lpwstr>
  </property>
  <property fmtid="{D5CDD505-2E9C-101B-9397-08002B2CF9AE}" pid="15" name="MSIP_Label_6bd9ddd1-4d20-43f6-abfa-fc3c07406f94_SetDate">
    <vt:lpwstr>2024-09-23T07:20:13Z</vt:lpwstr>
  </property>
  <property fmtid="{D5CDD505-2E9C-101B-9397-08002B2CF9AE}" pid="16" name="MSIP_Label_6bd9ddd1-4d20-43f6-abfa-fc3c07406f94_Method">
    <vt:lpwstr>Standard</vt:lpwstr>
  </property>
  <property fmtid="{D5CDD505-2E9C-101B-9397-08002B2CF9AE}" pid="17" name="MSIP_Label_6bd9ddd1-4d20-43f6-abfa-fc3c07406f94_Name">
    <vt:lpwstr>Commission Use</vt:lpwstr>
  </property>
  <property fmtid="{D5CDD505-2E9C-101B-9397-08002B2CF9AE}" pid="18" name="MSIP_Label_6bd9ddd1-4d20-43f6-abfa-fc3c07406f94_SiteId">
    <vt:lpwstr>b24c8b06-522c-46fe-9080-70926f8dddb1</vt:lpwstr>
  </property>
  <property fmtid="{D5CDD505-2E9C-101B-9397-08002B2CF9AE}" pid="19" name="MSIP_Label_6bd9ddd1-4d20-43f6-abfa-fc3c07406f94_ActionId">
    <vt:lpwstr>ba854547-f571-4229-a95b-f9900e9de0f6</vt:lpwstr>
  </property>
  <property fmtid="{D5CDD505-2E9C-101B-9397-08002B2CF9AE}" pid="20" name="MSIP_Label_6bd9ddd1-4d20-43f6-abfa-fc3c07406f94_ContentBits">
    <vt:lpwstr>0</vt:lpwstr>
  </property>
</Properties>
</file>