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sldIdLst>
    <p:sldId id="505" r:id="rId5"/>
    <p:sldId id="470" r:id="rId6"/>
    <p:sldId id="467" r:id="rId7"/>
    <p:sldId id="439" r:id="rId8"/>
    <p:sldId id="442" r:id="rId9"/>
    <p:sldId id="506" r:id="rId10"/>
    <p:sldId id="510" r:id="rId11"/>
    <p:sldId id="509" r:id="rId12"/>
    <p:sldId id="417" r:id="rId13"/>
    <p:sldId id="465" r:id="rId14"/>
    <p:sldId id="46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C29A0E-1781-82ED-6F6D-97723B308A1B}" name="Agnes Modrovich" initials="AM" userId="S::agnes.modrovich@organicseurope.bio::87adee3f-3afd-4d42-a3e9-2b1a1516dfe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7492"/>
    <a:srgbClr val="00AAA5"/>
    <a:srgbClr val="C5B1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73" autoAdjust="0"/>
    <p:restoredTop sz="93487" autoAdjust="0"/>
  </p:normalViewPr>
  <p:slideViewPr>
    <p:cSldViewPr snapToGrid="0">
      <p:cViewPr varScale="1">
        <p:scale>
          <a:sx n="110" d="100"/>
          <a:sy n="110" d="100"/>
        </p:scale>
        <p:origin x="1812"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58E26F-D106-4CC7-AF69-6567C8374041}"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C9EE8D24-77CE-419D-864A-F37E923E1FB0}">
      <dgm:prSet phldrT="[Text]"/>
      <dgm:spPr>
        <a:noFill/>
        <a:ln>
          <a:solidFill>
            <a:srgbClr val="087492"/>
          </a:solidFill>
        </a:ln>
      </dgm:spPr>
      <dgm:t>
        <a:bodyPr/>
        <a:lstStyle/>
        <a:p>
          <a:endParaRPr lang="en-GB"/>
        </a:p>
      </dgm:t>
    </dgm:pt>
    <dgm:pt modelId="{D38D507E-9C69-4CD2-BC2E-4E7E0C1AA154}" type="parTrans" cxnId="{0FAE1A41-9093-4DE7-82C1-25AD7F9B91CF}">
      <dgm:prSet/>
      <dgm:spPr/>
      <dgm:t>
        <a:bodyPr/>
        <a:lstStyle/>
        <a:p>
          <a:endParaRPr lang="en-GB"/>
        </a:p>
      </dgm:t>
    </dgm:pt>
    <dgm:pt modelId="{AE26F5B1-67A1-478B-A1DB-CF295786AC2C}" type="sibTrans" cxnId="{0FAE1A41-9093-4DE7-82C1-25AD7F9B91CF}">
      <dgm:prSet/>
      <dgm:spPr/>
      <dgm:t>
        <a:bodyPr/>
        <a:lstStyle/>
        <a:p>
          <a:endParaRPr lang="en-GB"/>
        </a:p>
      </dgm:t>
    </dgm:pt>
    <dgm:pt modelId="{8B87CFDB-259D-4247-A6C6-D1A0A8DFF961}">
      <dgm:prSet phldrT="[Text]" custT="1"/>
      <dgm:spPr>
        <a:solidFill>
          <a:srgbClr val="C5B176"/>
        </a:solidFill>
        <a:ln>
          <a:solidFill>
            <a:srgbClr val="C5B176"/>
          </a:solidFill>
        </a:ln>
      </dgm:spPr>
      <dgm:t>
        <a:bodyPr/>
        <a:lstStyle/>
        <a:p>
          <a:r>
            <a:rPr lang="en-GB" sz="1600" dirty="0"/>
            <a:t>Research &amp; innovation</a:t>
          </a:r>
        </a:p>
      </dgm:t>
    </dgm:pt>
    <dgm:pt modelId="{3FDF9217-5595-405F-9B08-214CBEC9AA3E}" type="parTrans" cxnId="{BAD03FF4-F82D-474A-9BAF-0AD079E2DEBD}">
      <dgm:prSet/>
      <dgm:spPr/>
      <dgm:t>
        <a:bodyPr/>
        <a:lstStyle/>
        <a:p>
          <a:endParaRPr lang="en-GB"/>
        </a:p>
      </dgm:t>
    </dgm:pt>
    <dgm:pt modelId="{7ACD7736-9AEC-4167-8516-C3FDD50F616A}" type="sibTrans" cxnId="{BAD03FF4-F82D-474A-9BAF-0AD079E2DEBD}">
      <dgm:prSet/>
      <dgm:spPr/>
      <dgm:t>
        <a:bodyPr/>
        <a:lstStyle/>
        <a:p>
          <a:endParaRPr lang="en-GB"/>
        </a:p>
      </dgm:t>
    </dgm:pt>
    <dgm:pt modelId="{D31EB63D-FC6F-48BE-8E79-76D195D2D284}">
      <dgm:prSet phldrT="[Text]" custT="1"/>
      <dgm:spPr>
        <a:solidFill>
          <a:srgbClr val="C7D101"/>
        </a:solidFill>
        <a:ln>
          <a:solidFill>
            <a:srgbClr val="C7D101"/>
          </a:solidFill>
        </a:ln>
      </dgm:spPr>
      <dgm:t>
        <a:bodyPr/>
        <a:lstStyle/>
        <a:p>
          <a:r>
            <a:rPr lang="en-GB" sz="1600"/>
            <a:t>Capacity building</a:t>
          </a:r>
        </a:p>
      </dgm:t>
    </dgm:pt>
    <dgm:pt modelId="{6F34F703-267A-4ED7-BB8F-3E16A83B1CEF}" type="parTrans" cxnId="{E894C412-2F76-4A9C-A10A-12EFE717DF30}">
      <dgm:prSet/>
      <dgm:spPr/>
      <dgm:t>
        <a:bodyPr/>
        <a:lstStyle/>
        <a:p>
          <a:endParaRPr lang="en-GB"/>
        </a:p>
      </dgm:t>
    </dgm:pt>
    <dgm:pt modelId="{D9C7317F-6921-46DF-9E1E-2C2328A08692}" type="sibTrans" cxnId="{E894C412-2F76-4A9C-A10A-12EFE717DF30}">
      <dgm:prSet/>
      <dgm:spPr/>
      <dgm:t>
        <a:bodyPr/>
        <a:lstStyle/>
        <a:p>
          <a:endParaRPr lang="en-GB"/>
        </a:p>
      </dgm:t>
    </dgm:pt>
    <dgm:pt modelId="{8022E05A-DFDE-43AD-B87B-58A7376FD032}">
      <dgm:prSet phldrT="[Text]" custT="1"/>
      <dgm:spPr>
        <a:solidFill>
          <a:srgbClr val="087492"/>
        </a:solidFill>
        <a:ln>
          <a:solidFill>
            <a:srgbClr val="087492"/>
          </a:solidFill>
        </a:ln>
      </dgm:spPr>
      <dgm:t>
        <a:bodyPr/>
        <a:lstStyle/>
        <a:p>
          <a:r>
            <a:rPr lang="en-GB" sz="1600"/>
            <a:t>Events</a:t>
          </a:r>
        </a:p>
      </dgm:t>
    </dgm:pt>
    <dgm:pt modelId="{9416CA7D-A1E7-48EA-A1CA-4F2E2778C4AE}" type="parTrans" cxnId="{B89E1B1C-057E-4935-9044-618DB58CC509}">
      <dgm:prSet/>
      <dgm:spPr/>
      <dgm:t>
        <a:bodyPr/>
        <a:lstStyle/>
        <a:p>
          <a:endParaRPr lang="en-GB"/>
        </a:p>
      </dgm:t>
    </dgm:pt>
    <dgm:pt modelId="{3EB6E18A-EE8F-41E1-980D-7CD7EB222781}" type="sibTrans" cxnId="{B89E1B1C-057E-4935-9044-618DB58CC509}">
      <dgm:prSet/>
      <dgm:spPr/>
      <dgm:t>
        <a:bodyPr/>
        <a:lstStyle/>
        <a:p>
          <a:endParaRPr lang="en-GB"/>
        </a:p>
      </dgm:t>
    </dgm:pt>
    <dgm:pt modelId="{9E59F0AB-BF8D-49D2-8288-A99F77B6D1D4}">
      <dgm:prSet phldrT="[Text]" custT="1"/>
      <dgm:spPr>
        <a:solidFill>
          <a:srgbClr val="C5B176"/>
        </a:solidFill>
        <a:ln>
          <a:solidFill>
            <a:srgbClr val="C5B176"/>
          </a:solidFill>
        </a:ln>
      </dgm:spPr>
      <dgm:t>
        <a:bodyPr/>
        <a:lstStyle/>
        <a:p>
          <a:r>
            <a:rPr lang="en-GB" sz="1100"/>
            <a:t>Communication</a:t>
          </a:r>
        </a:p>
      </dgm:t>
    </dgm:pt>
    <dgm:pt modelId="{53AA81D3-6F18-4B60-AF0E-96767885CCE8}" type="parTrans" cxnId="{5C2E0405-8263-46D1-9B20-8E4083681145}">
      <dgm:prSet/>
      <dgm:spPr/>
      <dgm:t>
        <a:bodyPr/>
        <a:lstStyle/>
        <a:p>
          <a:endParaRPr lang="en-GB"/>
        </a:p>
      </dgm:t>
    </dgm:pt>
    <dgm:pt modelId="{E3D7F763-9629-4EDF-A361-0BD6B3EFA317}" type="sibTrans" cxnId="{5C2E0405-8263-46D1-9B20-8E4083681145}">
      <dgm:prSet/>
      <dgm:spPr/>
      <dgm:t>
        <a:bodyPr/>
        <a:lstStyle/>
        <a:p>
          <a:endParaRPr lang="en-GB"/>
        </a:p>
      </dgm:t>
    </dgm:pt>
    <dgm:pt modelId="{19749EB9-3601-4710-8EC9-A85DE0D93F6C}">
      <dgm:prSet phldrT="[Text]" custT="1"/>
      <dgm:spPr>
        <a:solidFill>
          <a:srgbClr val="C7D101"/>
        </a:solidFill>
        <a:ln>
          <a:solidFill>
            <a:srgbClr val="C7D101"/>
          </a:solidFill>
        </a:ln>
      </dgm:spPr>
      <dgm:t>
        <a:bodyPr/>
        <a:lstStyle/>
        <a:p>
          <a:r>
            <a:rPr lang="en-GB" sz="1400"/>
            <a:t>Knowledge exchange</a:t>
          </a:r>
        </a:p>
      </dgm:t>
    </dgm:pt>
    <dgm:pt modelId="{5DBA5606-2415-46FB-B403-027F0ACD78FC}" type="parTrans" cxnId="{6DE58F04-5C42-44BA-845A-211DEAEECC0D}">
      <dgm:prSet/>
      <dgm:spPr/>
      <dgm:t>
        <a:bodyPr/>
        <a:lstStyle/>
        <a:p>
          <a:endParaRPr lang="en-GB"/>
        </a:p>
      </dgm:t>
    </dgm:pt>
    <dgm:pt modelId="{767DF3DA-E6C4-4ACF-8FBD-AACFE280F3E5}" type="sibTrans" cxnId="{6DE58F04-5C42-44BA-845A-211DEAEECC0D}">
      <dgm:prSet/>
      <dgm:spPr/>
      <dgm:t>
        <a:bodyPr/>
        <a:lstStyle/>
        <a:p>
          <a:endParaRPr lang="en-GB"/>
        </a:p>
      </dgm:t>
    </dgm:pt>
    <dgm:pt modelId="{374B5113-E2F1-47E0-925E-315BD9693F84}">
      <dgm:prSet phldrT="[Text]" custT="1"/>
      <dgm:spPr>
        <a:solidFill>
          <a:srgbClr val="087492"/>
        </a:solidFill>
        <a:ln>
          <a:solidFill>
            <a:srgbClr val="087492"/>
          </a:solidFill>
        </a:ln>
      </dgm:spPr>
      <dgm:t>
        <a:bodyPr/>
        <a:lstStyle/>
        <a:p>
          <a:r>
            <a:rPr lang="en-GB" sz="1600"/>
            <a:t>Joint advocacy</a:t>
          </a:r>
        </a:p>
      </dgm:t>
    </dgm:pt>
    <dgm:pt modelId="{62858C9B-ED97-4FB1-AA51-B1E5CBF03D73}" type="parTrans" cxnId="{E937DFC0-0CE3-49C2-8858-17B794C60332}">
      <dgm:prSet/>
      <dgm:spPr/>
      <dgm:t>
        <a:bodyPr/>
        <a:lstStyle/>
        <a:p>
          <a:endParaRPr lang="en-GB"/>
        </a:p>
      </dgm:t>
    </dgm:pt>
    <dgm:pt modelId="{2C25570E-1491-4D23-8415-F90D528E2BBD}" type="sibTrans" cxnId="{E937DFC0-0CE3-49C2-8858-17B794C60332}">
      <dgm:prSet/>
      <dgm:spPr/>
      <dgm:t>
        <a:bodyPr/>
        <a:lstStyle/>
        <a:p>
          <a:endParaRPr lang="en-GB"/>
        </a:p>
      </dgm:t>
    </dgm:pt>
    <dgm:pt modelId="{CC8F9809-A3AB-4D6D-B6CE-4F0EDB745648}" type="pres">
      <dgm:prSet presAssocID="{6E58E26F-D106-4CC7-AF69-6567C8374041}" presName="Name0" presStyleCnt="0">
        <dgm:presLayoutVars>
          <dgm:chMax val="1"/>
          <dgm:chPref val="1"/>
          <dgm:dir/>
          <dgm:animOne val="branch"/>
          <dgm:animLvl val="lvl"/>
        </dgm:presLayoutVars>
      </dgm:prSet>
      <dgm:spPr/>
    </dgm:pt>
    <dgm:pt modelId="{9F78A809-F783-4BF0-A10F-57734DC252D9}" type="pres">
      <dgm:prSet presAssocID="{C9EE8D24-77CE-419D-864A-F37E923E1FB0}" presName="Parent" presStyleLbl="node0" presStyleIdx="0" presStyleCnt="1" custLinFactNeighborX="-503" custLinFactNeighborY="-542">
        <dgm:presLayoutVars>
          <dgm:chMax val="6"/>
          <dgm:chPref val="6"/>
        </dgm:presLayoutVars>
      </dgm:prSet>
      <dgm:spPr/>
    </dgm:pt>
    <dgm:pt modelId="{517F4ECD-53AF-4D11-A5B4-BE5A7BB2FFD3}" type="pres">
      <dgm:prSet presAssocID="{8B87CFDB-259D-4247-A6C6-D1A0A8DFF961}" presName="Accent1" presStyleCnt="0"/>
      <dgm:spPr/>
    </dgm:pt>
    <dgm:pt modelId="{061483B9-D8B6-4BC4-B391-2DAD43F7A040}" type="pres">
      <dgm:prSet presAssocID="{8B87CFDB-259D-4247-A6C6-D1A0A8DFF961}" presName="Accent" presStyleLbl="bgShp" presStyleIdx="0" presStyleCnt="6"/>
      <dgm:spPr/>
    </dgm:pt>
    <dgm:pt modelId="{C06FC9A0-1A16-4350-A5C9-C0B176CEFA7D}" type="pres">
      <dgm:prSet presAssocID="{8B87CFDB-259D-4247-A6C6-D1A0A8DFF961}" presName="Child1" presStyleLbl="node1" presStyleIdx="0" presStyleCnt="6">
        <dgm:presLayoutVars>
          <dgm:chMax val="0"/>
          <dgm:chPref val="0"/>
          <dgm:bulletEnabled val="1"/>
        </dgm:presLayoutVars>
      </dgm:prSet>
      <dgm:spPr/>
    </dgm:pt>
    <dgm:pt modelId="{3DD31E68-4EBC-45BE-8F6B-AE05EBA499C4}" type="pres">
      <dgm:prSet presAssocID="{D31EB63D-FC6F-48BE-8E79-76D195D2D284}" presName="Accent2" presStyleCnt="0"/>
      <dgm:spPr/>
    </dgm:pt>
    <dgm:pt modelId="{907AE442-F134-46D6-A6A1-4AC6DCF249A1}" type="pres">
      <dgm:prSet presAssocID="{D31EB63D-FC6F-48BE-8E79-76D195D2D284}" presName="Accent" presStyleLbl="bgShp" presStyleIdx="1" presStyleCnt="6" custLinFactX="-100000" custLinFactY="136694" custLinFactNeighborX="-190873" custLinFactNeighborY="200000"/>
      <dgm:spPr/>
    </dgm:pt>
    <dgm:pt modelId="{CAA7A327-57BD-42AA-BC6D-26054A6EE8CC}" type="pres">
      <dgm:prSet presAssocID="{D31EB63D-FC6F-48BE-8E79-76D195D2D284}" presName="Child2" presStyleLbl="node1" presStyleIdx="1" presStyleCnt="6">
        <dgm:presLayoutVars>
          <dgm:chMax val="0"/>
          <dgm:chPref val="0"/>
          <dgm:bulletEnabled val="1"/>
        </dgm:presLayoutVars>
      </dgm:prSet>
      <dgm:spPr/>
    </dgm:pt>
    <dgm:pt modelId="{38F1D282-58D2-45C3-A212-647B0BD80688}" type="pres">
      <dgm:prSet presAssocID="{8022E05A-DFDE-43AD-B87B-58A7376FD032}" presName="Accent3" presStyleCnt="0"/>
      <dgm:spPr/>
    </dgm:pt>
    <dgm:pt modelId="{68EBE805-46AE-48EF-8375-0FE23AECFBD0}" type="pres">
      <dgm:prSet presAssocID="{8022E05A-DFDE-43AD-B87B-58A7376FD032}" presName="Accent" presStyleLbl="bgShp" presStyleIdx="2" presStyleCnt="6" custLinFactY="49747" custLinFactNeighborX="24239" custLinFactNeighborY="100000"/>
      <dgm:spPr/>
    </dgm:pt>
    <dgm:pt modelId="{20218E67-FCA2-434A-89A0-A0B44A776A58}" type="pres">
      <dgm:prSet presAssocID="{8022E05A-DFDE-43AD-B87B-58A7376FD032}" presName="Child3" presStyleLbl="node1" presStyleIdx="2" presStyleCnt="6">
        <dgm:presLayoutVars>
          <dgm:chMax val="0"/>
          <dgm:chPref val="0"/>
          <dgm:bulletEnabled val="1"/>
        </dgm:presLayoutVars>
      </dgm:prSet>
      <dgm:spPr/>
    </dgm:pt>
    <dgm:pt modelId="{007213AD-3392-48BA-835D-BE1595836AD2}" type="pres">
      <dgm:prSet presAssocID="{9E59F0AB-BF8D-49D2-8288-A99F77B6D1D4}" presName="Accent4" presStyleCnt="0"/>
      <dgm:spPr/>
    </dgm:pt>
    <dgm:pt modelId="{8B21E0D0-3D65-455B-8344-E5080C24AC8B}" type="pres">
      <dgm:prSet presAssocID="{9E59F0AB-BF8D-49D2-8288-A99F77B6D1D4}" presName="Accent" presStyleLbl="bgShp" presStyleIdx="3" presStyleCnt="6" custLinFactNeighborX="-99123" custLinFactNeighborY="75740"/>
      <dgm:spPr/>
    </dgm:pt>
    <dgm:pt modelId="{3360BA35-96BD-4C16-87D5-942398DC6F79}" type="pres">
      <dgm:prSet presAssocID="{9E59F0AB-BF8D-49D2-8288-A99F77B6D1D4}" presName="Child4" presStyleLbl="node1" presStyleIdx="3" presStyleCnt="6">
        <dgm:presLayoutVars>
          <dgm:chMax val="0"/>
          <dgm:chPref val="0"/>
          <dgm:bulletEnabled val="1"/>
        </dgm:presLayoutVars>
      </dgm:prSet>
      <dgm:spPr/>
    </dgm:pt>
    <dgm:pt modelId="{DA7C581D-CA6C-498F-BD70-9F6E514ABA3C}" type="pres">
      <dgm:prSet presAssocID="{19749EB9-3601-4710-8EC9-A85DE0D93F6C}" presName="Accent5" presStyleCnt="0"/>
      <dgm:spPr/>
    </dgm:pt>
    <dgm:pt modelId="{B89E48B9-66EB-477C-8F22-F733287B78A8}" type="pres">
      <dgm:prSet presAssocID="{19749EB9-3601-4710-8EC9-A85DE0D93F6C}" presName="Accent" presStyleLbl="bgShp" presStyleIdx="4" presStyleCnt="6" custLinFactNeighborX="65622" custLinFactNeighborY="30296"/>
      <dgm:spPr/>
    </dgm:pt>
    <dgm:pt modelId="{053FCFD3-4903-4FD7-A20A-225AC5C00183}" type="pres">
      <dgm:prSet presAssocID="{19749EB9-3601-4710-8EC9-A85DE0D93F6C}" presName="Child5" presStyleLbl="node1" presStyleIdx="4" presStyleCnt="6">
        <dgm:presLayoutVars>
          <dgm:chMax val="0"/>
          <dgm:chPref val="0"/>
          <dgm:bulletEnabled val="1"/>
        </dgm:presLayoutVars>
      </dgm:prSet>
      <dgm:spPr/>
    </dgm:pt>
    <dgm:pt modelId="{08110E9A-08F6-47AF-AE95-6908B6B8E5B2}" type="pres">
      <dgm:prSet presAssocID="{374B5113-E2F1-47E0-925E-315BD9693F84}" presName="Accent6" presStyleCnt="0"/>
      <dgm:spPr/>
    </dgm:pt>
    <dgm:pt modelId="{D2415A65-8A58-4BDF-8AFD-BD7AE9AE4868}" type="pres">
      <dgm:prSet presAssocID="{374B5113-E2F1-47E0-925E-315BD9693F84}" presName="Accent" presStyleLbl="bgShp" presStyleIdx="5" presStyleCnt="6" custLinFactY="3686" custLinFactNeighborX="22375" custLinFactNeighborY="100000"/>
      <dgm:spPr/>
    </dgm:pt>
    <dgm:pt modelId="{BBF9EBFC-A0BE-47DE-8DE5-396DED0F2E24}" type="pres">
      <dgm:prSet presAssocID="{374B5113-E2F1-47E0-925E-315BD9693F84}" presName="Child6" presStyleLbl="node1" presStyleIdx="5" presStyleCnt="6">
        <dgm:presLayoutVars>
          <dgm:chMax val="0"/>
          <dgm:chPref val="0"/>
          <dgm:bulletEnabled val="1"/>
        </dgm:presLayoutVars>
      </dgm:prSet>
      <dgm:spPr/>
    </dgm:pt>
  </dgm:ptLst>
  <dgm:cxnLst>
    <dgm:cxn modelId="{70E7A402-E7F5-4011-9033-284CC5F20C21}" type="presOf" srcId="{9E59F0AB-BF8D-49D2-8288-A99F77B6D1D4}" destId="{3360BA35-96BD-4C16-87D5-942398DC6F79}" srcOrd="0" destOrd="0" presId="urn:microsoft.com/office/officeart/2011/layout/HexagonRadial"/>
    <dgm:cxn modelId="{6DE58F04-5C42-44BA-845A-211DEAEECC0D}" srcId="{C9EE8D24-77CE-419D-864A-F37E923E1FB0}" destId="{19749EB9-3601-4710-8EC9-A85DE0D93F6C}" srcOrd="4" destOrd="0" parTransId="{5DBA5606-2415-46FB-B403-027F0ACD78FC}" sibTransId="{767DF3DA-E6C4-4ACF-8FBD-AACFE280F3E5}"/>
    <dgm:cxn modelId="{5C2E0405-8263-46D1-9B20-8E4083681145}" srcId="{C9EE8D24-77CE-419D-864A-F37E923E1FB0}" destId="{9E59F0AB-BF8D-49D2-8288-A99F77B6D1D4}" srcOrd="3" destOrd="0" parTransId="{53AA81D3-6F18-4B60-AF0E-96767885CCE8}" sibTransId="{E3D7F763-9629-4EDF-A361-0BD6B3EFA317}"/>
    <dgm:cxn modelId="{2D590210-7AC3-421D-B8A0-F549068700A4}" type="presOf" srcId="{D31EB63D-FC6F-48BE-8E79-76D195D2D284}" destId="{CAA7A327-57BD-42AA-BC6D-26054A6EE8CC}" srcOrd="0" destOrd="0" presId="urn:microsoft.com/office/officeart/2011/layout/HexagonRadial"/>
    <dgm:cxn modelId="{F7CDF210-C6E9-43E8-AD9B-9B32F783BAF8}" type="presOf" srcId="{19749EB9-3601-4710-8EC9-A85DE0D93F6C}" destId="{053FCFD3-4903-4FD7-A20A-225AC5C00183}" srcOrd="0" destOrd="0" presId="urn:microsoft.com/office/officeart/2011/layout/HexagonRadial"/>
    <dgm:cxn modelId="{E894C412-2F76-4A9C-A10A-12EFE717DF30}" srcId="{C9EE8D24-77CE-419D-864A-F37E923E1FB0}" destId="{D31EB63D-FC6F-48BE-8E79-76D195D2D284}" srcOrd="1" destOrd="0" parTransId="{6F34F703-267A-4ED7-BB8F-3E16A83B1CEF}" sibTransId="{D9C7317F-6921-46DF-9E1E-2C2328A08692}"/>
    <dgm:cxn modelId="{B89E1B1C-057E-4935-9044-618DB58CC509}" srcId="{C9EE8D24-77CE-419D-864A-F37E923E1FB0}" destId="{8022E05A-DFDE-43AD-B87B-58A7376FD032}" srcOrd="2" destOrd="0" parTransId="{9416CA7D-A1E7-48EA-A1CA-4F2E2778C4AE}" sibTransId="{3EB6E18A-EE8F-41E1-980D-7CD7EB222781}"/>
    <dgm:cxn modelId="{A3542A26-5D0C-4AB5-BE50-095907B4A990}" type="presOf" srcId="{C9EE8D24-77CE-419D-864A-F37E923E1FB0}" destId="{9F78A809-F783-4BF0-A10F-57734DC252D9}" srcOrd="0" destOrd="0" presId="urn:microsoft.com/office/officeart/2011/layout/HexagonRadial"/>
    <dgm:cxn modelId="{88F9C12A-EE2B-401D-8348-BD77BEA878BF}" type="presOf" srcId="{8022E05A-DFDE-43AD-B87B-58A7376FD032}" destId="{20218E67-FCA2-434A-89A0-A0B44A776A58}" srcOrd="0" destOrd="0" presId="urn:microsoft.com/office/officeart/2011/layout/HexagonRadial"/>
    <dgm:cxn modelId="{0FAE1A41-9093-4DE7-82C1-25AD7F9B91CF}" srcId="{6E58E26F-D106-4CC7-AF69-6567C8374041}" destId="{C9EE8D24-77CE-419D-864A-F37E923E1FB0}" srcOrd="0" destOrd="0" parTransId="{D38D507E-9C69-4CD2-BC2E-4E7E0C1AA154}" sibTransId="{AE26F5B1-67A1-478B-A1DB-CF295786AC2C}"/>
    <dgm:cxn modelId="{B737644E-D750-4438-BE0E-7E5911A40581}" type="presOf" srcId="{8B87CFDB-259D-4247-A6C6-D1A0A8DFF961}" destId="{C06FC9A0-1A16-4350-A5C9-C0B176CEFA7D}" srcOrd="0" destOrd="0" presId="urn:microsoft.com/office/officeart/2011/layout/HexagonRadial"/>
    <dgm:cxn modelId="{8E05E7B2-AC8E-4EEC-B9F7-D3E374EFB60E}" type="presOf" srcId="{374B5113-E2F1-47E0-925E-315BD9693F84}" destId="{BBF9EBFC-A0BE-47DE-8DE5-396DED0F2E24}" srcOrd="0" destOrd="0" presId="urn:microsoft.com/office/officeart/2011/layout/HexagonRadial"/>
    <dgm:cxn modelId="{E937DFC0-0CE3-49C2-8858-17B794C60332}" srcId="{C9EE8D24-77CE-419D-864A-F37E923E1FB0}" destId="{374B5113-E2F1-47E0-925E-315BD9693F84}" srcOrd="5" destOrd="0" parTransId="{62858C9B-ED97-4FB1-AA51-B1E5CBF03D73}" sibTransId="{2C25570E-1491-4D23-8415-F90D528E2BBD}"/>
    <dgm:cxn modelId="{BAD03FF4-F82D-474A-9BAF-0AD079E2DEBD}" srcId="{C9EE8D24-77CE-419D-864A-F37E923E1FB0}" destId="{8B87CFDB-259D-4247-A6C6-D1A0A8DFF961}" srcOrd="0" destOrd="0" parTransId="{3FDF9217-5595-405F-9B08-214CBEC9AA3E}" sibTransId="{7ACD7736-9AEC-4167-8516-C3FDD50F616A}"/>
    <dgm:cxn modelId="{2F42A7FD-FE7A-432E-86A9-781E254C6A75}" type="presOf" srcId="{6E58E26F-D106-4CC7-AF69-6567C8374041}" destId="{CC8F9809-A3AB-4D6D-B6CE-4F0EDB745648}" srcOrd="0" destOrd="0" presId="urn:microsoft.com/office/officeart/2011/layout/HexagonRadial"/>
    <dgm:cxn modelId="{6F003D8C-1E43-4126-B90C-C9DFEB3CCF79}" type="presParOf" srcId="{CC8F9809-A3AB-4D6D-B6CE-4F0EDB745648}" destId="{9F78A809-F783-4BF0-A10F-57734DC252D9}" srcOrd="0" destOrd="0" presId="urn:microsoft.com/office/officeart/2011/layout/HexagonRadial"/>
    <dgm:cxn modelId="{94E3B9B9-1AE0-4248-8FF2-6B19CD73C047}" type="presParOf" srcId="{CC8F9809-A3AB-4D6D-B6CE-4F0EDB745648}" destId="{517F4ECD-53AF-4D11-A5B4-BE5A7BB2FFD3}" srcOrd="1" destOrd="0" presId="urn:microsoft.com/office/officeart/2011/layout/HexagonRadial"/>
    <dgm:cxn modelId="{D330CA38-AA3D-49B5-AD26-3792CE50E809}" type="presParOf" srcId="{517F4ECD-53AF-4D11-A5B4-BE5A7BB2FFD3}" destId="{061483B9-D8B6-4BC4-B391-2DAD43F7A040}" srcOrd="0" destOrd="0" presId="urn:microsoft.com/office/officeart/2011/layout/HexagonRadial"/>
    <dgm:cxn modelId="{988ED787-F0AF-4725-9E4F-EC6CA0591D83}" type="presParOf" srcId="{CC8F9809-A3AB-4D6D-B6CE-4F0EDB745648}" destId="{C06FC9A0-1A16-4350-A5C9-C0B176CEFA7D}" srcOrd="2" destOrd="0" presId="urn:microsoft.com/office/officeart/2011/layout/HexagonRadial"/>
    <dgm:cxn modelId="{1B272B6A-86A1-4DF1-BF60-0D9118F96D1A}" type="presParOf" srcId="{CC8F9809-A3AB-4D6D-B6CE-4F0EDB745648}" destId="{3DD31E68-4EBC-45BE-8F6B-AE05EBA499C4}" srcOrd="3" destOrd="0" presId="urn:microsoft.com/office/officeart/2011/layout/HexagonRadial"/>
    <dgm:cxn modelId="{71586C94-60CC-497E-A694-AE20ACEB3149}" type="presParOf" srcId="{3DD31E68-4EBC-45BE-8F6B-AE05EBA499C4}" destId="{907AE442-F134-46D6-A6A1-4AC6DCF249A1}" srcOrd="0" destOrd="0" presId="urn:microsoft.com/office/officeart/2011/layout/HexagonRadial"/>
    <dgm:cxn modelId="{7CEC6ADA-CC27-4825-86C3-A4D7344E1EDF}" type="presParOf" srcId="{CC8F9809-A3AB-4D6D-B6CE-4F0EDB745648}" destId="{CAA7A327-57BD-42AA-BC6D-26054A6EE8CC}" srcOrd="4" destOrd="0" presId="urn:microsoft.com/office/officeart/2011/layout/HexagonRadial"/>
    <dgm:cxn modelId="{FA6DEB84-A003-4AEE-BB42-7A8A295DFA3C}" type="presParOf" srcId="{CC8F9809-A3AB-4D6D-B6CE-4F0EDB745648}" destId="{38F1D282-58D2-45C3-A212-647B0BD80688}" srcOrd="5" destOrd="0" presId="urn:microsoft.com/office/officeart/2011/layout/HexagonRadial"/>
    <dgm:cxn modelId="{CD5CD314-5504-42A5-9697-15552105C146}" type="presParOf" srcId="{38F1D282-58D2-45C3-A212-647B0BD80688}" destId="{68EBE805-46AE-48EF-8375-0FE23AECFBD0}" srcOrd="0" destOrd="0" presId="urn:microsoft.com/office/officeart/2011/layout/HexagonRadial"/>
    <dgm:cxn modelId="{11A0BC6B-83E0-4EF2-813D-5DCA6C8C41A3}" type="presParOf" srcId="{CC8F9809-A3AB-4D6D-B6CE-4F0EDB745648}" destId="{20218E67-FCA2-434A-89A0-A0B44A776A58}" srcOrd="6" destOrd="0" presId="urn:microsoft.com/office/officeart/2011/layout/HexagonRadial"/>
    <dgm:cxn modelId="{795CC0FA-758D-4180-BA0C-F116DF7FF1EA}" type="presParOf" srcId="{CC8F9809-A3AB-4D6D-B6CE-4F0EDB745648}" destId="{007213AD-3392-48BA-835D-BE1595836AD2}" srcOrd="7" destOrd="0" presId="urn:microsoft.com/office/officeart/2011/layout/HexagonRadial"/>
    <dgm:cxn modelId="{9FB9504E-2AC8-451A-8D0C-036A6D44AD50}" type="presParOf" srcId="{007213AD-3392-48BA-835D-BE1595836AD2}" destId="{8B21E0D0-3D65-455B-8344-E5080C24AC8B}" srcOrd="0" destOrd="0" presId="urn:microsoft.com/office/officeart/2011/layout/HexagonRadial"/>
    <dgm:cxn modelId="{1D005D1C-3EB7-49C7-A5F6-40ABD28DE500}" type="presParOf" srcId="{CC8F9809-A3AB-4D6D-B6CE-4F0EDB745648}" destId="{3360BA35-96BD-4C16-87D5-942398DC6F79}" srcOrd="8" destOrd="0" presId="urn:microsoft.com/office/officeart/2011/layout/HexagonRadial"/>
    <dgm:cxn modelId="{64D1BB1A-C6C7-44AC-BA3E-F8AFF17F055C}" type="presParOf" srcId="{CC8F9809-A3AB-4D6D-B6CE-4F0EDB745648}" destId="{DA7C581D-CA6C-498F-BD70-9F6E514ABA3C}" srcOrd="9" destOrd="0" presId="urn:microsoft.com/office/officeart/2011/layout/HexagonRadial"/>
    <dgm:cxn modelId="{07F03483-8DDC-464B-B575-4033F1C77F9D}" type="presParOf" srcId="{DA7C581D-CA6C-498F-BD70-9F6E514ABA3C}" destId="{B89E48B9-66EB-477C-8F22-F733287B78A8}" srcOrd="0" destOrd="0" presId="urn:microsoft.com/office/officeart/2011/layout/HexagonRadial"/>
    <dgm:cxn modelId="{9AD7594E-8460-41C2-8BA0-2BE73C212478}" type="presParOf" srcId="{CC8F9809-A3AB-4D6D-B6CE-4F0EDB745648}" destId="{053FCFD3-4903-4FD7-A20A-225AC5C00183}" srcOrd="10" destOrd="0" presId="urn:microsoft.com/office/officeart/2011/layout/HexagonRadial"/>
    <dgm:cxn modelId="{E4FF95B4-C40B-4A13-856A-272A672D5585}" type="presParOf" srcId="{CC8F9809-A3AB-4D6D-B6CE-4F0EDB745648}" destId="{08110E9A-08F6-47AF-AE95-6908B6B8E5B2}" srcOrd="11" destOrd="0" presId="urn:microsoft.com/office/officeart/2011/layout/HexagonRadial"/>
    <dgm:cxn modelId="{E5A2E260-987E-447D-A24C-F93319BDE624}" type="presParOf" srcId="{08110E9A-08F6-47AF-AE95-6908B6B8E5B2}" destId="{D2415A65-8A58-4BDF-8AFD-BD7AE9AE4868}" srcOrd="0" destOrd="0" presId="urn:microsoft.com/office/officeart/2011/layout/HexagonRadial"/>
    <dgm:cxn modelId="{27AC516D-A5EC-4820-9D95-6818C273AD01}" type="presParOf" srcId="{CC8F9809-A3AB-4D6D-B6CE-4F0EDB745648}" destId="{BBF9EBFC-A0BE-47DE-8DE5-396DED0F2E24}"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8A809-F783-4BF0-A10F-57734DC252D9}">
      <dsp:nvSpPr>
        <dsp:cNvPr id="0" name=""/>
        <dsp:cNvSpPr/>
      </dsp:nvSpPr>
      <dsp:spPr>
        <a:xfrm>
          <a:off x="2873804" y="1356964"/>
          <a:ext cx="1735101" cy="1500932"/>
        </a:xfrm>
        <a:prstGeom prst="hexagon">
          <a:avLst>
            <a:gd name="adj" fmla="val 28570"/>
            <a:gd name="vf" fmla="val 115470"/>
          </a:avLst>
        </a:prstGeom>
        <a:noFill/>
        <a:ln w="12700" cap="flat" cmpd="sng" algn="ctr">
          <a:solidFill>
            <a:srgbClr val="08749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GB" sz="6000" kern="1200"/>
        </a:p>
      </dsp:txBody>
      <dsp:txXfrm>
        <a:off x="3161335" y="1605689"/>
        <a:ext cx="1160039" cy="1003482"/>
      </dsp:txXfrm>
    </dsp:sp>
    <dsp:sp modelId="{907AE442-F134-46D6-A6A1-4AC6DCF249A1}">
      <dsp:nvSpPr>
        <dsp:cNvPr id="0" name=""/>
        <dsp:cNvSpPr/>
      </dsp:nvSpPr>
      <dsp:spPr>
        <a:xfrm>
          <a:off x="2064843" y="2546182"/>
          <a:ext cx="654648" cy="5640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6FC9A0-1A16-4350-A5C9-C0B176CEFA7D}">
      <dsp:nvSpPr>
        <dsp:cNvPr id="0" name=""/>
        <dsp:cNvSpPr/>
      </dsp:nvSpPr>
      <dsp:spPr>
        <a:xfrm>
          <a:off x="3042360" y="0"/>
          <a:ext cx="1421903" cy="1230113"/>
        </a:xfrm>
        <a:prstGeom prst="hexagon">
          <a:avLst>
            <a:gd name="adj" fmla="val 28570"/>
            <a:gd name="vf" fmla="val 115470"/>
          </a:avLst>
        </a:prstGeom>
        <a:solidFill>
          <a:srgbClr val="C5B176"/>
        </a:solidFill>
        <a:ln w="12700" cap="flat" cmpd="sng" algn="ctr">
          <a:solidFill>
            <a:srgbClr val="C5B1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dirty="0"/>
            <a:t>Research &amp; innovation</a:t>
          </a:r>
        </a:p>
      </dsp:txBody>
      <dsp:txXfrm>
        <a:off x="3278000" y="203856"/>
        <a:ext cx="950623" cy="822401"/>
      </dsp:txXfrm>
    </dsp:sp>
    <dsp:sp modelId="{68EBE805-46AE-48EF-8375-0FE23AECFBD0}">
      <dsp:nvSpPr>
        <dsp:cNvPr id="0" name=""/>
        <dsp:cNvSpPr/>
      </dsp:nvSpPr>
      <dsp:spPr>
        <a:xfrm>
          <a:off x="4891745" y="2546181"/>
          <a:ext cx="654648" cy="5640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A7A327-57BD-42AA-BC6D-26054A6EE8CC}">
      <dsp:nvSpPr>
        <dsp:cNvPr id="0" name=""/>
        <dsp:cNvSpPr/>
      </dsp:nvSpPr>
      <dsp:spPr>
        <a:xfrm>
          <a:off x="4346410" y="756602"/>
          <a:ext cx="1421903" cy="1230113"/>
        </a:xfrm>
        <a:prstGeom prst="hexagon">
          <a:avLst>
            <a:gd name="adj" fmla="val 28570"/>
            <a:gd name="vf" fmla="val 115470"/>
          </a:avLst>
        </a:prstGeom>
        <a:solidFill>
          <a:srgbClr val="C7D101"/>
        </a:solidFill>
        <a:ln w="12700" cap="flat" cmpd="sng" algn="ctr">
          <a:solidFill>
            <a:srgbClr val="C7D10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a:t>Capacity building</a:t>
          </a:r>
        </a:p>
      </dsp:txBody>
      <dsp:txXfrm>
        <a:off x="4582050" y="960458"/>
        <a:ext cx="950623" cy="822401"/>
      </dsp:txXfrm>
    </dsp:sp>
    <dsp:sp modelId="{8B21E0D0-3D65-455B-8344-E5080C24AC8B}">
      <dsp:nvSpPr>
        <dsp:cNvPr id="0" name=""/>
        <dsp:cNvSpPr/>
      </dsp:nvSpPr>
      <dsp:spPr>
        <a:xfrm>
          <a:off x="3553416" y="3319069"/>
          <a:ext cx="654648" cy="5640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218E67-FCA2-434A-89A0-A0B44A776A58}">
      <dsp:nvSpPr>
        <dsp:cNvPr id="0" name=""/>
        <dsp:cNvSpPr/>
      </dsp:nvSpPr>
      <dsp:spPr>
        <a:xfrm>
          <a:off x="4346410" y="2243994"/>
          <a:ext cx="1421903" cy="1230113"/>
        </a:xfrm>
        <a:prstGeom prst="hexagon">
          <a:avLst>
            <a:gd name="adj" fmla="val 28570"/>
            <a:gd name="vf" fmla="val 115470"/>
          </a:avLst>
        </a:prstGeom>
        <a:solidFill>
          <a:srgbClr val="087492"/>
        </a:solidFill>
        <a:ln w="12700" cap="flat" cmpd="sng" algn="ctr">
          <a:solidFill>
            <a:srgbClr val="08749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a:t>Events</a:t>
          </a:r>
        </a:p>
      </dsp:txBody>
      <dsp:txXfrm>
        <a:off x="4582050" y="2447850"/>
        <a:ext cx="950623" cy="822401"/>
      </dsp:txXfrm>
    </dsp:sp>
    <dsp:sp modelId="{B89E48B9-66EB-477C-8F22-F733287B78A8}">
      <dsp:nvSpPr>
        <dsp:cNvPr id="0" name=""/>
        <dsp:cNvSpPr/>
      </dsp:nvSpPr>
      <dsp:spPr>
        <a:xfrm>
          <a:off x="3315354" y="3186296"/>
          <a:ext cx="654648" cy="5640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60BA35-96BD-4C16-87D5-942398DC6F79}">
      <dsp:nvSpPr>
        <dsp:cNvPr id="0" name=""/>
        <dsp:cNvSpPr/>
      </dsp:nvSpPr>
      <dsp:spPr>
        <a:xfrm>
          <a:off x="3042360" y="3001442"/>
          <a:ext cx="1421903" cy="1230113"/>
        </a:xfrm>
        <a:prstGeom prst="hexagon">
          <a:avLst>
            <a:gd name="adj" fmla="val 28570"/>
            <a:gd name="vf" fmla="val 115470"/>
          </a:avLst>
        </a:prstGeom>
        <a:solidFill>
          <a:srgbClr val="C5B176"/>
        </a:solidFill>
        <a:ln w="12700" cap="flat" cmpd="sng" algn="ctr">
          <a:solidFill>
            <a:srgbClr val="C5B1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a:t>Communication</a:t>
          </a:r>
        </a:p>
      </dsp:txBody>
      <dsp:txXfrm>
        <a:off x="3278000" y="3205298"/>
        <a:ext cx="950623" cy="822401"/>
      </dsp:txXfrm>
    </dsp:sp>
    <dsp:sp modelId="{D2415A65-8A58-4BDF-8AFD-BD7AE9AE4868}">
      <dsp:nvSpPr>
        <dsp:cNvPr id="0" name=""/>
        <dsp:cNvSpPr/>
      </dsp:nvSpPr>
      <dsp:spPr>
        <a:xfrm>
          <a:off x="2255701" y="2546184"/>
          <a:ext cx="654648" cy="564066"/>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3FCFD3-4903-4FD7-A20A-225AC5C00183}">
      <dsp:nvSpPr>
        <dsp:cNvPr id="0" name=""/>
        <dsp:cNvSpPr/>
      </dsp:nvSpPr>
      <dsp:spPr>
        <a:xfrm>
          <a:off x="1732255" y="2244840"/>
          <a:ext cx="1421903" cy="1230113"/>
        </a:xfrm>
        <a:prstGeom prst="hexagon">
          <a:avLst>
            <a:gd name="adj" fmla="val 28570"/>
            <a:gd name="vf" fmla="val 115470"/>
          </a:avLst>
        </a:prstGeom>
        <a:solidFill>
          <a:srgbClr val="C7D101"/>
        </a:solidFill>
        <a:ln w="12700" cap="flat" cmpd="sng" algn="ctr">
          <a:solidFill>
            <a:srgbClr val="C7D10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a:t>Knowledge exchange</a:t>
          </a:r>
        </a:p>
      </dsp:txBody>
      <dsp:txXfrm>
        <a:off x="1967895" y="2448696"/>
        <a:ext cx="950623" cy="822401"/>
      </dsp:txXfrm>
    </dsp:sp>
    <dsp:sp modelId="{BBF9EBFC-A0BE-47DE-8DE5-396DED0F2E24}">
      <dsp:nvSpPr>
        <dsp:cNvPr id="0" name=""/>
        <dsp:cNvSpPr/>
      </dsp:nvSpPr>
      <dsp:spPr>
        <a:xfrm>
          <a:off x="1732255" y="754909"/>
          <a:ext cx="1421903" cy="1230113"/>
        </a:xfrm>
        <a:prstGeom prst="hexagon">
          <a:avLst>
            <a:gd name="adj" fmla="val 28570"/>
            <a:gd name="vf" fmla="val 115470"/>
          </a:avLst>
        </a:prstGeom>
        <a:solidFill>
          <a:srgbClr val="087492"/>
        </a:solidFill>
        <a:ln w="12700" cap="flat" cmpd="sng" algn="ctr">
          <a:solidFill>
            <a:srgbClr val="08749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kern="1200"/>
            <a:t>Joint advocacy</a:t>
          </a:r>
        </a:p>
      </dsp:txBody>
      <dsp:txXfrm>
        <a:off x="1967895" y="958765"/>
        <a:ext cx="950623" cy="822401"/>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1981B9-139B-427D-BDD4-2CAA8FAAC390}" type="datetimeFigureOut">
              <a:rPr lang="en-US" smtClean="0"/>
              <a:t>9/22/2024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CDB5A5-8F2D-4B1C-A71E-6DFF6DA266A1}" type="slidenum">
              <a:rPr lang="en-US" smtClean="0"/>
              <a:t>‹#›</a:t>
            </a:fld>
            <a:endParaRPr lang="en-US"/>
          </a:p>
        </p:txBody>
      </p:sp>
    </p:spTree>
    <p:extLst>
      <p:ext uri="{BB962C8B-B14F-4D97-AF65-F5344CB8AC3E}">
        <p14:creationId xmlns:p14="http://schemas.microsoft.com/office/powerpoint/2010/main" val="2902612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5255D49-6FE7-4270-8DDB-223EE4FB0BAA}" type="slidenum">
              <a:rPr lang="en-GB" smtClean="0"/>
              <a:t>4</a:t>
            </a:fld>
            <a:endParaRPr lang="en-GB"/>
          </a:p>
        </p:txBody>
      </p:sp>
    </p:spTree>
    <p:extLst>
      <p:ext uri="{BB962C8B-B14F-4D97-AF65-F5344CB8AC3E}">
        <p14:creationId xmlns:p14="http://schemas.microsoft.com/office/powerpoint/2010/main" val="3217749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p:txBody>
      </p:sp>
      <p:sp>
        <p:nvSpPr>
          <p:cNvPr id="4" name="Slide Number Placeholder 3"/>
          <p:cNvSpPr>
            <a:spLocks noGrp="1"/>
          </p:cNvSpPr>
          <p:nvPr>
            <p:ph type="sldNum" sz="quarter" idx="5"/>
          </p:nvPr>
        </p:nvSpPr>
        <p:spPr/>
        <p:txBody>
          <a:bodyPr/>
          <a:lstStyle/>
          <a:p>
            <a:fld id="{25255D49-6FE7-4270-8DDB-223EE4FB0BAA}" type="slidenum">
              <a:rPr lang="en-GB" smtClean="0"/>
              <a:t>5</a:t>
            </a:fld>
            <a:endParaRPr lang="en-GB"/>
          </a:p>
        </p:txBody>
      </p:sp>
    </p:spTree>
    <p:extLst>
      <p:ext uri="{BB962C8B-B14F-4D97-AF65-F5344CB8AC3E}">
        <p14:creationId xmlns:p14="http://schemas.microsoft.com/office/powerpoint/2010/main" val="4117992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p:txBody>
      </p:sp>
      <p:sp>
        <p:nvSpPr>
          <p:cNvPr id="4" name="Slide Number Placeholder 3"/>
          <p:cNvSpPr>
            <a:spLocks noGrp="1"/>
          </p:cNvSpPr>
          <p:nvPr>
            <p:ph type="sldNum" sz="quarter" idx="5"/>
          </p:nvPr>
        </p:nvSpPr>
        <p:spPr/>
        <p:txBody>
          <a:bodyPr/>
          <a:lstStyle/>
          <a:p>
            <a:fld id="{25255D49-6FE7-4270-8DDB-223EE4FB0BAA}" type="slidenum">
              <a:rPr lang="en-GB" smtClean="0"/>
              <a:t>6</a:t>
            </a:fld>
            <a:endParaRPr lang="en-GB"/>
          </a:p>
        </p:txBody>
      </p:sp>
    </p:spTree>
    <p:extLst>
      <p:ext uri="{BB962C8B-B14F-4D97-AF65-F5344CB8AC3E}">
        <p14:creationId xmlns:p14="http://schemas.microsoft.com/office/powerpoint/2010/main" val="1099756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p:txBody>
      </p:sp>
      <p:sp>
        <p:nvSpPr>
          <p:cNvPr id="4" name="Slide Number Placeholder 3"/>
          <p:cNvSpPr>
            <a:spLocks noGrp="1"/>
          </p:cNvSpPr>
          <p:nvPr>
            <p:ph type="sldNum" sz="quarter" idx="5"/>
          </p:nvPr>
        </p:nvSpPr>
        <p:spPr/>
        <p:txBody>
          <a:bodyPr/>
          <a:lstStyle/>
          <a:p>
            <a:fld id="{25255D49-6FE7-4270-8DDB-223EE4FB0BAA}" type="slidenum">
              <a:rPr lang="en-GB" smtClean="0"/>
              <a:t>7</a:t>
            </a:fld>
            <a:endParaRPr lang="en-GB"/>
          </a:p>
        </p:txBody>
      </p:sp>
    </p:spTree>
    <p:extLst>
      <p:ext uri="{BB962C8B-B14F-4D97-AF65-F5344CB8AC3E}">
        <p14:creationId xmlns:p14="http://schemas.microsoft.com/office/powerpoint/2010/main" val="1224342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Towards FP10: With high-level discussions on FP10 starting in EU institutions, TP Organics is currently developing a new SRIA with research priority topics for the next EU R&amp;I framework programme (FP10, succeeding Horizon Europe). The extensive development process includes workshops at our events and a public consultation for stakeholders. The chapters are co-authored by experts in the respective fields. </a:t>
            </a:r>
          </a:p>
        </p:txBody>
      </p:sp>
      <p:sp>
        <p:nvSpPr>
          <p:cNvPr id="4" name="Slide Number Placeholder 3"/>
          <p:cNvSpPr>
            <a:spLocks noGrp="1"/>
          </p:cNvSpPr>
          <p:nvPr>
            <p:ph type="sldNum" sz="quarter" idx="5"/>
          </p:nvPr>
        </p:nvSpPr>
        <p:spPr/>
        <p:txBody>
          <a:bodyPr/>
          <a:lstStyle/>
          <a:p>
            <a:fld id="{C682B963-033A-49D3-BA97-CC502B30C904}" type="slidenum">
              <a:rPr lang="en-GB" smtClean="0"/>
              <a:t>9</a:t>
            </a:fld>
            <a:endParaRPr lang="en-GB"/>
          </a:p>
        </p:txBody>
      </p:sp>
    </p:spTree>
    <p:extLst>
      <p:ext uri="{BB962C8B-B14F-4D97-AF65-F5344CB8AC3E}">
        <p14:creationId xmlns:p14="http://schemas.microsoft.com/office/powerpoint/2010/main" val="8004426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5" descr="C:\Users\User\Desktop\Background.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2305410" y="3609016"/>
            <a:ext cx="5162909" cy="1099691"/>
          </a:xfrm>
        </p:spPr>
        <p:txBody>
          <a:bodyPr anchor="t">
            <a:normAutofit/>
          </a:bodyPr>
          <a:lstStyle>
            <a:lvl1pPr algn="l">
              <a:defRPr sz="2800" b="1">
                <a:solidFill>
                  <a:srgbClr val="087492"/>
                </a:solidFill>
                <a:latin typeface="+mn-lt"/>
              </a:defRPr>
            </a:lvl1pPr>
          </a:lstStyle>
          <a:p>
            <a:r>
              <a:rPr lang="en-US" dirty="0"/>
              <a:t>Click to edit Master title style</a:t>
            </a:r>
          </a:p>
        </p:txBody>
      </p:sp>
      <p:sp>
        <p:nvSpPr>
          <p:cNvPr id="3" name="Subtitle 2"/>
          <p:cNvSpPr>
            <a:spLocks noGrp="1"/>
          </p:cNvSpPr>
          <p:nvPr>
            <p:ph type="subTitle" idx="1"/>
          </p:nvPr>
        </p:nvSpPr>
        <p:spPr>
          <a:xfrm>
            <a:off x="2305410" y="4844524"/>
            <a:ext cx="5162909" cy="1085357"/>
          </a:xfrm>
        </p:spPr>
        <p:txBody>
          <a:bodyPr>
            <a:normAutofit/>
          </a:bodyPr>
          <a:lstStyle>
            <a:lvl1pPr marL="0" indent="0" algn="l">
              <a:buNone/>
              <a:defRPr sz="2000" b="1">
                <a:solidFill>
                  <a:srgbClr val="C5B17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4"/>
          <p:cNvPicPr>
            <a:picLocks noChangeAspect="1" noChangeArrowheads="1"/>
          </p:cNvPicPr>
          <p:nvPr userDrawn="1"/>
        </p:nvPicPr>
        <p:blipFill>
          <a:blip r:embed="rId3" cstate="print"/>
          <a:srcRect/>
          <a:stretch>
            <a:fillRect/>
          </a:stretch>
        </p:blipFill>
        <p:spPr bwMode="auto">
          <a:xfrm rot="16200000">
            <a:off x="6628603" y="609612"/>
            <a:ext cx="3148620" cy="1882175"/>
          </a:xfrm>
          <a:prstGeom prst="rect">
            <a:avLst/>
          </a:prstGeom>
          <a:noFill/>
          <a:ln w="9525">
            <a:noFill/>
            <a:miter lim="800000"/>
            <a:headEnd/>
            <a:tailEnd/>
          </a:ln>
        </p:spPr>
      </p:pic>
      <p:pic>
        <p:nvPicPr>
          <p:cNvPr id="10" name="Picture 4"/>
          <p:cNvPicPr>
            <a:picLocks noChangeAspect="1" noChangeArrowheads="1"/>
          </p:cNvPicPr>
          <p:nvPr userDrawn="1"/>
        </p:nvPicPr>
        <p:blipFill>
          <a:blip r:embed="rId3" cstate="print"/>
          <a:srcRect/>
          <a:stretch>
            <a:fillRect/>
          </a:stretch>
        </p:blipFill>
        <p:spPr bwMode="auto">
          <a:xfrm rot="5400000">
            <a:off x="-633223" y="4342603"/>
            <a:ext cx="3148620" cy="1882175"/>
          </a:xfrm>
          <a:prstGeom prst="rect">
            <a:avLst/>
          </a:prstGeom>
          <a:noFill/>
          <a:ln w="9525">
            <a:noFill/>
            <a:miter lim="800000"/>
            <a:headEnd/>
            <a:tailEnd/>
          </a:ln>
        </p:spPr>
      </p:pic>
      <p:pic>
        <p:nvPicPr>
          <p:cNvPr id="5" name="Picture 4" descr="A close up of a logo&#10;&#10;Description automatically generated">
            <a:extLst>
              <a:ext uri="{FF2B5EF4-FFF2-40B4-BE49-F238E27FC236}">
                <a16:creationId xmlns:a16="http://schemas.microsoft.com/office/drawing/2014/main" id="{6B9E4929-7484-F9F3-76AE-940AB6165A5E}"/>
              </a:ext>
            </a:extLst>
          </p:cNvPr>
          <p:cNvPicPr>
            <a:picLocks noChangeAspect="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6542" y="378743"/>
            <a:ext cx="4202476" cy="1532340"/>
          </a:xfrm>
          <a:prstGeom prst="rect">
            <a:avLst/>
          </a:prstGeom>
        </p:spPr>
      </p:pic>
    </p:spTree>
    <p:extLst>
      <p:ext uri="{BB962C8B-B14F-4D97-AF65-F5344CB8AC3E}">
        <p14:creationId xmlns:p14="http://schemas.microsoft.com/office/powerpoint/2010/main" val="3317499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585957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1821936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2287796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2974603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2959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5" descr="C:\Users\User\Desktop\Background.PNG"/>
          <p:cNvPicPr>
            <a:picLocks noChangeAspect="1" noChangeArrowheads="1"/>
          </p:cNvPicPr>
          <p:nvPr userDrawn="1"/>
        </p:nvPicPr>
        <p:blipFill>
          <a:blip r:embed="rId2" cstate="print"/>
          <a:srcRect/>
          <a:stretch>
            <a:fillRect/>
          </a:stretch>
        </p:blipFill>
        <p:spPr bwMode="auto">
          <a:xfrm>
            <a:off x="-77637" y="-77641"/>
            <a:ext cx="9247522" cy="6935641"/>
          </a:xfrm>
          <a:prstGeom prst="rect">
            <a:avLst/>
          </a:prstGeom>
          <a:noFill/>
        </p:spPr>
      </p:pic>
      <p:sp>
        <p:nvSpPr>
          <p:cNvPr id="2" name="Title 1"/>
          <p:cNvSpPr>
            <a:spLocks noGrp="1"/>
          </p:cNvSpPr>
          <p:nvPr>
            <p:ph type="title"/>
          </p:nvPr>
        </p:nvSpPr>
        <p:spPr>
          <a:xfrm>
            <a:off x="2225614" y="1709739"/>
            <a:ext cx="6284973" cy="2852737"/>
          </a:xfrm>
        </p:spPr>
        <p:txBody>
          <a:bodyPr anchor="t">
            <a:normAutofit/>
          </a:bodyPr>
          <a:lstStyle>
            <a:lvl1pPr marL="457200" indent="-457200">
              <a:buClr>
                <a:srgbClr val="C5B176"/>
              </a:buClr>
              <a:buFont typeface="Calibri" panose="020F0502020204030204" pitchFamily="34" charset="0"/>
              <a:buChar char="»"/>
              <a:defRPr sz="2800">
                <a:solidFill>
                  <a:srgbClr val="087492"/>
                </a:solidFill>
              </a:defRPr>
            </a:lvl1pPr>
          </a:lstStyle>
          <a:p>
            <a:r>
              <a:rPr lang="en-US" dirty="0"/>
              <a:t>Click to edit Master title style</a:t>
            </a:r>
          </a:p>
        </p:txBody>
      </p:sp>
      <p:pic>
        <p:nvPicPr>
          <p:cNvPr id="7" name="Picture 4"/>
          <p:cNvPicPr>
            <a:picLocks noChangeAspect="1" noChangeArrowheads="1"/>
          </p:cNvPicPr>
          <p:nvPr userDrawn="1"/>
        </p:nvPicPr>
        <p:blipFill>
          <a:blip r:embed="rId3" cstate="print"/>
          <a:srcRect/>
          <a:stretch>
            <a:fillRect/>
          </a:stretch>
        </p:blipFill>
        <p:spPr bwMode="auto">
          <a:xfrm rot="5400000">
            <a:off x="-2604370" y="2479693"/>
            <a:ext cx="6935641" cy="1882175"/>
          </a:xfrm>
          <a:prstGeom prst="rect">
            <a:avLst/>
          </a:prstGeom>
          <a:noFill/>
          <a:ln w="9525">
            <a:noFill/>
            <a:miter lim="800000"/>
            <a:headEnd/>
            <a:tailEnd/>
          </a:ln>
        </p:spPr>
      </p:pic>
      <p:pic>
        <p:nvPicPr>
          <p:cNvPr id="4" name="Picture 3" descr="A close up of a logo&#10;&#10;Description automatically generated">
            <a:extLst>
              <a:ext uri="{FF2B5EF4-FFF2-40B4-BE49-F238E27FC236}">
                <a16:creationId xmlns:a16="http://schemas.microsoft.com/office/drawing/2014/main" id="{80ACE901-2DD2-3206-A34B-D25750AA6FDF}"/>
              </a:ext>
            </a:extLst>
          </p:cNvPr>
          <p:cNvPicPr>
            <a:picLocks noChangeAspect="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73529" y="5938981"/>
            <a:ext cx="1758034" cy="641028"/>
          </a:xfrm>
          <a:prstGeom prst="rect">
            <a:avLst/>
          </a:prstGeom>
        </p:spPr>
      </p:pic>
    </p:spTree>
    <p:extLst>
      <p:ext uri="{BB962C8B-B14F-4D97-AF65-F5344CB8AC3E}">
        <p14:creationId xmlns:p14="http://schemas.microsoft.com/office/powerpoint/2010/main" val="1877747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2" name="Picture 5" descr="C:\Users\User\Desktop\Background.PNG"/>
          <p:cNvPicPr>
            <a:picLocks noChangeAspect="1" noChangeArrowheads="1"/>
          </p:cNvPicPr>
          <p:nvPr userDrawn="1"/>
        </p:nvPicPr>
        <p:blipFill>
          <a:blip r:embed="rId2" cstate="print"/>
          <a:srcRect/>
          <a:stretch>
            <a:fillRect/>
          </a:stretch>
        </p:blipFill>
        <p:spPr bwMode="auto">
          <a:xfrm>
            <a:off x="-1" y="-77641"/>
            <a:ext cx="9169885" cy="6935641"/>
          </a:xfrm>
          <a:prstGeom prst="rect">
            <a:avLst/>
          </a:prstGeom>
          <a:noFill/>
        </p:spPr>
      </p:pic>
      <p:sp>
        <p:nvSpPr>
          <p:cNvPr id="3" name="Picture Placeholder 2"/>
          <p:cNvSpPr>
            <a:spLocks noGrp="1" noChangeAspect="1"/>
          </p:cNvSpPr>
          <p:nvPr>
            <p:ph type="pic" idx="1"/>
          </p:nvPr>
        </p:nvSpPr>
        <p:spPr>
          <a:xfrm>
            <a:off x="435935" y="308345"/>
            <a:ext cx="7931888" cy="462610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grpSp>
        <p:nvGrpSpPr>
          <p:cNvPr id="8" name="Group 7"/>
          <p:cNvGrpSpPr/>
          <p:nvPr userDrawn="1"/>
        </p:nvGrpSpPr>
        <p:grpSpPr>
          <a:xfrm>
            <a:off x="12073" y="5531946"/>
            <a:ext cx="8993704" cy="1051647"/>
            <a:chOff x="-4304" y="365124"/>
            <a:chExt cx="8355750" cy="1051647"/>
          </a:xfrm>
        </p:grpSpPr>
        <p:sp>
          <p:nvSpPr>
            <p:cNvPr id="9" name="Rectangle 8"/>
            <p:cNvSpPr/>
            <p:nvPr userDrawn="1"/>
          </p:nvSpPr>
          <p:spPr>
            <a:xfrm>
              <a:off x="-4304" y="365124"/>
              <a:ext cx="7906100" cy="1051647"/>
            </a:xfrm>
            <a:prstGeom prst="rect">
              <a:avLst/>
            </a:prstGeom>
            <a:solidFill>
              <a:srgbClr val="218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4"/>
            <p:cNvPicPr>
              <a:picLocks noChangeAspect="1" noChangeArrowheads="1"/>
            </p:cNvPicPr>
            <p:nvPr userDrawn="1"/>
          </p:nvPicPr>
          <p:blipFill>
            <a:blip r:embed="rId3" cstate="print"/>
            <a:srcRect/>
            <a:stretch>
              <a:fillRect/>
            </a:stretch>
          </p:blipFill>
          <p:spPr bwMode="auto">
            <a:xfrm rot="5400000">
              <a:off x="7511298" y="576623"/>
              <a:ext cx="1051645" cy="628650"/>
            </a:xfrm>
            <a:prstGeom prst="rect">
              <a:avLst/>
            </a:prstGeom>
            <a:noFill/>
            <a:ln w="9525">
              <a:noFill/>
              <a:miter lim="800000"/>
              <a:headEnd/>
              <a:tailEnd/>
            </a:ln>
          </p:spPr>
        </p:pic>
      </p:grpSp>
      <p:sp>
        <p:nvSpPr>
          <p:cNvPr id="11" name="Title Placeholder 1"/>
          <p:cNvSpPr>
            <a:spLocks noGrp="1"/>
          </p:cNvSpPr>
          <p:nvPr>
            <p:ph type="title"/>
          </p:nvPr>
        </p:nvSpPr>
        <p:spPr>
          <a:xfrm>
            <a:off x="357947" y="5650225"/>
            <a:ext cx="7807075" cy="825002"/>
          </a:xfrm>
          <a:prstGeom prst="rect">
            <a:avLst/>
          </a:prstGeom>
        </p:spPr>
        <p:txBody>
          <a:bodyPr vert="horz" lIns="91440" tIns="45720" rIns="91440" bIns="45720" rtlCol="0" anchor="t">
            <a:normAutofit/>
          </a:bodyPr>
          <a:lstStyle/>
          <a:p>
            <a:r>
              <a:rPr lang="en-US" dirty="0"/>
              <a:t>Click to edit Master title style</a:t>
            </a:r>
          </a:p>
        </p:txBody>
      </p:sp>
    </p:spTree>
    <p:extLst>
      <p:ext uri="{BB962C8B-B14F-4D97-AF65-F5344CB8AC3E}">
        <p14:creationId xmlns:p14="http://schemas.microsoft.com/office/powerpoint/2010/main" val="4106559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2476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REPOR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74576"/>
          </a:xfrm>
        </p:spPr>
        <p:txBody>
          <a:bodyPr anchor="ctr"/>
          <a:lstStyle/>
          <a:p>
            <a:r>
              <a:rPr lang="en-US"/>
              <a:t>Click to edit Master title style</a:t>
            </a:r>
            <a:endParaRPr lang="en-US" dirty="0"/>
          </a:p>
        </p:txBody>
      </p:sp>
      <p:sp>
        <p:nvSpPr>
          <p:cNvPr id="3" name="Content Placeholder 2"/>
          <p:cNvSpPr>
            <a:spLocks noGrp="1"/>
          </p:cNvSpPr>
          <p:nvPr>
            <p:ph sz="half" idx="1"/>
          </p:nvPr>
        </p:nvSpPr>
        <p:spPr>
          <a:xfrm>
            <a:off x="628650" y="1825625"/>
            <a:ext cx="3762375" cy="4351338"/>
          </a:xfrm>
        </p:spPr>
        <p:txBody>
          <a:bodyPr/>
          <a:lstStyle>
            <a:lvl1pPr marL="0" indent="0" algn="just">
              <a:buNone/>
              <a:defRPr sz="1400"/>
            </a:lvl1pPr>
            <a:lvl2pPr algn="just">
              <a:defRPr sz="1200"/>
            </a:lvl2pPr>
            <a:lvl3pPr algn="just">
              <a:defRPr sz="1000"/>
            </a:lvl3pPr>
            <a:lvl4pPr algn="just">
              <a:defRPr sz="1000"/>
            </a:lvl4pPr>
            <a:lvl5pPr algn="just">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76774" y="1825625"/>
            <a:ext cx="3838575" cy="4351338"/>
          </a:xfrm>
        </p:spPr>
        <p:txBody>
          <a:bodyPr/>
          <a:lstStyle>
            <a:lvl1pPr marL="0" indent="0" algn="just">
              <a:buNone/>
              <a:defRPr lang="en-US" sz="1400" kern="1200" dirty="0" smtClean="0">
                <a:solidFill>
                  <a:srgbClr val="087492"/>
                </a:solidFill>
                <a:latin typeface="+mn-lt"/>
                <a:ea typeface="+mn-ea"/>
                <a:cs typeface="+mn-cs"/>
              </a:defRPr>
            </a:lvl1pPr>
            <a:lvl2pPr>
              <a:defRPr sz="1200"/>
            </a:lvl2pPr>
            <a:lvl3pPr>
              <a:defRPr sz="1000"/>
            </a:lvl3pPr>
            <a:lvl4pPr>
              <a:defRPr sz="1000"/>
            </a:lvl4pPr>
            <a:lvl5pPr algn="just">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a:xfrm>
            <a:off x="0" y="6459059"/>
            <a:ext cx="2057400" cy="365125"/>
          </a:xfrm>
          <a:prstGeom prst="rect">
            <a:avLst/>
          </a:prstGeom>
        </p:spPr>
        <p:txBody>
          <a:bodyPr/>
          <a:lstStyle>
            <a:lvl1pPr>
              <a:defRPr>
                <a:solidFill>
                  <a:srgbClr val="95B930"/>
                </a:solidFill>
              </a:defRPr>
            </a:lvl1pPr>
          </a:lstStyle>
          <a:p>
            <a:fld id="{B08FC219-13A2-44E2-8974-DA36302F2471}" type="slidenum">
              <a:rPr lang="en-US" smtClean="0"/>
              <a:pPr/>
              <a:t>‹#›</a:t>
            </a:fld>
            <a:endParaRPr lang="en-US" dirty="0"/>
          </a:p>
        </p:txBody>
      </p:sp>
    </p:spTree>
    <p:extLst>
      <p:ext uri="{BB962C8B-B14F-4D97-AF65-F5344CB8AC3E}">
        <p14:creationId xmlns:p14="http://schemas.microsoft.com/office/powerpoint/2010/main" val="1017714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1895958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1242951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B08FC219-13A2-44E2-8974-DA36302F2471}" type="slidenum">
              <a:rPr lang="en-US" smtClean="0"/>
              <a:t>‹#›</a:t>
            </a:fld>
            <a:endParaRPr lang="en-US"/>
          </a:p>
        </p:txBody>
      </p:sp>
    </p:spTree>
    <p:extLst>
      <p:ext uri="{BB962C8B-B14F-4D97-AF65-F5344CB8AC3E}">
        <p14:creationId xmlns:p14="http://schemas.microsoft.com/office/powerpoint/2010/main" val="136525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5" descr="C:\Users\User\Desktop\Background.PNG"/>
          <p:cNvPicPr>
            <a:picLocks noChangeAspect="1" noChangeArrowheads="1"/>
          </p:cNvPicPr>
          <p:nvPr userDrawn="1"/>
        </p:nvPicPr>
        <p:blipFill>
          <a:blip r:embed="rId15" cstate="print"/>
          <a:srcRect/>
          <a:stretch>
            <a:fillRect/>
          </a:stretch>
        </p:blipFill>
        <p:spPr bwMode="auto">
          <a:xfrm>
            <a:off x="-13551" y="-17253"/>
            <a:ext cx="9167004" cy="6875253"/>
          </a:xfrm>
          <a:prstGeom prst="rect">
            <a:avLst/>
          </a:prstGeom>
          <a:noFill/>
        </p:spPr>
      </p:pic>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1" name="Group 10"/>
          <p:cNvGrpSpPr/>
          <p:nvPr userDrawn="1"/>
        </p:nvGrpSpPr>
        <p:grpSpPr>
          <a:xfrm>
            <a:off x="-4304" y="321993"/>
            <a:ext cx="8519654" cy="1051647"/>
            <a:chOff x="-4304" y="365124"/>
            <a:chExt cx="8355750" cy="1051647"/>
          </a:xfrm>
        </p:grpSpPr>
        <p:sp>
          <p:nvSpPr>
            <p:cNvPr id="10" name="Rectangle 9"/>
            <p:cNvSpPr/>
            <p:nvPr userDrawn="1"/>
          </p:nvSpPr>
          <p:spPr>
            <a:xfrm>
              <a:off x="-4304" y="365124"/>
              <a:ext cx="7906100" cy="1051647"/>
            </a:xfrm>
            <a:prstGeom prst="rect">
              <a:avLst/>
            </a:prstGeom>
            <a:solidFill>
              <a:srgbClr val="218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4"/>
            <p:cNvPicPr>
              <a:picLocks noChangeAspect="1" noChangeArrowheads="1"/>
            </p:cNvPicPr>
            <p:nvPr userDrawn="1"/>
          </p:nvPicPr>
          <p:blipFill>
            <a:blip r:embed="rId16" cstate="print"/>
            <a:srcRect/>
            <a:stretch>
              <a:fillRect/>
            </a:stretch>
          </p:blipFill>
          <p:spPr bwMode="auto">
            <a:xfrm rot="5400000">
              <a:off x="7511298" y="576623"/>
              <a:ext cx="1051645" cy="628650"/>
            </a:xfrm>
            <a:prstGeom prst="rect">
              <a:avLst/>
            </a:prstGeom>
            <a:noFill/>
            <a:ln w="9525">
              <a:noFill/>
              <a:miter lim="800000"/>
              <a:headEnd/>
              <a:tailEnd/>
            </a:ln>
          </p:spPr>
        </p:pic>
      </p:grpSp>
      <p:sp>
        <p:nvSpPr>
          <p:cNvPr id="2" name="Title Placeholder 1"/>
          <p:cNvSpPr>
            <a:spLocks noGrp="1"/>
          </p:cNvSpPr>
          <p:nvPr>
            <p:ph type="title"/>
          </p:nvPr>
        </p:nvSpPr>
        <p:spPr>
          <a:xfrm>
            <a:off x="628650" y="365127"/>
            <a:ext cx="7886700" cy="931630"/>
          </a:xfrm>
          <a:prstGeom prst="rect">
            <a:avLst/>
          </a:prstGeom>
        </p:spPr>
        <p:txBody>
          <a:bodyPr vert="horz" lIns="91440" tIns="45720" rIns="91440" bIns="45720" rtlCol="0" anchor="t">
            <a:normAutofit/>
          </a:bodyPr>
          <a:lstStyle/>
          <a:p>
            <a:r>
              <a:rPr lang="en-US" dirty="0"/>
              <a:t>Click to edit Master title style</a:t>
            </a:r>
          </a:p>
        </p:txBody>
      </p:sp>
      <p:pic>
        <p:nvPicPr>
          <p:cNvPr id="6" name="Picture 5" descr="A close up of a logo&#10;&#10;Description automatically generated">
            <a:extLst>
              <a:ext uri="{FF2B5EF4-FFF2-40B4-BE49-F238E27FC236}">
                <a16:creationId xmlns:a16="http://schemas.microsoft.com/office/drawing/2014/main" id="{74DE9BD2-A00E-0B3F-BB6B-6FE707BC2DF7}"/>
              </a:ext>
            </a:extLst>
          </p:cNvPr>
          <p:cNvPicPr>
            <a:picLocks noChangeAspect="1"/>
          </p:cNvPicPr>
          <p:nvPr userDrawn="1"/>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53327" y="6172699"/>
            <a:ext cx="1462125" cy="533132"/>
          </a:xfrm>
          <a:prstGeom prst="rect">
            <a:avLst/>
          </a:prstGeom>
        </p:spPr>
      </p:pic>
    </p:spTree>
    <p:extLst>
      <p:ext uri="{BB962C8B-B14F-4D97-AF65-F5344CB8AC3E}">
        <p14:creationId xmlns:p14="http://schemas.microsoft.com/office/powerpoint/2010/main" val="3350570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9" r:id="rId4"/>
    <p:sldLayoutId id="2147483673" r:id="rId5"/>
    <p:sldLayoutId id="2147483664" r:id="rId6"/>
    <p:sldLayoutId id="2147483668" r:id="rId7"/>
    <p:sldLayoutId id="2147483665" r:id="rId8"/>
    <p:sldLayoutId id="2147483672" r:id="rId9"/>
    <p:sldLayoutId id="2147483666" r:id="rId10"/>
    <p:sldLayoutId id="2147483667" r:id="rId11"/>
    <p:sldLayoutId id="2147483670" r:id="rId12"/>
    <p:sldLayoutId id="2147483671" r:id="rId13"/>
  </p:sldLayoutIdLst>
  <p:hf hdr="0" ftr="0" dt="0"/>
  <p:txStyles>
    <p:titleStyle>
      <a:lvl1pPr algn="l" defTabSz="914400" rtl="0" eaLnBrk="1" latinLnBrk="0" hangingPunct="1">
        <a:lnSpc>
          <a:spcPct val="90000"/>
        </a:lnSpc>
        <a:spcBef>
          <a:spcPct val="0"/>
        </a:spcBef>
        <a:buNone/>
        <a:defRPr sz="2800" b="0"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Clr>
          <a:srgbClr val="C5B176"/>
        </a:buClr>
        <a:buFont typeface="Calibri" panose="020F0502020204030204" pitchFamily="34" charset="0"/>
        <a:buChar char="»"/>
        <a:defRPr sz="2800" kern="1200">
          <a:solidFill>
            <a:srgbClr val="087492"/>
          </a:solidFill>
          <a:latin typeface="+mn-lt"/>
          <a:ea typeface="+mn-ea"/>
          <a:cs typeface="+mn-cs"/>
        </a:defRPr>
      </a:lvl1pPr>
      <a:lvl2pPr marL="685800" indent="-228600" algn="l" defTabSz="914400" rtl="0" eaLnBrk="1" latinLnBrk="0" hangingPunct="1">
        <a:lnSpc>
          <a:spcPct val="90000"/>
        </a:lnSpc>
        <a:spcBef>
          <a:spcPts val="500"/>
        </a:spcBef>
        <a:buClr>
          <a:srgbClr val="C5B176"/>
        </a:buClr>
        <a:buFont typeface="Calibri" panose="020F0502020204030204" pitchFamily="34" charset="0"/>
        <a:buChar char="»"/>
        <a:defRPr sz="2400" kern="1200">
          <a:solidFill>
            <a:srgbClr val="087492"/>
          </a:solidFill>
          <a:latin typeface="+mn-lt"/>
          <a:ea typeface="+mn-ea"/>
          <a:cs typeface="+mn-cs"/>
        </a:defRPr>
      </a:lvl2pPr>
      <a:lvl3pPr marL="1143000" indent="-228600" algn="l" defTabSz="914400" rtl="0" eaLnBrk="1" latinLnBrk="0" hangingPunct="1">
        <a:lnSpc>
          <a:spcPct val="90000"/>
        </a:lnSpc>
        <a:spcBef>
          <a:spcPts val="500"/>
        </a:spcBef>
        <a:buClr>
          <a:srgbClr val="C5B176"/>
        </a:buClr>
        <a:buFont typeface="Calibri" panose="020F0502020204030204" pitchFamily="34" charset="0"/>
        <a:buChar char="̶"/>
        <a:defRPr sz="2000" kern="1200">
          <a:solidFill>
            <a:srgbClr val="087492"/>
          </a:solidFill>
          <a:latin typeface="+mn-lt"/>
          <a:ea typeface="+mn-ea"/>
          <a:cs typeface="+mn-cs"/>
        </a:defRPr>
      </a:lvl3pPr>
      <a:lvl4pPr marL="1600200" indent="-228600" algn="l" defTabSz="914400" rtl="0" eaLnBrk="1" latinLnBrk="0" hangingPunct="1">
        <a:lnSpc>
          <a:spcPct val="90000"/>
        </a:lnSpc>
        <a:spcBef>
          <a:spcPts val="500"/>
        </a:spcBef>
        <a:buClr>
          <a:srgbClr val="C5B176"/>
        </a:buClr>
        <a:buFont typeface="Calibri" panose="020F0502020204030204" pitchFamily="34" charset="0"/>
        <a:buChar char="̶"/>
        <a:defRPr sz="1800" kern="1200">
          <a:solidFill>
            <a:srgbClr val="087492"/>
          </a:solidFill>
          <a:latin typeface="+mn-lt"/>
          <a:ea typeface="+mn-ea"/>
          <a:cs typeface="+mn-cs"/>
        </a:defRPr>
      </a:lvl4pPr>
      <a:lvl5pPr marL="2057400" indent="-228600" algn="l" defTabSz="914400" rtl="0" eaLnBrk="1" latinLnBrk="0" hangingPunct="1">
        <a:lnSpc>
          <a:spcPct val="90000"/>
        </a:lnSpc>
        <a:spcBef>
          <a:spcPts val="500"/>
        </a:spcBef>
        <a:buClr>
          <a:srgbClr val="C5B176"/>
        </a:buClr>
        <a:buFont typeface="Calibri" panose="020F0502020204030204" pitchFamily="34" charset="0"/>
        <a:buChar char="̶"/>
        <a:defRPr sz="1800" kern="1200">
          <a:solidFill>
            <a:srgbClr val="08749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17" Type="http://schemas.openxmlformats.org/officeDocument/2006/relationships/image" Target="../media/image119.png"/><Relationship Id="rId21" Type="http://schemas.openxmlformats.org/officeDocument/2006/relationships/image" Target="../media/image23.jpeg"/><Relationship Id="rId42" Type="http://schemas.openxmlformats.org/officeDocument/2006/relationships/image" Target="../media/image44.jpeg"/><Relationship Id="rId63" Type="http://schemas.openxmlformats.org/officeDocument/2006/relationships/image" Target="../media/image65.jpeg"/><Relationship Id="rId84" Type="http://schemas.openxmlformats.org/officeDocument/2006/relationships/image" Target="../media/image86.jpeg"/><Relationship Id="rId138" Type="http://schemas.openxmlformats.org/officeDocument/2006/relationships/image" Target="../media/image140.png"/><Relationship Id="rId107" Type="http://schemas.openxmlformats.org/officeDocument/2006/relationships/image" Target="../media/image109.tiff"/><Relationship Id="rId11" Type="http://schemas.openxmlformats.org/officeDocument/2006/relationships/image" Target="../media/image13.png"/><Relationship Id="rId32" Type="http://schemas.openxmlformats.org/officeDocument/2006/relationships/image" Target="../media/image34.jpeg"/><Relationship Id="rId53" Type="http://schemas.openxmlformats.org/officeDocument/2006/relationships/image" Target="../media/image55.jpeg"/><Relationship Id="rId74" Type="http://schemas.openxmlformats.org/officeDocument/2006/relationships/image" Target="../media/image76.jpeg"/><Relationship Id="rId128" Type="http://schemas.openxmlformats.org/officeDocument/2006/relationships/image" Target="../media/image130.png"/><Relationship Id="rId5" Type="http://schemas.openxmlformats.org/officeDocument/2006/relationships/image" Target="../media/image7.jpeg"/><Relationship Id="rId90" Type="http://schemas.openxmlformats.org/officeDocument/2006/relationships/image" Target="../media/image92.png"/><Relationship Id="rId95" Type="http://schemas.openxmlformats.org/officeDocument/2006/relationships/image" Target="../media/image97.jpeg"/><Relationship Id="rId22" Type="http://schemas.openxmlformats.org/officeDocument/2006/relationships/image" Target="../media/image24.jpeg"/><Relationship Id="rId27" Type="http://schemas.openxmlformats.org/officeDocument/2006/relationships/image" Target="../media/image29.jpeg"/><Relationship Id="rId43" Type="http://schemas.openxmlformats.org/officeDocument/2006/relationships/image" Target="../media/image45.png"/><Relationship Id="rId48" Type="http://schemas.openxmlformats.org/officeDocument/2006/relationships/image" Target="../media/image50.jpeg"/><Relationship Id="rId64" Type="http://schemas.openxmlformats.org/officeDocument/2006/relationships/image" Target="../media/image66.jpeg"/><Relationship Id="rId69" Type="http://schemas.openxmlformats.org/officeDocument/2006/relationships/image" Target="../media/image71.jpeg"/><Relationship Id="rId113" Type="http://schemas.openxmlformats.org/officeDocument/2006/relationships/image" Target="../media/image115.tiff"/><Relationship Id="rId118" Type="http://schemas.openxmlformats.org/officeDocument/2006/relationships/image" Target="../media/image120.jpeg"/><Relationship Id="rId134" Type="http://schemas.openxmlformats.org/officeDocument/2006/relationships/image" Target="../media/image136.png"/><Relationship Id="rId139" Type="http://schemas.openxmlformats.org/officeDocument/2006/relationships/image" Target="../media/image141.png"/><Relationship Id="rId80" Type="http://schemas.openxmlformats.org/officeDocument/2006/relationships/image" Target="../media/image82.png"/><Relationship Id="rId85" Type="http://schemas.openxmlformats.org/officeDocument/2006/relationships/image" Target="../media/image87.jpeg"/><Relationship Id="rId12" Type="http://schemas.openxmlformats.org/officeDocument/2006/relationships/image" Target="../media/image14.jpeg"/><Relationship Id="rId17" Type="http://schemas.openxmlformats.org/officeDocument/2006/relationships/image" Target="../media/image19.jpeg"/><Relationship Id="rId33" Type="http://schemas.openxmlformats.org/officeDocument/2006/relationships/image" Target="../media/image35.jpeg"/><Relationship Id="rId38" Type="http://schemas.openxmlformats.org/officeDocument/2006/relationships/image" Target="../media/image40.jpeg"/><Relationship Id="rId59" Type="http://schemas.openxmlformats.org/officeDocument/2006/relationships/image" Target="../media/image61.jpeg"/><Relationship Id="rId103" Type="http://schemas.openxmlformats.org/officeDocument/2006/relationships/image" Target="../media/image105.jpeg"/><Relationship Id="rId108" Type="http://schemas.openxmlformats.org/officeDocument/2006/relationships/image" Target="../media/image110.jpeg"/><Relationship Id="rId124" Type="http://schemas.openxmlformats.org/officeDocument/2006/relationships/image" Target="../media/image126.png"/><Relationship Id="rId129" Type="http://schemas.openxmlformats.org/officeDocument/2006/relationships/image" Target="../media/image131.png"/><Relationship Id="rId54" Type="http://schemas.openxmlformats.org/officeDocument/2006/relationships/image" Target="../media/image56.jpeg"/><Relationship Id="rId70" Type="http://schemas.openxmlformats.org/officeDocument/2006/relationships/image" Target="../media/image72.jpeg"/><Relationship Id="rId75" Type="http://schemas.openxmlformats.org/officeDocument/2006/relationships/image" Target="../media/image77.jpeg"/><Relationship Id="rId91" Type="http://schemas.openxmlformats.org/officeDocument/2006/relationships/image" Target="../media/image93.jpeg"/><Relationship Id="rId96" Type="http://schemas.openxmlformats.org/officeDocument/2006/relationships/image" Target="../media/image98.tiff"/><Relationship Id="rId140" Type="http://schemas.openxmlformats.org/officeDocument/2006/relationships/image" Target="../media/image142.png"/><Relationship Id="rId145" Type="http://schemas.openxmlformats.org/officeDocument/2006/relationships/image" Target="../media/image147.jpg"/><Relationship Id="rId1" Type="http://schemas.openxmlformats.org/officeDocument/2006/relationships/slideLayout" Target="../slideLayouts/slideLayout11.xml"/><Relationship Id="rId6" Type="http://schemas.openxmlformats.org/officeDocument/2006/relationships/image" Target="../media/image8.jpeg"/><Relationship Id="rId23" Type="http://schemas.openxmlformats.org/officeDocument/2006/relationships/image" Target="../media/image25.jpeg"/><Relationship Id="rId28" Type="http://schemas.openxmlformats.org/officeDocument/2006/relationships/image" Target="../media/image30.png"/><Relationship Id="rId49" Type="http://schemas.openxmlformats.org/officeDocument/2006/relationships/image" Target="../media/image51.jpeg"/><Relationship Id="rId114" Type="http://schemas.openxmlformats.org/officeDocument/2006/relationships/image" Target="../media/image116.tiff"/><Relationship Id="rId119" Type="http://schemas.openxmlformats.org/officeDocument/2006/relationships/image" Target="../media/image121.png"/><Relationship Id="rId44" Type="http://schemas.openxmlformats.org/officeDocument/2006/relationships/image" Target="../media/image46.png"/><Relationship Id="rId60" Type="http://schemas.openxmlformats.org/officeDocument/2006/relationships/image" Target="../media/image62.jpeg"/><Relationship Id="rId65" Type="http://schemas.openxmlformats.org/officeDocument/2006/relationships/image" Target="../media/image67.png"/><Relationship Id="rId81" Type="http://schemas.openxmlformats.org/officeDocument/2006/relationships/image" Target="../media/image83.tiff"/><Relationship Id="rId86" Type="http://schemas.openxmlformats.org/officeDocument/2006/relationships/image" Target="../media/image88.jpeg"/><Relationship Id="rId130" Type="http://schemas.openxmlformats.org/officeDocument/2006/relationships/image" Target="../media/image132.png"/><Relationship Id="rId135" Type="http://schemas.openxmlformats.org/officeDocument/2006/relationships/image" Target="../media/image137.png"/><Relationship Id="rId13" Type="http://schemas.openxmlformats.org/officeDocument/2006/relationships/image" Target="../media/image15.png"/><Relationship Id="rId18" Type="http://schemas.openxmlformats.org/officeDocument/2006/relationships/image" Target="../media/image20.jpeg"/><Relationship Id="rId39" Type="http://schemas.openxmlformats.org/officeDocument/2006/relationships/image" Target="../media/image41.jpeg"/><Relationship Id="rId109" Type="http://schemas.openxmlformats.org/officeDocument/2006/relationships/image" Target="../media/image111.jpeg"/><Relationship Id="rId34" Type="http://schemas.openxmlformats.org/officeDocument/2006/relationships/image" Target="../media/image36.png"/><Relationship Id="rId50" Type="http://schemas.openxmlformats.org/officeDocument/2006/relationships/image" Target="../media/image52.jpeg"/><Relationship Id="rId55" Type="http://schemas.openxmlformats.org/officeDocument/2006/relationships/image" Target="../media/image57.jpeg"/><Relationship Id="rId76" Type="http://schemas.openxmlformats.org/officeDocument/2006/relationships/image" Target="../media/image78.png"/><Relationship Id="rId97" Type="http://schemas.openxmlformats.org/officeDocument/2006/relationships/image" Target="../media/image99.tiff"/><Relationship Id="rId104" Type="http://schemas.openxmlformats.org/officeDocument/2006/relationships/image" Target="../media/image106.png"/><Relationship Id="rId120" Type="http://schemas.openxmlformats.org/officeDocument/2006/relationships/image" Target="../media/image122.png"/><Relationship Id="rId125" Type="http://schemas.openxmlformats.org/officeDocument/2006/relationships/image" Target="../media/image127.png"/><Relationship Id="rId141" Type="http://schemas.openxmlformats.org/officeDocument/2006/relationships/image" Target="../media/image143.png"/><Relationship Id="rId7" Type="http://schemas.openxmlformats.org/officeDocument/2006/relationships/image" Target="../media/image9.jpeg"/><Relationship Id="rId71" Type="http://schemas.openxmlformats.org/officeDocument/2006/relationships/image" Target="../media/image73.jpeg"/><Relationship Id="rId92" Type="http://schemas.openxmlformats.org/officeDocument/2006/relationships/image" Target="../media/image94.jpeg"/><Relationship Id="rId2" Type="http://schemas.openxmlformats.org/officeDocument/2006/relationships/image" Target="../media/image4.png"/><Relationship Id="rId29" Type="http://schemas.openxmlformats.org/officeDocument/2006/relationships/image" Target="../media/image31.jpeg"/><Relationship Id="rId24" Type="http://schemas.openxmlformats.org/officeDocument/2006/relationships/image" Target="../media/image26.jpeg"/><Relationship Id="rId40" Type="http://schemas.openxmlformats.org/officeDocument/2006/relationships/image" Target="../media/image42.jpeg"/><Relationship Id="rId45" Type="http://schemas.openxmlformats.org/officeDocument/2006/relationships/image" Target="../media/image47.png"/><Relationship Id="rId66" Type="http://schemas.openxmlformats.org/officeDocument/2006/relationships/image" Target="../media/image68.png"/><Relationship Id="rId87" Type="http://schemas.openxmlformats.org/officeDocument/2006/relationships/image" Target="../media/image89.jpeg"/><Relationship Id="rId110" Type="http://schemas.openxmlformats.org/officeDocument/2006/relationships/image" Target="../media/image112.png"/><Relationship Id="rId115" Type="http://schemas.openxmlformats.org/officeDocument/2006/relationships/image" Target="../media/image117.tiff"/><Relationship Id="rId131" Type="http://schemas.openxmlformats.org/officeDocument/2006/relationships/image" Target="../media/image133.png"/><Relationship Id="rId136" Type="http://schemas.openxmlformats.org/officeDocument/2006/relationships/image" Target="../media/image138.png"/><Relationship Id="rId61" Type="http://schemas.openxmlformats.org/officeDocument/2006/relationships/image" Target="../media/image63.jpeg"/><Relationship Id="rId82" Type="http://schemas.openxmlformats.org/officeDocument/2006/relationships/image" Target="../media/image84.jpeg"/><Relationship Id="rId19" Type="http://schemas.openxmlformats.org/officeDocument/2006/relationships/image" Target="../media/image21.jpeg"/><Relationship Id="rId14" Type="http://schemas.openxmlformats.org/officeDocument/2006/relationships/image" Target="../media/image16.jpeg"/><Relationship Id="rId30" Type="http://schemas.openxmlformats.org/officeDocument/2006/relationships/image" Target="../media/image32.jpeg"/><Relationship Id="rId35" Type="http://schemas.openxmlformats.org/officeDocument/2006/relationships/image" Target="../media/image37.jpeg"/><Relationship Id="rId56" Type="http://schemas.openxmlformats.org/officeDocument/2006/relationships/image" Target="../media/image58.jpeg"/><Relationship Id="rId77" Type="http://schemas.openxmlformats.org/officeDocument/2006/relationships/image" Target="../media/image79.jpeg"/><Relationship Id="rId100" Type="http://schemas.openxmlformats.org/officeDocument/2006/relationships/image" Target="../media/image102.png"/><Relationship Id="rId105" Type="http://schemas.openxmlformats.org/officeDocument/2006/relationships/image" Target="../media/image107.png"/><Relationship Id="rId126" Type="http://schemas.openxmlformats.org/officeDocument/2006/relationships/image" Target="../media/image128.png"/><Relationship Id="rId8" Type="http://schemas.openxmlformats.org/officeDocument/2006/relationships/image" Target="../media/image10.jpeg"/><Relationship Id="rId51" Type="http://schemas.openxmlformats.org/officeDocument/2006/relationships/image" Target="../media/image53.jpeg"/><Relationship Id="rId72" Type="http://schemas.openxmlformats.org/officeDocument/2006/relationships/image" Target="../media/image74.jpeg"/><Relationship Id="rId93" Type="http://schemas.openxmlformats.org/officeDocument/2006/relationships/image" Target="../media/image95.png"/><Relationship Id="rId98" Type="http://schemas.openxmlformats.org/officeDocument/2006/relationships/image" Target="../media/image100.tiff"/><Relationship Id="rId121" Type="http://schemas.openxmlformats.org/officeDocument/2006/relationships/image" Target="../media/image123.png"/><Relationship Id="rId142" Type="http://schemas.openxmlformats.org/officeDocument/2006/relationships/image" Target="../media/image144.png"/><Relationship Id="rId3" Type="http://schemas.openxmlformats.org/officeDocument/2006/relationships/image" Target="../media/image5.jpeg"/><Relationship Id="rId25" Type="http://schemas.openxmlformats.org/officeDocument/2006/relationships/image" Target="../media/image27.jpeg"/><Relationship Id="rId46" Type="http://schemas.openxmlformats.org/officeDocument/2006/relationships/image" Target="../media/image48.png"/><Relationship Id="rId67" Type="http://schemas.openxmlformats.org/officeDocument/2006/relationships/image" Target="../media/image69.jpeg"/><Relationship Id="rId116" Type="http://schemas.openxmlformats.org/officeDocument/2006/relationships/image" Target="../media/image118.jpeg"/><Relationship Id="rId137" Type="http://schemas.openxmlformats.org/officeDocument/2006/relationships/image" Target="../media/image139.png"/><Relationship Id="rId20" Type="http://schemas.openxmlformats.org/officeDocument/2006/relationships/image" Target="../media/image22.jpeg"/><Relationship Id="rId41" Type="http://schemas.openxmlformats.org/officeDocument/2006/relationships/image" Target="../media/image43.png"/><Relationship Id="rId62" Type="http://schemas.openxmlformats.org/officeDocument/2006/relationships/image" Target="../media/image64.jpeg"/><Relationship Id="rId83" Type="http://schemas.openxmlformats.org/officeDocument/2006/relationships/image" Target="../media/image85.png"/><Relationship Id="rId88" Type="http://schemas.openxmlformats.org/officeDocument/2006/relationships/image" Target="../media/image90.jpeg"/><Relationship Id="rId111" Type="http://schemas.openxmlformats.org/officeDocument/2006/relationships/image" Target="../media/image113.png"/><Relationship Id="rId132" Type="http://schemas.openxmlformats.org/officeDocument/2006/relationships/image" Target="../media/image134.png"/><Relationship Id="rId15" Type="http://schemas.openxmlformats.org/officeDocument/2006/relationships/image" Target="../media/image17.jpeg"/><Relationship Id="rId36" Type="http://schemas.openxmlformats.org/officeDocument/2006/relationships/image" Target="../media/image38.jpeg"/><Relationship Id="rId57" Type="http://schemas.openxmlformats.org/officeDocument/2006/relationships/image" Target="../media/image59.jpeg"/><Relationship Id="rId106" Type="http://schemas.openxmlformats.org/officeDocument/2006/relationships/image" Target="../media/image108.jpeg"/><Relationship Id="rId127" Type="http://schemas.openxmlformats.org/officeDocument/2006/relationships/image" Target="../media/image129.png"/><Relationship Id="rId10" Type="http://schemas.openxmlformats.org/officeDocument/2006/relationships/image" Target="../media/image12.jpeg"/><Relationship Id="rId31" Type="http://schemas.openxmlformats.org/officeDocument/2006/relationships/image" Target="../media/image33.jpeg"/><Relationship Id="rId52" Type="http://schemas.openxmlformats.org/officeDocument/2006/relationships/image" Target="../media/image54.jpeg"/><Relationship Id="rId73" Type="http://schemas.openxmlformats.org/officeDocument/2006/relationships/image" Target="../media/image75.png"/><Relationship Id="rId78" Type="http://schemas.openxmlformats.org/officeDocument/2006/relationships/image" Target="../media/image80.tiff"/><Relationship Id="rId94" Type="http://schemas.openxmlformats.org/officeDocument/2006/relationships/image" Target="../media/image96.png"/><Relationship Id="rId99" Type="http://schemas.openxmlformats.org/officeDocument/2006/relationships/image" Target="../media/image101.jpeg"/><Relationship Id="rId101" Type="http://schemas.openxmlformats.org/officeDocument/2006/relationships/image" Target="../media/image103.jpeg"/><Relationship Id="rId122" Type="http://schemas.openxmlformats.org/officeDocument/2006/relationships/image" Target="../media/image124.png"/><Relationship Id="rId143" Type="http://schemas.openxmlformats.org/officeDocument/2006/relationships/image" Target="../media/image145.png"/><Relationship Id="rId4" Type="http://schemas.openxmlformats.org/officeDocument/2006/relationships/image" Target="../media/image6.png"/><Relationship Id="rId9" Type="http://schemas.openxmlformats.org/officeDocument/2006/relationships/image" Target="../media/image11.png"/><Relationship Id="rId26" Type="http://schemas.openxmlformats.org/officeDocument/2006/relationships/image" Target="../media/image28.jpeg"/><Relationship Id="rId47" Type="http://schemas.openxmlformats.org/officeDocument/2006/relationships/image" Target="../media/image49.jpeg"/><Relationship Id="rId68" Type="http://schemas.openxmlformats.org/officeDocument/2006/relationships/image" Target="../media/image70.png"/><Relationship Id="rId89" Type="http://schemas.openxmlformats.org/officeDocument/2006/relationships/image" Target="../media/image91.png"/><Relationship Id="rId112" Type="http://schemas.openxmlformats.org/officeDocument/2006/relationships/image" Target="../media/image114.png"/><Relationship Id="rId133" Type="http://schemas.openxmlformats.org/officeDocument/2006/relationships/image" Target="../media/image135.png"/><Relationship Id="rId16" Type="http://schemas.openxmlformats.org/officeDocument/2006/relationships/image" Target="../media/image18.png"/><Relationship Id="rId37" Type="http://schemas.openxmlformats.org/officeDocument/2006/relationships/image" Target="../media/image39.png"/><Relationship Id="rId58" Type="http://schemas.openxmlformats.org/officeDocument/2006/relationships/image" Target="../media/image60.png"/><Relationship Id="rId79" Type="http://schemas.openxmlformats.org/officeDocument/2006/relationships/image" Target="../media/image81.png"/><Relationship Id="rId102" Type="http://schemas.openxmlformats.org/officeDocument/2006/relationships/image" Target="../media/image104.png"/><Relationship Id="rId123" Type="http://schemas.openxmlformats.org/officeDocument/2006/relationships/image" Target="../media/image125.png"/><Relationship Id="rId144" Type="http://schemas.openxmlformats.org/officeDocument/2006/relationships/image" Target="../media/image146.png"/></Relationships>
</file>

<file path=ppt/slides/_rels/slide4.xml.rels><?xml version="1.0" encoding="UTF-8" standalone="yes"?>
<Relationships xmlns="http://schemas.openxmlformats.org/package/2006/relationships"><Relationship Id="rId8" Type="http://schemas.openxmlformats.org/officeDocument/2006/relationships/image" Target="../media/image148.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ec.europa.eu/info/food-farming-fisheries/farming/organic-farming/organic-action-plan_en?utm_campaign=5922d206a2a6d332b3003570&amp;utm_content=605c5ea9e4f2520001cb12e5&amp;utm_medium=smarpshare&amp;utm_source=twitte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hyperlink" Target="https://agriculture.ec.europa.eu/system/files/2023-05/factsheet-agriresearch-agroecology-and-organic-farming_en.pdf"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ec.europa.eu/info/funding-tenders/opportunities/docs/2021-2027/horizon/wp-call/2021-2022/wp-9-food-bioeconomy-natural-resources-agriculture-and-environment_horizon-2021-2022_en.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research-and-innovation.ec.europa.eu/news/all-research-and-innovation-news/commission-joins-forces-84-partners-through-futurefoods-partnership-accelerate-food-systems-2024-06-19_en" TargetMode="External"/><Relationship Id="rId5" Type="http://schemas.openxmlformats.org/officeDocument/2006/relationships/hyperlink" Target="https://www.agroecologypartnership.eu/" TargetMode="External"/><Relationship Id="rId4" Type="http://schemas.openxmlformats.org/officeDocument/2006/relationships/hyperlink" Target="https://ec.europa.eu/info/funding-tenders/opportunities/docs/2021-2027/horizon/wp-call/2023-2024/wp-9-food-bioeconomy-natural-resources-agriculture-and-environment_horizon-2023-2024_en.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3516" y="3169677"/>
            <a:ext cx="6558592" cy="1099691"/>
          </a:xfrm>
        </p:spPr>
        <p:txBody>
          <a:bodyPr>
            <a:noAutofit/>
          </a:bodyPr>
          <a:lstStyle/>
          <a:p>
            <a:pPr algn="ctr"/>
            <a:r>
              <a:rPr lang="en-BE" sz="2400" b="1" dirty="0">
                <a:effectLst/>
                <a:latin typeface="Calibri" panose="020F0502020204030204" pitchFamily="34" charset="0"/>
                <a:ea typeface="Times New Roman" panose="02020603050405020304" pitchFamily="18" charset="0"/>
              </a:rPr>
              <a:t>Joint Meeting of the Expert Group and the Civil Dialogue Group on Organic Production + Organic Ambassadors</a:t>
            </a:r>
            <a:endParaRPr lang="en-GB" sz="3600" dirty="0">
              <a:cs typeface="Calibri"/>
            </a:endParaRPr>
          </a:p>
        </p:txBody>
      </p:sp>
      <p:sp>
        <p:nvSpPr>
          <p:cNvPr id="3" name="Subtitle 2"/>
          <p:cNvSpPr>
            <a:spLocks noGrp="1"/>
          </p:cNvSpPr>
          <p:nvPr>
            <p:ph type="subTitle" idx="1"/>
          </p:nvPr>
        </p:nvSpPr>
        <p:spPr>
          <a:xfrm>
            <a:off x="2273371" y="4623955"/>
            <a:ext cx="6018881" cy="1371600"/>
          </a:xfrm>
        </p:spPr>
        <p:txBody>
          <a:bodyPr vert="horz" lIns="91440" tIns="45720" rIns="91440" bIns="45720" rtlCol="0" anchor="t">
            <a:normAutofit/>
          </a:bodyPr>
          <a:lstStyle/>
          <a:p>
            <a:pPr algn="ctr"/>
            <a:r>
              <a:rPr lang="en-US" b="1" dirty="0">
                <a:effectLst/>
                <a:ea typeface="Aptos" panose="020B0004020202020204" pitchFamily="34" charset="0"/>
                <a:cs typeface="Aptos" panose="020B0004020202020204" pitchFamily="34" charset="0"/>
              </a:rPr>
              <a:t>Hungarian Research Institute of Organic Agriculture</a:t>
            </a:r>
            <a:endParaRPr lang="en-US" sz="1600" dirty="0"/>
          </a:p>
          <a:p>
            <a:pPr algn="ctr">
              <a:lnSpc>
                <a:spcPct val="120000"/>
              </a:lnSpc>
            </a:pPr>
            <a:endParaRPr lang="en-US" sz="800" dirty="0"/>
          </a:p>
          <a:p>
            <a:pPr algn="ctr">
              <a:lnSpc>
                <a:spcPct val="120000"/>
              </a:lnSpc>
            </a:pPr>
            <a:r>
              <a:rPr lang="en-US" sz="1600" dirty="0"/>
              <a:t>24 September 2024</a:t>
            </a:r>
            <a:endParaRPr lang="en-US" sz="2400" dirty="0"/>
          </a:p>
        </p:txBody>
      </p:sp>
    </p:spTree>
    <p:extLst>
      <p:ext uri="{BB962C8B-B14F-4D97-AF65-F5344CB8AC3E}">
        <p14:creationId xmlns:p14="http://schemas.microsoft.com/office/powerpoint/2010/main" val="2777390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86102-057C-4D75-B56E-9C3EFBDE9B32}"/>
              </a:ext>
            </a:extLst>
          </p:cNvPr>
          <p:cNvSpPr>
            <a:spLocks noGrp="1"/>
          </p:cNvSpPr>
          <p:nvPr>
            <p:ph type="title"/>
          </p:nvPr>
        </p:nvSpPr>
        <p:spPr>
          <a:xfrm>
            <a:off x="628650" y="623455"/>
            <a:ext cx="7886700" cy="673302"/>
          </a:xfrm>
        </p:spPr>
        <p:txBody>
          <a:bodyPr>
            <a:normAutofit/>
          </a:bodyPr>
          <a:lstStyle/>
          <a:p>
            <a:r>
              <a:rPr lang="en-GB" sz="3200" dirty="0">
                <a:latin typeface="+mj-lt"/>
              </a:rPr>
              <a:t>TP Organics study</a:t>
            </a:r>
            <a:endParaRPr lang="LID4096" sz="3200" dirty="0">
              <a:latin typeface="+mj-lt"/>
            </a:endParaRPr>
          </a:p>
        </p:txBody>
      </p:sp>
      <p:pic>
        <p:nvPicPr>
          <p:cNvPr id="4" name="Picture 3">
            <a:extLst>
              <a:ext uri="{FF2B5EF4-FFF2-40B4-BE49-F238E27FC236}">
                <a16:creationId xmlns:a16="http://schemas.microsoft.com/office/drawing/2014/main" id="{C226D2EE-C708-1FC2-AA65-C10B6D2C2772}"/>
              </a:ext>
            </a:extLst>
          </p:cNvPr>
          <p:cNvPicPr>
            <a:picLocks noChangeAspect="1"/>
          </p:cNvPicPr>
          <p:nvPr/>
        </p:nvPicPr>
        <p:blipFill>
          <a:blip r:embed="rId2"/>
          <a:stretch>
            <a:fillRect/>
          </a:stretch>
        </p:blipFill>
        <p:spPr>
          <a:xfrm>
            <a:off x="628650" y="1515341"/>
            <a:ext cx="3584442" cy="5143500"/>
          </a:xfrm>
          <a:prstGeom prst="rect">
            <a:avLst/>
          </a:prstGeom>
        </p:spPr>
      </p:pic>
      <p:sp>
        <p:nvSpPr>
          <p:cNvPr id="7" name="TextBox 6">
            <a:extLst>
              <a:ext uri="{FF2B5EF4-FFF2-40B4-BE49-F238E27FC236}">
                <a16:creationId xmlns:a16="http://schemas.microsoft.com/office/drawing/2014/main" id="{5ECBC961-6FCC-7D05-5238-8F9A6DB6C1AF}"/>
              </a:ext>
            </a:extLst>
          </p:cNvPr>
          <p:cNvSpPr txBox="1"/>
          <p:nvPr/>
        </p:nvSpPr>
        <p:spPr>
          <a:xfrm>
            <a:off x="4213093" y="1785023"/>
            <a:ext cx="4302257" cy="3600986"/>
          </a:xfrm>
          <a:prstGeom prst="rect">
            <a:avLst/>
          </a:prstGeom>
          <a:noFill/>
        </p:spPr>
        <p:txBody>
          <a:bodyPr wrap="square">
            <a:spAutoFit/>
          </a:bodyPr>
          <a:lstStyle/>
          <a:p>
            <a:pPr marL="228600" lvl="0" indent="-228600" defTabSz="914400">
              <a:spcBef>
                <a:spcPts val="600"/>
              </a:spcBef>
              <a:spcAft>
                <a:spcPts val="600"/>
              </a:spcAft>
              <a:buClr>
                <a:srgbClr val="C5B176"/>
              </a:buClr>
              <a:buFont typeface="Calibri" panose="020F0502020204030204" pitchFamily="34" charset="0"/>
              <a:buChar char="»"/>
              <a:defRPr/>
            </a:pPr>
            <a:r>
              <a:rPr lang="en-GB" sz="2000">
                <a:solidFill>
                  <a:srgbClr val="087492"/>
                </a:solidFill>
              </a:rPr>
              <a:t>Presents </a:t>
            </a:r>
            <a:r>
              <a:rPr lang="en-GB" sz="2000" b="1">
                <a:solidFill>
                  <a:srgbClr val="087492"/>
                </a:solidFill>
              </a:rPr>
              <a:t>7 organic living labs and 5 organic lighthouse farms </a:t>
            </a:r>
            <a:r>
              <a:rPr lang="en-GB" sz="2000">
                <a:solidFill>
                  <a:srgbClr val="087492"/>
                </a:solidFill>
              </a:rPr>
              <a:t>that showcase how innovative the organic sector is:</a:t>
            </a:r>
          </a:p>
          <a:p>
            <a:pPr marL="685800" lvl="1" indent="-228600" defTabSz="914400">
              <a:buClr>
                <a:srgbClr val="C5B176"/>
              </a:buClr>
              <a:buFont typeface="Calibri" panose="020F0502020204030204" pitchFamily="34" charset="0"/>
              <a:buChar char="»"/>
              <a:defRPr/>
            </a:pPr>
            <a:r>
              <a:rPr lang="en-GB" sz="1600">
                <a:solidFill>
                  <a:srgbClr val="087492"/>
                </a:solidFill>
              </a:rPr>
              <a:t>Improving organic practices</a:t>
            </a:r>
          </a:p>
          <a:p>
            <a:pPr marL="685800" lvl="1" indent="-228600" defTabSz="914400">
              <a:spcBef>
                <a:spcPts val="600"/>
              </a:spcBef>
              <a:spcAft>
                <a:spcPts val="600"/>
              </a:spcAft>
              <a:buClr>
                <a:srgbClr val="C5B176"/>
              </a:buClr>
              <a:buFont typeface="Calibri" panose="020F0502020204030204" pitchFamily="34" charset="0"/>
              <a:buChar char="»"/>
              <a:defRPr/>
            </a:pPr>
            <a:r>
              <a:rPr lang="en-GB" sz="1600">
                <a:solidFill>
                  <a:srgbClr val="087492"/>
                </a:solidFill>
              </a:rPr>
              <a:t>Inspiring and leading the transformation of the wider agri-food system</a:t>
            </a:r>
          </a:p>
          <a:p>
            <a:pPr marL="228600" marR="0" lvl="0" indent="-228600" algn="l" defTabSz="914400" rtl="0" eaLnBrk="1" fontAlgn="auto" latinLnBrk="0" hangingPunct="1">
              <a:spcBef>
                <a:spcPts val="600"/>
              </a:spcBef>
              <a:spcAft>
                <a:spcPts val="600"/>
              </a:spcAft>
              <a:buClr>
                <a:srgbClr val="C5B176"/>
              </a:buClr>
              <a:buSzTx/>
              <a:buFont typeface="Calibri" panose="020F0502020204030204" pitchFamily="34" charset="0"/>
              <a:buChar char="»"/>
              <a:tabLst/>
              <a:defRPr/>
            </a:pPr>
            <a:r>
              <a:rPr kumimoji="0" lang="en-GB" sz="2000" b="1" i="0" u="none" strike="noStrike" kern="1200" cap="none" spc="0" normalizeH="0" baseline="0" noProof="0">
                <a:ln>
                  <a:noFill/>
                </a:ln>
                <a:solidFill>
                  <a:srgbClr val="087492"/>
                </a:solidFill>
                <a:effectLst/>
                <a:uLnTx/>
                <a:uFillTx/>
                <a:ea typeface="+mn-ea"/>
                <a:cs typeface="+mn-cs"/>
              </a:rPr>
              <a:t>Recommendations</a:t>
            </a:r>
            <a:r>
              <a:rPr kumimoji="0" lang="en-GB" sz="2000" i="0" u="none" strike="noStrike" kern="1200" cap="none" spc="0" normalizeH="0" baseline="0" noProof="0">
                <a:ln>
                  <a:noFill/>
                </a:ln>
                <a:solidFill>
                  <a:srgbClr val="087492"/>
                </a:solidFill>
                <a:effectLst/>
                <a:uLnTx/>
                <a:uFillTx/>
                <a:ea typeface="+mn-ea"/>
                <a:cs typeface="+mn-cs"/>
              </a:rPr>
              <a:t>: 8 concrete actions to enable organic living labs and lighthouses to reach their full potential</a:t>
            </a:r>
          </a:p>
        </p:txBody>
      </p:sp>
      <p:sp>
        <p:nvSpPr>
          <p:cNvPr id="8" name="Slide Number Placeholder 7">
            <a:extLst>
              <a:ext uri="{FF2B5EF4-FFF2-40B4-BE49-F238E27FC236}">
                <a16:creationId xmlns:a16="http://schemas.microsoft.com/office/drawing/2014/main" id="{A29FE560-A0B2-E851-78C2-1F34A7717F12}"/>
              </a:ext>
            </a:extLst>
          </p:cNvPr>
          <p:cNvSpPr txBox="1">
            <a:spLocks/>
          </p:cNvSpPr>
          <p:nvPr/>
        </p:nvSpPr>
        <p:spPr>
          <a:xfrm>
            <a:off x="0" y="6459538"/>
            <a:ext cx="40193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B08FC219-13A2-44E2-8974-DA36302F2471}" type="slidenum">
              <a:rPr lang="en-US" sz="1400" smtClean="0">
                <a:solidFill>
                  <a:srgbClr val="087492"/>
                </a:solidFill>
                <a:latin typeface="Calibri" panose="020F0502020204030204"/>
              </a:rPr>
              <a:pPr algn="r" defTabSz="914400">
                <a:defRPr/>
              </a:pPr>
              <a:t>10</a:t>
            </a:fld>
            <a:endParaRPr lang="en-US" sz="1400">
              <a:solidFill>
                <a:srgbClr val="087492"/>
              </a:solidFill>
              <a:latin typeface="Calibri" panose="020F0502020204030204"/>
            </a:endParaRPr>
          </a:p>
        </p:txBody>
      </p:sp>
    </p:spTree>
    <p:extLst>
      <p:ext uri="{BB962C8B-B14F-4D97-AF65-F5344CB8AC3E}">
        <p14:creationId xmlns:p14="http://schemas.microsoft.com/office/powerpoint/2010/main" val="750567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57517" y="2039814"/>
            <a:ext cx="6284973" cy="2692959"/>
          </a:xfrm>
        </p:spPr>
        <p:txBody>
          <a:bodyPr>
            <a:normAutofit/>
          </a:bodyPr>
          <a:lstStyle/>
          <a:p>
            <a:pPr marL="0" indent="0">
              <a:buNone/>
            </a:pPr>
            <a:r>
              <a:rPr lang="en-US" dirty="0"/>
              <a:t>Thank you for your attention!</a:t>
            </a:r>
            <a:br>
              <a:rPr lang="en-US" dirty="0"/>
            </a:br>
            <a:br>
              <a:rPr lang="en-US" dirty="0"/>
            </a:br>
            <a:br>
              <a:rPr lang="en-US" dirty="0"/>
            </a:br>
            <a:r>
              <a:rPr lang="en-US" dirty="0"/>
              <a:t>For more info about </a:t>
            </a:r>
            <a:br>
              <a:rPr lang="en-US" dirty="0"/>
            </a:br>
            <a:r>
              <a:rPr lang="en-US" dirty="0"/>
              <a:t>TP Organics please visit:</a:t>
            </a:r>
            <a:br>
              <a:rPr lang="en-US" dirty="0"/>
            </a:br>
            <a:r>
              <a:rPr lang="en-US" b="1" u="sng" dirty="0"/>
              <a:t>www.tporganics.eu</a:t>
            </a:r>
          </a:p>
        </p:txBody>
      </p:sp>
      <p:sp>
        <p:nvSpPr>
          <p:cNvPr id="4" name="TextBox 3">
            <a:extLst>
              <a:ext uri="{FF2B5EF4-FFF2-40B4-BE49-F238E27FC236}">
                <a16:creationId xmlns:a16="http://schemas.microsoft.com/office/drawing/2014/main" id="{6CBCB6B0-BA37-53A3-156A-C27E16E035B6}"/>
              </a:ext>
            </a:extLst>
          </p:cNvPr>
          <p:cNvSpPr txBox="1"/>
          <p:nvPr/>
        </p:nvSpPr>
        <p:spPr>
          <a:xfrm>
            <a:off x="1990056" y="6292869"/>
            <a:ext cx="5163887"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en-US" sz="800" dirty="0">
                <a:latin typeface="Calibri" panose="020F0502020204030204" pitchFamily="34" charset="0"/>
                <a:ea typeface="Verdana" panose="020B0604030504040204" pitchFamily="34" charset="0"/>
                <a:cs typeface="Calibri" panose="020F0502020204030204" pitchFamily="34" charset="0"/>
              </a:rPr>
              <a:t>TP Organics is co-financed by the European Union, under the Climate, Infrastructure and Environment Executive Agency (CINEA). The sole responsibility for this communication lies with IFOAM Organics Europe. CINEA is not responsible for any use that may be made of the information provided. </a:t>
            </a:r>
          </a:p>
        </p:txBody>
      </p:sp>
      <p:pic>
        <p:nvPicPr>
          <p:cNvPr id="6" name="Picture 5" descr="Background pattern&#10;&#10;Description automatically generated">
            <a:extLst>
              <a:ext uri="{FF2B5EF4-FFF2-40B4-BE49-F238E27FC236}">
                <a16:creationId xmlns:a16="http://schemas.microsoft.com/office/drawing/2014/main" id="{129FDF2A-437D-A053-4553-E5AD30C10FF5}"/>
              </a:ext>
            </a:extLst>
          </p:cNvPr>
          <p:cNvPicPr>
            <a:picLocks noChangeAspect="1"/>
          </p:cNvPicPr>
          <p:nvPr/>
        </p:nvPicPr>
        <p:blipFill>
          <a:blip r:embed="rId2"/>
          <a:stretch>
            <a:fillRect/>
          </a:stretch>
        </p:blipFill>
        <p:spPr>
          <a:xfrm>
            <a:off x="1479006" y="6339011"/>
            <a:ext cx="511050" cy="369380"/>
          </a:xfrm>
          <a:prstGeom prst="rect">
            <a:avLst/>
          </a:prstGeom>
        </p:spPr>
      </p:pic>
    </p:spTree>
    <p:extLst>
      <p:ext uri="{BB962C8B-B14F-4D97-AF65-F5344CB8AC3E}">
        <p14:creationId xmlns:p14="http://schemas.microsoft.com/office/powerpoint/2010/main" val="1998225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598311"/>
            <a:ext cx="7886700" cy="541868"/>
          </a:xfrm>
        </p:spPr>
        <p:txBody>
          <a:bodyPr>
            <a:normAutofit/>
          </a:bodyPr>
          <a:lstStyle/>
          <a:p>
            <a:r>
              <a:rPr lang="en-US" sz="3200">
                <a:solidFill>
                  <a:schemeClr val="bg1"/>
                </a:solidFill>
                <a:latin typeface="+mj-lt"/>
              </a:rPr>
              <a:t>TP Organics</a:t>
            </a:r>
          </a:p>
        </p:txBody>
      </p:sp>
      <p:sp>
        <p:nvSpPr>
          <p:cNvPr id="2" name="Content Placeholder 1">
            <a:extLst>
              <a:ext uri="{FF2B5EF4-FFF2-40B4-BE49-F238E27FC236}">
                <a16:creationId xmlns:a16="http://schemas.microsoft.com/office/drawing/2014/main" id="{832A4C36-E4E2-441B-8D70-33E9F948DAF3}"/>
              </a:ext>
            </a:extLst>
          </p:cNvPr>
          <p:cNvSpPr>
            <a:spLocks noGrp="1"/>
          </p:cNvSpPr>
          <p:nvPr>
            <p:ph idx="1"/>
          </p:nvPr>
        </p:nvSpPr>
        <p:spPr>
          <a:xfrm>
            <a:off x="527050" y="1637413"/>
            <a:ext cx="7886700" cy="4622275"/>
          </a:xfrm>
        </p:spPr>
        <p:txBody>
          <a:bodyPr vert="horz" lIns="91440" tIns="45720" rIns="91440" bIns="45720" rtlCol="0" anchor="t">
            <a:normAutofit fontScale="92500" lnSpcReduction="20000"/>
          </a:bodyPr>
          <a:lstStyle/>
          <a:p>
            <a:pPr>
              <a:lnSpc>
                <a:spcPct val="120000"/>
              </a:lnSpc>
            </a:pPr>
            <a:r>
              <a:rPr lang="en-GB" sz="2000" dirty="0"/>
              <a:t>Only </a:t>
            </a:r>
            <a:r>
              <a:rPr lang="en-US" sz="2000" dirty="0"/>
              <a:t>European Technology Platform for Research &amp; Innovation into Organics and Agroecology </a:t>
            </a:r>
            <a:endParaRPr lang="en-GB" sz="2000" dirty="0"/>
          </a:p>
          <a:p>
            <a:pPr>
              <a:lnSpc>
                <a:spcPct val="120000"/>
              </a:lnSpc>
            </a:pPr>
            <a:r>
              <a:rPr lang="en-GB" sz="2000" dirty="0"/>
              <a:t>Officially recognised by the European Commission to provide input on research &amp; innovation policy and programmes</a:t>
            </a:r>
            <a:r>
              <a:rPr lang="en-GB" sz="2000" baseline="30000" dirty="0"/>
              <a:t>1</a:t>
            </a:r>
            <a:endParaRPr lang="en-GB" sz="2000" baseline="30000" dirty="0">
              <a:cs typeface="Calibri"/>
            </a:endParaRPr>
          </a:p>
          <a:p>
            <a:pPr>
              <a:lnSpc>
                <a:spcPct val="120000"/>
              </a:lnSpc>
            </a:pPr>
            <a:r>
              <a:rPr lang="en-GB" sz="2000" b="1" dirty="0"/>
              <a:t>151 member organisations</a:t>
            </a:r>
            <a:r>
              <a:rPr lang="en-GB" sz="2000" dirty="0"/>
              <a:t> from the whole food supply chain:</a:t>
            </a:r>
            <a:endParaRPr lang="en-GB" sz="2000" dirty="0">
              <a:cs typeface="Calibri"/>
            </a:endParaRPr>
          </a:p>
          <a:p>
            <a:pPr lvl="1">
              <a:lnSpc>
                <a:spcPct val="120000"/>
              </a:lnSpc>
              <a:spcBef>
                <a:spcPts val="1000"/>
              </a:spcBef>
            </a:pPr>
            <a:r>
              <a:rPr lang="en-GB" sz="1800" dirty="0"/>
              <a:t>62 national organisations (including research institutes)</a:t>
            </a:r>
            <a:endParaRPr lang="en-GB" sz="1800" dirty="0">
              <a:cs typeface="Calibri"/>
            </a:endParaRPr>
          </a:p>
          <a:p>
            <a:pPr lvl="1">
              <a:lnSpc>
                <a:spcPct val="120000"/>
              </a:lnSpc>
              <a:spcBef>
                <a:spcPts val="1000"/>
              </a:spcBef>
            </a:pPr>
            <a:r>
              <a:rPr lang="en-GB" sz="1800" dirty="0"/>
              <a:t>46 companies</a:t>
            </a:r>
            <a:endParaRPr lang="en-GB" sz="1800" dirty="0">
              <a:cs typeface="Calibri"/>
            </a:endParaRPr>
          </a:p>
          <a:p>
            <a:pPr lvl="1">
              <a:lnSpc>
                <a:spcPct val="120000"/>
              </a:lnSpc>
              <a:spcBef>
                <a:spcPts val="1000"/>
              </a:spcBef>
            </a:pPr>
            <a:r>
              <a:rPr lang="en-GB" sz="1800" dirty="0"/>
              <a:t>34 umbrella associations &amp; EU networks</a:t>
            </a:r>
            <a:endParaRPr lang="en-GB" sz="1800" dirty="0">
              <a:cs typeface="Calibri"/>
            </a:endParaRPr>
          </a:p>
          <a:p>
            <a:pPr lvl="1">
              <a:lnSpc>
                <a:spcPct val="120000"/>
              </a:lnSpc>
              <a:spcBef>
                <a:spcPts val="1000"/>
              </a:spcBef>
            </a:pPr>
            <a:r>
              <a:rPr lang="en-GB" sz="1800" dirty="0"/>
              <a:t>9 National Technology Platforms</a:t>
            </a:r>
            <a:endParaRPr lang="en-GB" sz="1800" dirty="0">
              <a:cs typeface="Calibri"/>
            </a:endParaRPr>
          </a:p>
          <a:p>
            <a:pPr>
              <a:lnSpc>
                <a:spcPct val="120000"/>
              </a:lnSpc>
            </a:pPr>
            <a:r>
              <a:rPr lang="en-GB" sz="2000" b="1" dirty="0"/>
              <a:t>Mission</a:t>
            </a:r>
            <a:r>
              <a:rPr lang="en-GB" sz="2000" dirty="0"/>
              <a:t>: shape research &amp; innovation for organic and agroecological approaches that contribute to sustainable and resilient food and farming systems</a:t>
            </a:r>
            <a:endParaRPr lang="en-GB" sz="2000" dirty="0">
              <a:cs typeface="Calibri"/>
            </a:endParaRPr>
          </a:p>
        </p:txBody>
      </p:sp>
      <p:sp>
        <p:nvSpPr>
          <p:cNvPr id="6" name="Slide Number Placeholder 7">
            <a:extLst>
              <a:ext uri="{FF2B5EF4-FFF2-40B4-BE49-F238E27FC236}">
                <a16:creationId xmlns:a16="http://schemas.microsoft.com/office/drawing/2014/main" id="{CD0E06B9-8470-40BE-BE43-ACCE7742FD95}"/>
              </a:ext>
            </a:extLst>
          </p:cNvPr>
          <p:cNvSpPr txBox="1">
            <a:spLocks/>
          </p:cNvSpPr>
          <p:nvPr/>
        </p:nvSpPr>
        <p:spPr>
          <a:xfrm>
            <a:off x="0" y="6459538"/>
            <a:ext cx="386937" cy="38509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B08FC219-13A2-44E2-8974-DA36302F2471}" type="slidenum">
              <a:rPr lang="en-US" sz="1400" smtClean="0">
                <a:solidFill>
                  <a:srgbClr val="087492"/>
                </a:solidFill>
                <a:latin typeface="Calibri" panose="020F0502020204030204"/>
              </a:rPr>
              <a:pPr algn="r" defTabSz="914400">
                <a:defRPr/>
              </a:pPr>
              <a:t>2</a:t>
            </a:fld>
            <a:endParaRPr lang="en-US" sz="1400">
              <a:solidFill>
                <a:srgbClr val="087492"/>
              </a:solidFill>
              <a:latin typeface="Calibri" panose="020F0502020204030204"/>
            </a:endParaRPr>
          </a:p>
        </p:txBody>
      </p:sp>
      <p:sp>
        <p:nvSpPr>
          <p:cNvPr id="7" name="Rectangle 6">
            <a:extLst>
              <a:ext uri="{FF2B5EF4-FFF2-40B4-BE49-F238E27FC236}">
                <a16:creationId xmlns:a16="http://schemas.microsoft.com/office/drawing/2014/main" id="{84F5383D-F5CB-4129-9379-2973496B8D95}"/>
              </a:ext>
            </a:extLst>
          </p:cNvPr>
          <p:cNvSpPr/>
          <p:nvPr/>
        </p:nvSpPr>
        <p:spPr>
          <a:xfrm>
            <a:off x="628650" y="6518989"/>
            <a:ext cx="6536267"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87492"/>
                </a:solidFill>
                <a:effectLst/>
                <a:uLnTx/>
                <a:uFillTx/>
                <a:latin typeface="Calibri" panose="020F0502020204030204"/>
                <a:ea typeface="+mn-ea"/>
                <a:cs typeface="+mn-cs"/>
              </a:rPr>
              <a:t>1 https://www.europarl.europa.eu/RegData/etudes/ATAG/2017/603935/EPRS_ATA(2017)603935_EN.pdf</a:t>
            </a:r>
          </a:p>
        </p:txBody>
      </p:sp>
    </p:spTree>
    <p:extLst>
      <p:ext uri="{BB962C8B-B14F-4D97-AF65-F5344CB8AC3E}">
        <p14:creationId xmlns:p14="http://schemas.microsoft.com/office/powerpoint/2010/main" val="312390505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897430-6BF6-4170-A70C-B68B54FE975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6630" y="1712514"/>
            <a:ext cx="540000" cy="540000"/>
          </a:xfrm>
          <a:prstGeom prst="rect">
            <a:avLst/>
          </a:prstGeom>
          <a:noFill/>
          <a:ln w="12700">
            <a:solidFill>
              <a:srgbClr val="087492"/>
            </a:solidFill>
          </a:ln>
        </p:spPr>
      </p:pic>
      <p:pic>
        <p:nvPicPr>
          <p:cNvPr id="5" name="Picture 4">
            <a:extLst>
              <a:ext uri="{FF2B5EF4-FFF2-40B4-BE49-F238E27FC236}">
                <a16:creationId xmlns:a16="http://schemas.microsoft.com/office/drawing/2014/main" id="{05A81907-87E4-4D66-A038-30C4FC6E84B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6630" y="1712514"/>
            <a:ext cx="540000" cy="540000"/>
          </a:xfrm>
          <a:prstGeom prst="rect">
            <a:avLst/>
          </a:prstGeom>
          <a:noFill/>
          <a:ln w="12700">
            <a:solidFill>
              <a:srgbClr val="087492"/>
            </a:solidFill>
          </a:ln>
        </p:spPr>
      </p:pic>
      <p:pic>
        <p:nvPicPr>
          <p:cNvPr id="6" name="Picture 5">
            <a:extLst>
              <a:ext uri="{FF2B5EF4-FFF2-40B4-BE49-F238E27FC236}">
                <a16:creationId xmlns:a16="http://schemas.microsoft.com/office/drawing/2014/main" id="{5695BEB4-0835-4FC6-9AE2-CD7D148FF6A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6630" y="1712514"/>
            <a:ext cx="540000" cy="540000"/>
          </a:xfrm>
          <a:prstGeom prst="rect">
            <a:avLst/>
          </a:prstGeom>
          <a:noFill/>
          <a:ln w="12700">
            <a:solidFill>
              <a:srgbClr val="087492"/>
            </a:solidFill>
          </a:ln>
        </p:spPr>
      </p:pic>
      <p:pic>
        <p:nvPicPr>
          <p:cNvPr id="7" name="Picture 6">
            <a:extLst>
              <a:ext uri="{FF2B5EF4-FFF2-40B4-BE49-F238E27FC236}">
                <a16:creationId xmlns:a16="http://schemas.microsoft.com/office/drawing/2014/main" id="{64B0EC95-4193-4003-BB56-D878788A74AF}"/>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6630" y="1712514"/>
            <a:ext cx="540000" cy="540000"/>
          </a:xfrm>
          <a:prstGeom prst="rect">
            <a:avLst/>
          </a:prstGeom>
          <a:noFill/>
          <a:ln w="12700">
            <a:solidFill>
              <a:srgbClr val="087492"/>
            </a:solidFill>
          </a:ln>
        </p:spPr>
      </p:pic>
      <p:pic>
        <p:nvPicPr>
          <p:cNvPr id="8" name="Picture 7">
            <a:extLst>
              <a:ext uri="{FF2B5EF4-FFF2-40B4-BE49-F238E27FC236}">
                <a16:creationId xmlns:a16="http://schemas.microsoft.com/office/drawing/2014/main" id="{A583DE5A-4EFC-484F-80FB-832AF3E122FD}"/>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66630" y="1712514"/>
            <a:ext cx="540000" cy="540000"/>
          </a:xfrm>
          <a:prstGeom prst="rect">
            <a:avLst/>
          </a:prstGeom>
          <a:noFill/>
          <a:ln w="12700">
            <a:solidFill>
              <a:srgbClr val="087492"/>
            </a:solidFill>
          </a:ln>
        </p:spPr>
      </p:pic>
      <p:pic>
        <p:nvPicPr>
          <p:cNvPr id="9" name="Picture 8">
            <a:extLst>
              <a:ext uri="{FF2B5EF4-FFF2-40B4-BE49-F238E27FC236}">
                <a16:creationId xmlns:a16="http://schemas.microsoft.com/office/drawing/2014/main" id="{0AEED2B1-EC2A-4D82-8968-C1447478990D}"/>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06630" y="1712514"/>
            <a:ext cx="540000" cy="540000"/>
          </a:xfrm>
          <a:prstGeom prst="rect">
            <a:avLst/>
          </a:prstGeom>
          <a:noFill/>
          <a:ln w="12700">
            <a:solidFill>
              <a:srgbClr val="087492"/>
            </a:solidFill>
          </a:ln>
        </p:spPr>
      </p:pic>
      <p:pic>
        <p:nvPicPr>
          <p:cNvPr id="10" name="Picture 9">
            <a:extLst>
              <a:ext uri="{FF2B5EF4-FFF2-40B4-BE49-F238E27FC236}">
                <a16:creationId xmlns:a16="http://schemas.microsoft.com/office/drawing/2014/main" id="{38A27C0C-2343-43EF-BEC5-F98B3BF379A3}"/>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46630" y="1712514"/>
            <a:ext cx="540000" cy="540000"/>
          </a:xfrm>
          <a:prstGeom prst="rect">
            <a:avLst/>
          </a:prstGeom>
          <a:noFill/>
          <a:ln w="12700">
            <a:solidFill>
              <a:srgbClr val="087492"/>
            </a:solidFill>
          </a:ln>
        </p:spPr>
      </p:pic>
      <p:pic>
        <p:nvPicPr>
          <p:cNvPr id="11" name="Picture 10">
            <a:extLst>
              <a:ext uri="{FF2B5EF4-FFF2-40B4-BE49-F238E27FC236}">
                <a16:creationId xmlns:a16="http://schemas.microsoft.com/office/drawing/2014/main" id="{6B38DEF8-C5C3-4A21-896C-F24289979038}"/>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86630" y="1712514"/>
            <a:ext cx="540000" cy="540000"/>
          </a:xfrm>
          <a:prstGeom prst="rect">
            <a:avLst/>
          </a:prstGeom>
          <a:noFill/>
          <a:ln>
            <a:solidFill>
              <a:srgbClr val="087492"/>
            </a:solidFill>
          </a:ln>
        </p:spPr>
      </p:pic>
      <p:pic>
        <p:nvPicPr>
          <p:cNvPr id="12" name="Picture 11">
            <a:extLst>
              <a:ext uri="{FF2B5EF4-FFF2-40B4-BE49-F238E27FC236}">
                <a16:creationId xmlns:a16="http://schemas.microsoft.com/office/drawing/2014/main" id="{90BEAE19-F116-468F-8675-A29104820F30}"/>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26630" y="1712514"/>
            <a:ext cx="540000" cy="540000"/>
          </a:xfrm>
          <a:prstGeom prst="rect">
            <a:avLst/>
          </a:prstGeom>
          <a:noFill/>
          <a:ln>
            <a:solidFill>
              <a:srgbClr val="087492"/>
            </a:solidFill>
          </a:ln>
        </p:spPr>
      </p:pic>
      <p:pic>
        <p:nvPicPr>
          <p:cNvPr id="13" name="Picture 12">
            <a:extLst>
              <a:ext uri="{FF2B5EF4-FFF2-40B4-BE49-F238E27FC236}">
                <a16:creationId xmlns:a16="http://schemas.microsoft.com/office/drawing/2014/main" id="{431E443F-E559-4CE3-BEE4-ED8DF10A77E4}"/>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66630" y="1712514"/>
            <a:ext cx="540000" cy="540000"/>
          </a:xfrm>
          <a:prstGeom prst="rect">
            <a:avLst/>
          </a:prstGeom>
          <a:noFill/>
          <a:ln>
            <a:solidFill>
              <a:srgbClr val="087492"/>
            </a:solidFill>
          </a:ln>
        </p:spPr>
      </p:pic>
      <p:pic>
        <p:nvPicPr>
          <p:cNvPr id="14" name="Picture 13">
            <a:extLst>
              <a:ext uri="{FF2B5EF4-FFF2-40B4-BE49-F238E27FC236}">
                <a16:creationId xmlns:a16="http://schemas.microsoft.com/office/drawing/2014/main" id="{4C6206A0-73DE-4E26-882C-DC63FC67ADE6}"/>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906630" y="1712514"/>
            <a:ext cx="540000" cy="540000"/>
          </a:xfrm>
          <a:prstGeom prst="rect">
            <a:avLst/>
          </a:prstGeom>
          <a:noFill/>
          <a:ln>
            <a:solidFill>
              <a:srgbClr val="087492"/>
            </a:solidFill>
          </a:ln>
        </p:spPr>
      </p:pic>
      <p:pic>
        <p:nvPicPr>
          <p:cNvPr id="15" name="Picture 14">
            <a:extLst>
              <a:ext uri="{FF2B5EF4-FFF2-40B4-BE49-F238E27FC236}">
                <a16:creationId xmlns:a16="http://schemas.microsoft.com/office/drawing/2014/main" id="{8432F163-3BA7-47C9-A0C0-D94CE0B2ABC2}"/>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46630" y="1712514"/>
            <a:ext cx="540000" cy="540000"/>
          </a:xfrm>
          <a:prstGeom prst="rect">
            <a:avLst/>
          </a:prstGeom>
          <a:noFill/>
          <a:ln>
            <a:solidFill>
              <a:srgbClr val="087492"/>
            </a:solidFill>
          </a:ln>
        </p:spPr>
      </p:pic>
      <p:pic>
        <p:nvPicPr>
          <p:cNvPr id="16" name="Picture 15">
            <a:extLst>
              <a:ext uri="{FF2B5EF4-FFF2-40B4-BE49-F238E27FC236}">
                <a16:creationId xmlns:a16="http://schemas.microsoft.com/office/drawing/2014/main" id="{1F3CE605-52E3-4146-9EE2-E1ABEEB2AD46}"/>
              </a:ext>
            </a:extLst>
          </p:cNvPr>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86630" y="1712514"/>
            <a:ext cx="540000" cy="540000"/>
          </a:xfrm>
          <a:prstGeom prst="rect">
            <a:avLst/>
          </a:prstGeom>
          <a:noFill/>
          <a:ln>
            <a:solidFill>
              <a:srgbClr val="087492"/>
            </a:solidFill>
          </a:ln>
        </p:spPr>
      </p:pic>
      <p:pic>
        <p:nvPicPr>
          <p:cNvPr id="17" name="Picture 16">
            <a:extLst>
              <a:ext uri="{FF2B5EF4-FFF2-40B4-BE49-F238E27FC236}">
                <a16:creationId xmlns:a16="http://schemas.microsoft.com/office/drawing/2014/main" id="{1671CD3A-23BC-49C5-94D5-BE0763827A59}"/>
              </a:ext>
            </a:extLst>
          </p:cNvPr>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526630" y="1712514"/>
            <a:ext cx="540000" cy="540000"/>
          </a:xfrm>
          <a:prstGeom prst="rect">
            <a:avLst/>
          </a:prstGeom>
          <a:noFill/>
          <a:ln>
            <a:solidFill>
              <a:srgbClr val="087492"/>
            </a:solidFill>
          </a:ln>
        </p:spPr>
      </p:pic>
      <p:pic>
        <p:nvPicPr>
          <p:cNvPr id="18" name="Picture 17">
            <a:extLst>
              <a:ext uri="{FF2B5EF4-FFF2-40B4-BE49-F238E27FC236}">
                <a16:creationId xmlns:a16="http://schemas.microsoft.com/office/drawing/2014/main" id="{95AAA909-CCB2-4771-80C7-3B415F20D9C0}"/>
              </a:ext>
            </a:extLst>
          </p:cNvPr>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066630" y="1712514"/>
            <a:ext cx="540000" cy="540000"/>
          </a:xfrm>
          <a:prstGeom prst="rect">
            <a:avLst/>
          </a:prstGeom>
          <a:noFill/>
          <a:ln>
            <a:solidFill>
              <a:srgbClr val="087492"/>
            </a:solidFill>
          </a:ln>
        </p:spPr>
      </p:pic>
      <p:pic>
        <p:nvPicPr>
          <p:cNvPr id="19" name="Picture 18">
            <a:extLst>
              <a:ext uri="{FF2B5EF4-FFF2-40B4-BE49-F238E27FC236}">
                <a16:creationId xmlns:a16="http://schemas.microsoft.com/office/drawing/2014/main" id="{2E2B8843-0D8C-451F-AD3C-FE2E098D2125}"/>
              </a:ext>
            </a:extLst>
          </p:cNvPr>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04000" y="2252514"/>
            <a:ext cx="540000" cy="540000"/>
          </a:xfrm>
          <a:prstGeom prst="rect">
            <a:avLst/>
          </a:prstGeom>
          <a:noFill/>
          <a:ln w="12700">
            <a:solidFill>
              <a:srgbClr val="087492"/>
            </a:solidFill>
          </a:ln>
        </p:spPr>
      </p:pic>
      <p:pic>
        <p:nvPicPr>
          <p:cNvPr id="20" name="Picture 19">
            <a:extLst>
              <a:ext uri="{FF2B5EF4-FFF2-40B4-BE49-F238E27FC236}">
                <a16:creationId xmlns:a16="http://schemas.microsoft.com/office/drawing/2014/main" id="{9AF14988-D863-41CF-94A7-47C4D429317F}"/>
              </a:ext>
            </a:extLst>
          </p:cNvPr>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044000" y="2252514"/>
            <a:ext cx="540000" cy="540000"/>
          </a:xfrm>
          <a:prstGeom prst="rect">
            <a:avLst/>
          </a:prstGeom>
          <a:noFill/>
          <a:ln w="12700">
            <a:solidFill>
              <a:srgbClr val="087492"/>
            </a:solidFill>
          </a:ln>
        </p:spPr>
      </p:pic>
      <p:pic>
        <p:nvPicPr>
          <p:cNvPr id="21" name="Picture 20">
            <a:extLst>
              <a:ext uri="{FF2B5EF4-FFF2-40B4-BE49-F238E27FC236}">
                <a16:creationId xmlns:a16="http://schemas.microsoft.com/office/drawing/2014/main" id="{B606FDE1-B194-418B-A7C7-82732BF3EA5A}"/>
              </a:ext>
            </a:extLst>
          </p:cNvPr>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584000" y="2252514"/>
            <a:ext cx="540000" cy="540000"/>
          </a:xfrm>
          <a:prstGeom prst="rect">
            <a:avLst/>
          </a:prstGeom>
          <a:noFill/>
          <a:ln w="12700">
            <a:solidFill>
              <a:srgbClr val="087492"/>
            </a:solidFill>
          </a:ln>
        </p:spPr>
      </p:pic>
      <p:pic>
        <p:nvPicPr>
          <p:cNvPr id="22" name="Picture 21">
            <a:extLst>
              <a:ext uri="{FF2B5EF4-FFF2-40B4-BE49-F238E27FC236}">
                <a16:creationId xmlns:a16="http://schemas.microsoft.com/office/drawing/2014/main" id="{86BDE020-EA91-45CB-96A6-CFBEBB8986E8}"/>
              </a:ext>
            </a:extLst>
          </p:cNvPr>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124000" y="2252514"/>
            <a:ext cx="540000" cy="540000"/>
          </a:xfrm>
          <a:prstGeom prst="rect">
            <a:avLst/>
          </a:prstGeom>
          <a:noFill/>
          <a:ln w="12700">
            <a:solidFill>
              <a:srgbClr val="087492"/>
            </a:solidFill>
          </a:ln>
        </p:spPr>
      </p:pic>
      <p:pic>
        <p:nvPicPr>
          <p:cNvPr id="23" name="Picture 22">
            <a:extLst>
              <a:ext uri="{FF2B5EF4-FFF2-40B4-BE49-F238E27FC236}">
                <a16:creationId xmlns:a16="http://schemas.microsoft.com/office/drawing/2014/main" id="{FDE22C09-8A47-4C6E-9908-366A72D0667F}"/>
              </a:ext>
            </a:extLst>
          </p:cNvPr>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664000" y="2252514"/>
            <a:ext cx="540000" cy="540000"/>
          </a:xfrm>
          <a:prstGeom prst="rect">
            <a:avLst/>
          </a:prstGeom>
          <a:noFill/>
          <a:ln w="12700">
            <a:solidFill>
              <a:srgbClr val="087492"/>
            </a:solidFill>
          </a:ln>
        </p:spPr>
      </p:pic>
      <p:pic>
        <p:nvPicPr>
          <p:cNvPr id="25" name="Picture 24">
            <a:extLst>
              <a:ext uri="{FF2B5EF4-FFF2-40B4-BE49-F238E27FC236}">
                <a16:creationId xmlns:a16="http://schemas.microsoft.com/office/drawing/2014/main" id="{09D356B7-705B-44F1-BF3B-82B5FD64C49F}"/>
              </a:ext>
            </a:extLst>
          </p:cNvPr>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3744000" y="2252514"/>
            <a:ext cx="540000" cy="540000"/>
          </a:xfrm>
          <a:prstGeom prst="rect">
            <a:avLst/>
          </a:prstGeom>
          <a:noFill/>
          <a:ln w="12700">
            <a:solidFill>
              <a:srgbClr val="087492"/>
            </a:solidFill>
          </a:ln>
        </p:spPr>
      </p:pic>
      <p:pic>
        <p:nvPicPr>
          <p:cNvPr id="27" name="Picture 26">
            <a:extLst>
              <a:ext uri="{FF2B5EF4-FFF2-40B4-BE49-F238E27FC236}">
                <a16:creationId xmlns:a16="http://schemas.microsoft.com/office/drawing/2014/main" id="{B352B751-30A5-4CE9-9FAB-682505820549}"/>
              </a:ext>
            </a:extLst>
          </p:cNvPr>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4824000" y="2252514"/>
            <a:ext cx="540000" cy="540000"/>
          </a:xfrm>
          <a:prstGeom prst="rect">
            <a:avLst/>
          </a:prstGeom>
          <a:noFill/>
          <a:ln>
            <a:solidFill>
              <a:srgbClr val="087492"/>
            </a:solidFill>
          </a:ln>
        </p:spPr>
      </p:pic>
      <p:pic>
        <p:nvPicPr>
          <p:cNvPr id="28" name="Picture 27">
            <a:extLst>
              <a:ext uri="{FF2B5EF4-FFF2-40B4-BE49-F238E27FC236}">
                <a16:creationId xmlns:a16="http://schemas.microsoft.com/office/drawing/2014/main" id="{22E39823-FFD2-4B9B-8F9E-1EFCAF8C50D1}"/>
              </a:ext>
            </a:extLst>
          </p:cNvPr>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5364000" y="2252514"/>
            <a:ext cx="540000" cy="540000"/>
          </a:xfrm>
          <a:prstGeom prst="rect">
            <a:avLst/>
          </a:prstGeom>
          <a:noFill/>
          <a:ln>
            <a:solidFill>
              <a:srgbClr val="087492"/>
            </a:solidFill>
          </a:ln>
        </p:spPr>
      </p:pic>
      <p:pic>
        <p:nvPicPr>
          <p:cNvPr id="31" name="Picture 30">
            <a:extLst>
              <a:ext uri="{FF2B5EF4-FFF2-40B4-BE49-F238E27FC236}">
                <a16:creationId xmlns:a16="http://schemas.microsoft.com/office/drawing/2014/main" id="{3F42B3DB-319A-45E8-8177-06B4A643D241}"/>
              </a:ext>
            </a:extLst>
          </p:cNvPr>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984000" y="2252514"/>
            <a:ext cx="540000" cy="540000"/>
          </a:xfrm>
          <a:prstGeom prst="rect">
            <a:avLst/>
          </a:prstGeom>
          <a:noFill/>
          <a:ln>
            <a:solidFill>
              <a:srgbClr val="087492"/>
            </a:solidFill>
          </a:ln>
        </p:spPr>
      </p:pic>
      <p:pic>
        <p:nvPicPr>
          <p:cNvPr id="32" name="Picture 31">
            <a:extLst>
              <a:ext uri="{FF2B5EF4-FFF2-40B4-BE49-F238E27FC236}">
                <a16:creationId xmlns:a16="http://schemas.microsoft.com/office/drawing/2014/main" id="{E7A3636D-8962-400F-AB21-EA9AD44096CE}"/>
              </a:ext>
            </a:extLst>
          </p:cNvPr>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524000" y="2252514"/>
            <a:ext cx="540000" cy="540000"/>
          </a:xfrm>
          <a:prstGeom prst="rect">
            <a:avLst/>
          </a:prstGeom>
          <a:noFill/>
          <a:ln>
            <a:solidFill>
              <a:srgbClr val="087492"/>
            </a:solidFill>
          </a:ln>
        </p:spPr>
      </p:pic>
      <p:pic>
        <p:nvPicPr>
          <p:cNvPr id="33" name="Picture 32">
            <a:extLst>
              <a:ext uri="{FF2B5EF4-FFF2-40B4-BE49-F238E27FC236}">
                <a16:creationId xmlns:a16="http://schemas.microsoft.com/office/drawing/2014/main" id="{17EEB156-82A9-435C-B82D-1B140C6FC0B6}"/>
              </a:ext>
            </a:extLst>
          </p:cNvPr>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8064000" y="2252514"/>
            <a:ext cx="540000" cy="540000"/>
          </a:xfrm>
          <a:prstGeom prst="rect">
            <a:avLst/>
          </a:prstGeom>
          <a:noFill/>
          <a:ln>
            <a:solidFill>
              <a:srgbClr val="087492"/>
            </a:solidFill>
          </a:ln>
        </p:spPr>
      </p:pic>
      <p:pic>
        <p:nvPicPr>
          <p:cNvPr id="34" name="Picture 33">
            <a:extLst>
              <a:ext uri="{FF2B5EF4-FFF2-40B4-BE49-F238E27FC236}">
                <a16:creationId xmlns:a16="http://schemas.microsoft.com/office/drawing/2014/main" id="{A42C9E7A-254E-416E-AA2A-3AC670DC09AC}"/>
              </a:ext>
            </a:extLst>
          </p:cNvPr>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284000" y="2252514"/>
            <a:ext cx="540000" cy="540000"/>
          </a:xfrm>
          <a:prstGeom prst="rect">
            <a:avLst/>
          </a:prstGeom>
          <a:noFill/>
          <a:ln>
            <a:solidFill>
              <a:srgbClr val="087492"/>
            </a:solidFill>
          </a:ln>
        </p:spPr>
      </p:pic>
      <p:pic>
        <p:nvPicPr>
          <p:cNvPr id="36" name="Picture 35">
            <a:extLst>
              <a:ext uri="{FF2B5EF4-FFF2-40B4-BE49-F238E27FC236}">
                <a16:creationId xmlns:a16="http://schemas.microsoft.com/office/drawing/2014/main" id="{DCB4951C-78AF-4C34-BC08-8BCCDABC6324}"/>
              </a:ext>
            </a:extLst>
          </p:cNvPr>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444000" y="2252514"/>
            <a:ext cx="540000" cy="540000"/>
          </a:xfrm>
          <a:prstGeom prst="rect">
            <a:avLst/>
          </a:prstGeom>
          <a:noFill/>
          <a:ln>
            <a:solidFill>
              <a:srgbClr val="087492"/>
            </a:solidFill>
          </a:ln>
        </p:spPr>
      </p:pic>
      <p:pic>
        <p:nvPicPr>
          <p:cNvPr id="24" name="Picture 23">
            <a:extLst>
              <a:ext uri="{FF2B5EF4-FFF2-40B4-BE49-F238E27FC236}">
                <a16:creationId xmlns:a16="http://schemas.microsoft.com/office/drawing/2014/main" id="{67677C5D-7959-4936-A4AE-57D562792449}"/>
              </a:ext>
            </a:extLst>
          </p:cNvPr>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204000" y="2252514"/>
            <a:ext cx="540000" cy="540000"/>
          </a:xfrm>
          <a:prstGeom prst="rect">
            <a:avLst/>
          </a:prstGeom>
          <a:noFill/>
          <a:ln w="12700">
            <a:solidFill>
              <a:srgbClr val="087492"/>
            </a:solidFill>
          </a:ln>
        </p:spPr>
      </p:pic>
      <p:pic>
        <p:nvPicPr>
          <p:cNvPr id="35" name="Picture 34">
            <a:extLst>
              <a:ext uri="{FF2B5EF4-FFF2-40B4-BE49-F238E27FC236}">
                <a16:creationId xmlns:a16="http://schemas.microsoft.com/office/drawing/2014/main" id="{250388B0-D88B-4170-8A72-63E50AEFC0C1}"/>
              </a:ext>
            </a:extLst>
          </p:cNvPr>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904000" y="2252514"/>
            <a:ext cx="540000" cy="540000"/>
          </a:xfrm>
          <a:prstGeom prst="rect">
            <a:avLst/>
          </a:prstGeom>
          <a:noFill/>
          <a:ln w="12700">
            <a:solidFill>
              <a:srgbClr val="087492"/>
            </a:solidFill>
          </a:ln>
        </p:spPr>
      </p:pic>
      <p:pic>
        <p:nvPicPr>
          <p:cNvPr id="39" name="Picture 38">
            <a:extLst>
              <a:ext uri="{FF2B5EF4-FFF2-40B4-BE49-F238E27FC236}">
                <a16:creationId xmlns:a16="http://schemas.microsoft.com/office/drawing/2014/main" id="{6CD73EBD-16F9-BB43-8E72-67670A8F836E}"/>
              </a:ext>
            </a:extLst>
          </p:cNvPr>
          <p:cNvPicPr>
            <a:picLocks noChangeAspect="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1314000" y="2792514"/>
            <a:ext cx="540000" cy="540000"/>
          </a:xfrm>
          <a:prstGeom prst="rect">
            <a:avLst/>
          </a:prstGeom>
          <a:noFill/>
          <a:ln>
            <a:solidFill>
              <a:srgbClr val="087492"/>
            </a:solidFill>
          </a:ln>
        </p:spPr>
      </p:pic>
      <p:pic>
        <p:nvPicPr>
          <p:cNvPr id="40" name="Picture 39">
            <a:extLst>
              <a:ext uri="{FF2B5EF4-FFF2-40B4-BE49-F238E27FC236}">
                <a16:creationId xmlns:a16="http://schemas.microsoft.com/office/drawing/2014/main" id="{02A8BA10-FE9D-8048-A24B-8F45345DDBC8}"/>
              </a:ext>
            </a:extLst>
          </p:cNvPr>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185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1" name="Picture 40">
            <a:extLst>
              <a:ext uri="{FF2B5EF4-FFF2-40B4-BE49-F238E27FC236}">
                <a16:creationId xmlns:a16="http://schemas.microsoft.com/office/drawing/2014/main" id="{1AAB4590-536F-F949-A67B-E6CB337B8F75}"/>
              </a:ext>
            </a:extLst>
          </p:cNvPr>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293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2" name="Picture 41">
            <a:extLst>
              <a:ext uri="{FF2B5EF4-FFF2-40B4-BE49-F238E27FC236}">
                <a16:creationId xmlns:a16="http://schemas.microsoft.com/office/drawing/2014/main" id="{72DE7C66-39F0-F04D-AD3D-9667BF1E1CC5}"/>
              </a:ext>
            </a:extLst>
          </p:cNvPr>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2394000" y="279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9E43158D-03D6-9A4F-BD92-6B811BC3E627}"/>
              </a:ext>
            </a:extLst>
          </p:cNvPr>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401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4" name="Picture 43">
            <a:extLst>
              <a:ext uri="{FF2B5EF4-FFF2-40B4-BE49-F238E27FC236}">
                <a16:creationId xmlns:a16="http://schemas.microsoft.com/office/drawing/2014/main" id="{A547DD4B-2179-FA48-A0B4-7FA730A2C810}"/>
              </a:ext>
            </a:extLst>
          </p:cNvPr>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509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3057ECEC-5FD6-EF40-88BE-92C7FF46FD6A}"/>
              </a:ext>
            </a:extLst>
          </p:cNvPr>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671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9B1A63E3-C02F-2146-942A-683EAD344A92}"/>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563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80616A98-93EB-EB4C-846D-A984DAFFB267}"/>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617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8" name="Picture 47">
            <a:extLst>
              <a:ext uri="{FF2B5EF4-FFF2-40B4-BE49-F238E27FC236}">
                <a16:creationId xmlns:a16="http://schemas.microsoft.com/office/drawing/2014/main" id="{FFEADD03-1E01-B345-9870-2FD771A8AAB7}"/>
              </a:ext>
            </a:extLst>
          </p:cNvPr>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1313394"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49" name="Picture 48">
            <a:extLst>
              <a:ext uri="{FF2B5EF4-FFF2-40B4-BE49-F238E27FC236}">
                <a16:creationId xmlns:a16="http://schemas.microsoft.com/office/drawing/2014/main" id="{F465E101-AF5E-1144-B1FC-7B237EB5B1A1}"/>
              </a:ext>
            </a:extLst>
          </p:cNvPr>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185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0" name="Picture 49">
            <a:extLst>
              <a:ext uri="{FF2B5EF4-FFF2-40B4-BE49-F238E27FC236}">
                <a16:creationId xmlns:a16="http://schemas.microsoft.com/office/drawing/2014/main" id="{C59AC637-2711-C54D-8470-95289EB8350B}"/>
              </a:ext>
            </a:extLst>
          </p:cNvPr>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2394000" y="333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51" name="Picture 50">
            <a:extLst>
              <a:ext uri="{FF2B5EF4-FFF2-40B4-BE49-F238E27FC236}">
                <a16:creationId xmlns:a16="http://schemas.microsoft.com/office/drawing/2014/main" id="{0975D583-B132-2346-9208-44A57A8BE6CD}"/>
              </a:ext>
            </a:extLst>
          </p:cNvPr>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347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2" name="Picture 51">
            <a:extLst>
              <a:ext uri="{FF2B5EF4-FFF2-40B4-BE49-F238E27FC236}">
                <a16:creationId xmlns:a16="http://schemas.microsoft.com/office/drawing/2014/main" id="{A8BBFE1C-92B6-C04A-93E6-2B26118DD179}"/>
              </a:ext>
            </a:extLst>
          </p:cNvPr>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293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3" name="Picture 52">
            <a:extLst>
              <a:ext uri="{FF2B5EF4-FFF2-40B4-BE49-F238E27FC236}">
                <a16:creationId xmlns:a16="http://schemas.microsoft.com/office/drawing/2014/main" id="{AEE79184-E57B-9A47-B383-3560A22091E5}"/>
              </a:ext>
            </a:extLst>
          </p:cNvPr>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401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5" name="Picture 54">
            <a:extLst>
              <a:ext uri="{FF2B5EF4-FFF2-40B4-BE49-F238E27FC236}">
                <a16:creationId xmlns:a16="http://schemas.microsoft.com/office/drawing/2014/main" id="{EE8ECB24-C208-7F44-82E7-4B913571ACA7}"/>
              </a:ext>
            </a:extLst>
          </p:cNvPr>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09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6" name="Picture 55">
            <a:extLst>
              <a:ext uri="{FF2B5EF4-FFF2-40B4-BE49-F238E27FC236}">
                <a16:creationId xmlns:a16="http://schemas.microsoft.com/office/drawing/2014/main" id="{C3178B60-AEF7-6C41-AAC4-33B8BD475A02}"/>
              </a:ext>
            </a:extLst>
          </p:cNvPr>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563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7" name="Picture 56">
            <a:extLst>
              <a:ext uri="{FF2B5EF4-FFF2-40B4-BE49-F238E27FC236}">
                <a16:creationId xmlns:a16="http://schemas.microsoft.com/office/drawing/2014/main" id="{34BAE75A-F75B-D749-9A30-0EDCA6B48BBE}"/>
              </a:ext>
            </a:extLst>
          </p:cNvPr>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617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8" name="Picture 57">
            <a:extLst>
              <a:ext uri="{FF2B5EF4-FFF2-40B4-BE49-F238E27FC236}">
                <a16:creationId xmlns:a16="http://schemas.microsoft.com/office/drawing/2014/main" id="{4A79D642-1369-5D46-BEE8-E0A2AE68642F}"/>
              </a:ext>
            </a:extLst>
          </p:cNvPr>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671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59" name="Picture 58">
            <a:extLst>
              <a:ext uri="{FF2B5EF4-FFF2-40B4-BE49-F238E27FC236}">
                <a16:creationId xmlns:a16="http://schemas.microsoft.com/office/drawing/2014/main" id="{B3693381-04FA-5845-935F-9CBB7613CF2D}"/>
              </a:ext>
            </a:extLst>
          </p:cNvPr>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7254000" y="333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1" name="Picture 60">
            <a:extLst>
              <a:ext uri="{FF2B5EF4-FFF2-40B4-BE49-F238E27FC236}">
                <a16:creationId xmlns:a16="http://schemas.microsoft.com/office/drawing/2014/main" id="{A7EE2A10-F559-114B-951B-C2A0CB88750F}"/>
              </a:ext>
            </a:extLst>
          </p:cNvPr>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1584000"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2" name="Picture 61">
            <a:extLst>
              <a:ext uri="{FF2B5EF4-FFF2-40B4-BE49-F238E27FC236}">
                <a16:creationId xmlns:a16="http://schemas.microsoft.com/office/drawing/2014/main" id="{4FAC07CE-7865-DC4B-A8AB-B9FD0A97EAA0}"/>
              </a:ext>
            </a:extLst>
          </p:cNvPr>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2124000"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3" name="Picture 62">
            <a:extLst>
              <a:ext uri="{FF2B5EF4-FFF2-40B4-BE49-F238E27FC236}">
                <a16:creationId xmlns:a16="http://schemas.microsoft.com/office/drawing/2014/main" id="{EE54BEA5-3B1B-3742-9EFA-158E4E280A32}"/>
              </a:ext>
            </a:extLst>
          </p:cNvPr>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320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4" name="Picture 63">
            <a:extLst>
              <a:ext uri="{FF2B5EF4-FFF2-40B4-BE49-F238E27FC236}">
                <a16:creationId xmlns:a16="http://schemas.microsoft.com/office/drawing/2014/main" id="{F8B0FD50-4D20-E44D-996E-E351C92BCB6B}"/>
              </a:ext>
            </a:extLst>
          </p:cNvPr>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374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5" name="Picture 64">
            <a:extLst>
              <a:ext uri="{FF2B5EF4-FFF2-40B4-BE49-F238E27FC236}">
                <a16:creationId xmlns:a16="http://schemas.microsoft.com/office/drawing/2014/main" id="{869D4066-92B4-344A-9D80-91262BD6C4FF}"/>
              </a:ext>
            </a:extLst>
          </p:cNvPr>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482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6" name="Picture 65">
            <a:extLst>
              <a:ext uri="{FF2B5EF4-FFF2-40B4-BE49-F238E27FC236}">
                <a16:creationId xmlns:a16="http://schemas.microsoft.com/office/drawing/2014/main" id="{0001B493-36BE-D74C-83C5-45F6EB112F7E}"/>
              </a:ext>
            </a:extLst>
          </p:cNvPr>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536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7" name="Picture 66">
            <a:extLst>
              <a:ext uri="{FF2B5EF4-FFF2-40B4-BE49-F238E27FC236}">
                <a16:creationId xmlns:a16="http://schemas.microsoft.com/office/drawing/2014/main" id="{5F0E702D-941D-1F4E-B951-C1AE0BB9DB86}"/>
              </a:ext>
            </a:extLst>
          </p:cNvPr>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428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69" name="Picture 68">
            <a:extLst>
              <a:ext uri="{FF2B5EF4-FFF2-40B4-BE49-F238E27FC236}">
                <a16:creationId xmlns:a16="http://schemas.microsoft.com/office/drawing/2014/main" id="{EB48FA94-EACE-9344-90F5-C68A3ABF135D}"/>
              </a:ext>
            </a:extLst>
          </p:cNvPr>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644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0" name="Picture 69">
            <a:extLst>
              <a:ext uri="{FF2B5EF4-FFF2-40B4-BE49-F238E27FC236}">
                <a16:creationId xmlns:a16="http://schemas.microsoft.com/office/drawing/2014/main" id="{8B7FFA13-628B-1B4E-A981-1374B159E2C4}"/>
              </a:ext>
            </a:extLst>
          </p:cNvPr>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698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1" name="Picture 70">
            <a:extLst>
              <a:ext uri="{FF2B5EF4-FFF2-40B4-BE49-F238E27FC236}">
                <a16:creationId xmlns:a16="http://schemas.microsoft.com/office/drawing/2014/main" id="{9F410E50-63FA-CC4B-903C-3A61DED2FD33}"/>
              </a:ext>
            </a:extLst>
          </p:cNvPr>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752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2" name="Picture 71">
            <a:extLst>
              <a:ext uri="{FF2B5EF4-FFF2-40B4-BE49-F238E27FC236}">
                <a16:creationId xmlns:a16="http://schemas.microsoft.com/office/drawing/2014/main" id="{0F78D148-114E-3146-8788-E15A72D1C4C2}"/>
              </a:ext>
            </a:extLst>
          </p:cNvPr>
          <p:cNvPicPr>
            <a:picLocks noChangeAspect="1" noChangeArrowheads="1"/>
          </p:cNvPicPr>
          <p:nvPr/>
        </p:nvPicPr>
        <p:blipFill>
          <a:blip r:embed="rId62" cstate="print">
            <a:extLst>
              <a:ext uri="{28A0092B-C50C-407E-A947-70E740481C1C}">
                <a14:useLocalDpi xmlns:a14="http://schemas.microsoft.com/office/drawing/2010/main" val="0"/>
              </a:ext>
            </a:extLst>
          </a:blip>
          <a:srcRect/>
          <a:stretch>
            <a:fillRect/>
          </a:stretch>
        </p:blipFill>
        <p:spPr bwMode="auto">
          <a:xfrm>
            <a:off x="725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3" name="Picture 72">
            <a:extLst>
              <a:ext uri="{FF2B5EF4-FFF2-40B4-BE49-F238E27FC236}">
                <a16:creationId xmlns:a16="http://schemas.microsoft.com/office/drawing/2014/main" id="{47B6D96A-FA16-394B-9BC7-4E5ABFC6407A}"/>
              </a:ext>
            </a:extLst>
          </p:cNvPr>
          <p:cNvPicPr>
            <a:picLocks noChangeAspect="1" noChangeArrowheads="1"/>
          </p:cNvPicPr>
          <p:nvPr/>
        </p:nvPicPr>
        <p:blipFill>
          <a:blip r:embed="rId63" cstate="print">
            <a:extLst>
              <a:ext uri="{28A0092B-C50C-407E-A947-70E740481C1C}">
                <a14:useLocalDpi xmlns:a14="http://schemas.microsoft.com/office/drawing/2010/main" val="0"/>
              </a:ext>
            </a:extLst>
          </a:blip>
          <a:srcRect/>
          <a:stretch>
            <a:fillRect/>
          </a:stretch>
        </p:blipFill>
        <p:spPr bwMode="auto">
          <a:xfrm>
            <a:off x="2660427" y="387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4" name="Picture 73">
            <a:extLst>
              <a:ext uri="{FF2B5EF4-FFF2-40B4-BE49-F238E27FC236}">
                <a16:creationId xmlns:a16="http://schemas.microsoft.com/office/drawing/2014/main" id="{E3127CC4-F8ED-E946-97D7-5E18C8D7DCB6}"/>
              </a:ext>
            </a:extLst>
          </p:cNvPr>
          <p:cNvPicPr>
            <a:picLocks noChangeAspect="1" noChangeArrowheads="1"/>
          </p:cNvPicPr>
          <p:nvPr/>
        </p:nvPicPr>
        <p:blipFill>
          <a:blip r:embed="rId64" cstate="print">
            <a:extLst>
              <a:ext uri="{28A0092B-C50C-407E-A947-70E740481C1C}">
                <a14:useLocalDpi xmlns:a14="http://schemas.microsoft.com/office/drawing/2010/main" val="0"/>
              </a:ext>
            </a:extLst>
          </a:blip>
          <a:srcRect/>
          <a:stretch>
            <a:fillRect/>
          </a:stretch>
        </p:blipFill>
        <p:spPr bwMode="auto">
          <a:xfrm>
            <a:off x="3474000" y="279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5" name="Picture 74">
            <a:extLst>
              <a:ext uri="{FF2B5EF4-FFF2-40B4-BE49-F238E27FC236}">
                <a16:creationId xmlns:a16="http://schemas.microsoft.com/office/drawing/2014/main" id="{590D7E71-1C60-5542-9DF4-DE9836D43541}"/>
              </a:ext>
            </a:extLst>
          </p:cNvPr>
          <p:cNvPicPr>
            <a:picLocks noChangeAspect="1" noChangeArrowheads="1"/>
          </p:cNvPicPr>
          <p:nvPr/>
        </p:nvPicPr>
        <p:blipFill>
          <a:blip r:embed="rId65" cstate="print">
            <a:extLst>
              <a:ext uri="{28A0092B-C50C-407E-A947-70E740481C1C}">
                <a14:useLocalDpi xmlns:a14="http://schemas.microsoft.com/office/drawing/2010/main" val="0"/>
              </a:ext>
            </a:extLst>
          </a:blip>
          <a:srcRect/>
          <a:stretch>
            <a:fillRect/>
          </a:stretch>
        </p:blipFill>
        <p:spPr bwMode="auto">
          <a:xfrm>
            <a:off x="4554000" y="279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54" name="Picture 53">
            <a:extLst>
              <a:ext uri="{FF2B5EF4-FFF2-40B4-BE49-F238E27FC236}">
                <a16:creationId xmlns:a16="http://schemas.microsoft.com/office/drawing/2014/main" id="{8DDC7125-54C0-B545-879B-8AF54F73BCCD}"/>
              </a:ext>
            </a:extLst>
          </p:cNvPr>
          <p:cNvPicPr>
            <a:picLocks noChangeAspect="1" noChangeArrowheads="1"/>
          </p:cNvPicPr>
          <p:nvPr/>
        </p:nvPicPr>
        <p:blipFill>
          <a:blip r:embed="rId66" cstate="print">
            <a:extLst>
              <a:ext uri="{28A0092B-C50C-407E-A947-70E740481C1C}">
                <a14:useLocalDpi xmlns:a14="http://schemas.microsoft.com/office/drawing/2010/main" val="0"/>
              </a:ext>
            </a:extLst>
          </a:blip>
          <a:srcRect/>
          <a:stretch>
            <a:fillRect/>
          </a:stretch>
        </p:blipFill>
        <p:spPr bwMode="auto">
          <a:xfrm>
            <a:off x="4554000" y="3332514"/>
            <a:ext cx="540000" cy="540000"/>
          </a:xfrm>
          <a:prstGeom prst="rect">
            <a:avLst/>
          </a:prstGeom>
          <a:noFill/>
          <a:ln w="9525">
            <a:solidFill>
              <a:srgbClr val="087492"/>
            </a:solidFill>
          </a:ln>
          <a:extLst>
            <a:ext uri="{909E8E84-426E-40DD-AFC4-6F175D3DCCD1}">
              <a14:hiddenFill xmlns:a14="http://schemas.microsoft.com/office/drawing/2010/main">
                <a:solidFill>
                  <a:srgbClr val="FFFFFF"/>
                </a:solidFill>
              </a14:hiddenFill>
            </a:ext>
          </a:extLst>
        </p:spPr>
      </p:pic>
      <p:pic>
        <p:nvPicPr>
          <p:cNvPr id="60" name="Picture 59">
            <a:extLst>
              <a:ext uri="{FF2B5EF4-FFF2-40B4-BE49-F238E27FC236}">
                <a16:creationId xmlns:a16="http://schemas.microsoft.com/office/drawing/2014/main" id="{08F39A2A-249D-7D41-A230-134E25BF08F4}"/>
              </a:ext>
            </a:extLst>
          </p:cNvPr>
          <p:cNvPicPr>
            <a:picLocks noChangeAspect="1" noChangeArrowheads="1"/>
          </p:cNvPicPr>
          <p:nvPr/>
        </p:nvPicPr>
        <p:blipFill>
          <a:blip r:embed="rId67" cstate="print">
            <a:extLst>
              <a:ext uri="{28A0092B-C50C-407E-A947-70E740481C1C}">
                <a14:useLocalDpi xmlns:a14="http://schemas.microsoft.com/office/drawing/2010/main" val="0"/>
              </a:ext>
            </a:extLst>
          </a:blip>
          <a:srcRect/>
          <a:stretch>
            <a:fillRect/>
          </a:stretch>
        </p:blipFill>
        <p:spPr bwMode="auto">
          <a:xfrm>
            <a:off x="1044000" y="3872514"/>
            <a:ext cx="540000" cy="540000"/>
          </a:xfrm>
          <a:prstGeom prst="rect">
            <a:avLst/>
          </a:prstGeom>
          <a:solidFill>
            <a:schemeClr val="bg1"/>
          </a:solidFill>
          <a:ln w="9525">
            <a:solidFill>
              <a:srgbClr val="087492"/>
            </a:solidFill>
          </a:ln>
        </p:spPr>
      </p:pic>
      <p:pic>
        <p:nvPicPr>
          <p:cNvPr id="76" name="Picture 75">
            <a:extLst>
              <a:ext uri="{FF2B5EF4-FFF2-40B4-BE49-F238E27FC236}">
                <a16:creationId xmlns:a16="http://schemas.microsoft.com/office/drawing/2014/main" id="{B6DA18C8-455A-7E40-B596-F810EC0E2385}"/>
              </a:ext>
            </a:extLst>
          </p:cNvPr>
          <p:cNvPicPr>
            <a:picLocks noChangeAspect="1" noChangeArrowheads="1"/>
          </p:cNvPicPr>
          <p:nvPr/>
        </p:nvPicPr>
        <p:blipFill>
          <a:blip r:embed="rId68" cstate="print">
            <a:extLst>
              <a:ext uri="{28A0092B-C50C-407E-A947-70E740481C1C}">
                <a14:useLocalDpi xmlns:a14="http://schemas.microsoft.com/office/drawing/2010/main" val="0"/>
              </a:ext>
            </a:extLst>
          </a:blip>
          <a:srcRect/>
          <a:stretch>
            <a:fillRect/>
          </a:stretch>
        </p:blipFill>
        <p:spPr bwMode="auto">
          <a:xfrm>
            <a:off x="1044000" y="441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7" name="Picture 76">
            <a:extLst>
              <a:ext uri="{FF2B5EF4-FFF2-40B4-BE49-F238E27FC236}">
                <a16:creationId xmlns:a16="http://schemas.microsoft.com/office/drawing/2014/main" id="{2ED42C28-DA56-9048-9296-A7BF3D29FA6E}"/>
              </a:ext>
            </a:extLst>
          </p:cNvPr>
          <p:cNvPicPr>
            <a:picLocks noChangeAspect="1" noChangeArrowheads="1"/>
          </p:cNvPicPr>
          <p:nvPr/>
        </p:nvPicPr>
        <p:blipFill>
          <a:blip r:embed="rId69" cstate="print">
            <a:extLst>
              <a:ext uri="{28A0092B-C50C-407E-A947-70E740481C1C}">
                <a14:useLocalDpi xmlns:a14="http://schemas.microsoft.com/office/drawing/2010/main" val="0"/>
              </a:ext>
            </a:extLst>
          </a:blip>
          <a:srcRect/>
          <a:stretch>
            <a:fillRect/>
          </a:stretch>
        </p:blipFill>
        <p:spPr bwMode="auto">
          <a:xfrm>
            <a:off x="1584000" y="441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79" name="Picture 78">
            <a:extLst>
              <a:ext uri="{FF2B5EF4-FFF2-40B4-BE49-F238E27FC236}">
                <a16:creationId xmlns:a16="http://schemas.microsoft.com/office/drawing/2014/main" id="{4DA8F5A6-2C11-804C-A726-0A0C8E7F3F79}"/>
              </a:ext>
            </a:extLst>
          </p:cNvPr>
          <p:cNvPicPr>
            <a:picLocks noChangeArrowheads="1"/>
          </p:cNvPicPr>
          <p:nvPr/>
        </p:nvPicPr>
        <p:blipFill>
          <a:blip r:embed="rId70" cstate="print">
            <a:extLst>
              <a:ext uri="{28A0092B-C50C-407E-A947-70E740481C1C}">
                <a14:useLocalDpi xmlns:a14="http://schemas.microsoft.com/office/drawing/2010/main" val="0"/>
              </a:ext>
            </a:extLst>
          </a:blip>
          <a:srcRect/>
          <a:stretch>
            <a:fillRect/>
          </a:stretch>
        </p:blipFill>
        <p:spPr bwMode="auto">
          <a:xfrm>
            <a:off x="6444000" y="441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80" name="Picture 79">
            <a:extLst>
              <a:ext uri="{FF2B5EF4-FFF2-40B4-BE49-F238E27FC236}">
                <a16:creationId xmlns:a16="http://schemas.microsoft.com/office/drawing/2014/main" id="{3ECA9D42-2C89-D34D-A002-6D06EEB93CDD}"/>
              </a:ext>
            </a:extLst>
          </p:cNvPr>
          <p:cNvPicPr>
            <a:picLocks noChangeAspect="1" noChangeArrowheads="1"/>
          </p:cNvPicPr>
          <p:nvPr/>
        </p:nvPicPr>
        <p:blipFill>
          <a:blip r:embed="rId71" cstate="print">
            <a:extLst>
              <a:ext uri="{28A0092B-C50C-407E-A947-70E740481C1C}">
                <a14:useLocalDpi xmlns:a14="http://schemas.microsoft.com/office/drawing/2010/main" val="0"/>
              </a:ext>
            </a:extLst>
          </a:blip>
          <a:srcRect/>
          <a:stretch>
            <a:fillRect/>
          </a:stretch>
        </p:blipFill>
        <p:spPr bwMode="auto">
          <a:xfrm>
            <a:off x="6984000" y="441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81" name="Picture 80">
            <a:extLst>
              <a:ext uri="{FF2B5EF4-FFF2-40B4-BE49-F238E27FC236}">
                <a16:creationId xmlns:a16="http://schemas.microsoft.com/office/drawing/2014/main" id="{FEA6C194-9E8E-034A-B400-8C178BDC92AF}"/>
              </a:ext>
            </a:extLst>
          </p:cNvPr>
          <p:cNvPicPr>
            <a:picLocks noChangeAspect="1" noChangeArrowheads="1"/>
          </p:cNvPicPr>
          <p:nvPr/>
        </p:nvPicPr>
        <p:blipFill>
          <a:blip r:embed="rId72" cstate="print">
            <a:extLst>
              <a:ext uri="{28A0092B-C50C-407E-A947-70E740481C1C}">
                <a14:useLocalDpi xmlns:a14="http://schemas.microsoft.com/office/drawing/2010/main" val="0"/>
              </a:ext>
            </a:extLst>
          </a:blip>
          <a:srcRect/>
          <a:stretch>
            <a:fillRect/>
          </a:stretch>
        </p:blipFill>
        <p:spPr bwMode="auto">
          <a:xfrm>
            <a:off x="7524000" y="441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82" name="Picture 81">
            <a:extLst>
              <a:ext uri="{FF2B5EF4-FFF2-40B4-BE49-F238E27FC236}">
                <a16:creationId xmlns:a16="http://schemas.microsoft.com/office/drawing/2014/main" id="{EA51088F-7D4F-EA44-A4C0-D00700D88D8C}"/>
              </a:ext>
            </a:extLst>
          </p:cNvPr>
          <p:cNvPicPr>
            <a:picLocks noChangeAspect="1" noChangeArrowheads="1"/>
          </p:cNvPicPr>
          <p:nvPr/>
        </p:nvPicPr>
        <p:blipFill>
          <a:blip r:embed="rId73" cstate="print">
            <a:extLst>
              <a:ext uri="{28A0092B-C50C-407E-A947-70E740481C1C}">
                <a14:useLocalDpi xmlns:a14="http://schemas.microsoft.com/office/drawing/2010/main" val="0"/>
              </a:ext>
            </a:extLst>
          </a:blip>
          <a:srcRect/>
          <a:stretch>
            <a:fillRect/>
          </a:stretch>
        </p:blipFill>
        <p:spPr bwMode="auto">
          <a:xfrm>
            <a:off x="1548783" y="495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85" name="Picture 84">
            <a:extLst>
              <a:ext uri="{FF2B5EF4-FFF2-40B4-BE49-F238E27FC236}">
                <a16:creationId xmlns:a16="http://schemas.microsoft.com/office/drawing/2014/main" id="{F0E6A5B5-F578-9741-8502-A84A284957A8}"/>
              </a:ext>
            </a:extLst>
          </p:cNvPr>
          <p:cNvPicPr>
            <a:picLocks noChangeAspect="1" noChangeArrowheads="1"/>
          </p:cNvPicPr>
          <p:nvPr/>
        </p:nvPicPr>
        <p:blipFill>
          <a:blip r:embed="rId74" cstate="print">
            <a:extLst>
              <a:ext uri="{28A0092B-C50C-407E-A947-70E740481C1C}">
                <a14:useLocalDpi xmlns:a14="http://schemas.microsoft.com/office/drawing/2010/main" val="0"/>
              </a:ext>
            </a:extLst>
          </a:blip>
          <a:srcRect/>
          <a:stretch>
            <a:fillRect/>
          </a:stretch>
        </p:blipFill>
        <p:spPr bwMode="auto">
          <a:xfrm>
            <a:off x="5328783" y="495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86" name="Picture 85">
            <a:extLst>
              <a:ext uri="{FF2B5EF4-FFF2-40B4-BE49-F238E27FC236}">
                <a16:creationId xmlns:a16="http://schemas.microsoft.com/office/drawing/2014/main" id="{790CA27F-6D46-874E-8930-F0F3FC0CD8BB}"/>
              </a:ext>
            </a:extLst>
          </p:cNvPr>
          <p:cNvPicPr>
            <a:picLocks noChangeAspect="1" noChangeArrowheads="1"/>
          </p:cNvPicPr>
          <p:nvPr/>
        </p:nvPicPr>
        <p:blipFill>
          <a:blip r:embed="rId75" cstate="print">
            <a:extLst>
              <a:ext uri="{28A0092B-C50C-407E-A947-70E740481C1C}">
                <a14:useLocalDpi xmlns:a14="http://schemas.microsoft.com/office/drawing/2010/main" val="0"/>
              </a:ext>
            </a:extLst>
          </a:blip>
          <a:srcRect/>
          <a:stretch>
            <a:fillRect/>
          </a:stretch>
        </p:blipFill>
        <p:spPr bwMode="auto">
          <a:xfrm>
            <a:off x="5868783" y="495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89" name="Picture 88">
            <a:extLst>
              <a:ext uri="{FF2B5EF4-FFF2-40B4-BE49-F238E27FC236}">
                <a16:creationId xmlns:a16="http://schemas.microsoft.com/office/drawing/2014/main" id="{04872C05-E915-8E43-8EA6-2BE0C9FBB68A}"/>
              </a:ext>
            </a:extLst>
          </p:cNvPr>
          <p:cNvPicPr>
            <a:picLocks noChangeAspect="1" noChangeArrowheads="1"/>
          </p:cNvPicPr>
          <p:nvPr/>
        </p:nvPicPr>
        <p:blipFill>
          <a:blip r:embed="rId76" cstate="print">
            <a:extLst>
              <a:ext uri="{28A0092B-C50C-407E-A947-70E740481C1C}">
                <a14:useLocalDpi xmlns:a14="http://schemas.microsoft.com/office/drawing/2010/main" val="0"/>
              </a:ext>
            </a:extLst>
          </a:blip>
          <a:srcRect/>
          <a:stretch>
            <a:fillRect/>
          </a:stretch>
        </p:blipFill>
        <p:spPr bwMode="auto">
          <a:xfrm>
            <a:off x="7488783" y="495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90" name="Picture 89">
            <a:extLst>
              <a:ext uri="{FF2B5EF4-FFF2-40B4-BE49-F238E27FC236}">
                <a16:creationId xmlns:a16="http://schemas.microsoft.com/office/drawing/2014/main" id="{BA6753FB-72A8-C74F-B2EB-A388FF300206}"/>
              </a:ext>
            </a:extLst>
          </p:cNvPr>
          <p:cNvPicPr>
            <a:picLocks noChangeAspect="1" noChangeArrowheads="1"/>
          </p:cNvPicPr>
          <p:nvPr/>
        </p:nvPicPr>
        <p:blipFill>
          <a:blip r:embed="rId77" cstate="print">
            <a:extLst>
              <a:ext uri="{28A0092B-C50C-407E-A947-70E740481C1C}">
                <a14:useLocalDpi xmlns:a14="http://schemas.microsoft.com/office/drawing/2010/main" val="0"/>
              </a:ext>
            </a:extLst>
          </a:blip>
          <a:srcRect/>
          <a:stretch>
            <a:fillRect/>
          </a:stretch>
        </p:blipFill>
        <p:spPr bwMode="auto">
          <a:xfrm>
            <a:off x="5364000" y="4412514"/>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93" name="Picture 92">
            <a:extLst>
              <a:ext uri="{FF2B5EF4-FFF2-40B4-BE49-F238E27FC236}">
                <a16:creationId xmlns:a16="http://schemas.microsoft.com/office/drawing/2014/main" id="{EF9144D2-A74C-FC4D-88F8-9631A8EAAB2E}"/>
              </a:ext>
            </a:extLst>
          </p:cNvPr>
          <p:cNvPicPr>
            <a:picLocks/>
          </p:cNvPicPr>
          <p:nvPr/>
        </p:nvPicPr>
        <p:blipFill>
          <a:blip r:embed="rId78"/>
          <a:stretch>
            <a:fillRect/>
          </a:stretch>
        </p:blipFill>
        <p:spPr>
          <a:xfrm>
            <a:off x="2664000" y="4412514"/>
            <a:ext cx="540000" cy="540000"/>
          </a:xfrm>
          <a:prstGeom prst="rect">
            <a:avLst/>
          </a:prstGeom>
          <a:ln w="12700">
            <a:solidFill>
              <a:srgbClr val="087492"/>
            </a:solidFill>
          </a:ln>
        </p:spPr>
      </p:pic>
      <p:pic>
        <p:nvPicPr>
          <p:cNvPr id="94" name="Picture 93">
            <a:extLst>
              <a:ext uri="{FF2B5EF4-FFF2-40B4-BE49-F238E27FC236}">
                <a16:creationId xmlns:a16="http://schemas.microsoft.com/office/drawing/2014/main" id="{B6107CED-8B3E-1A45-9063-0B9E90668FD1}"/>
              </a:ext>
            </a:extLst>
          </p:cNvPr>
          <p:cNvPicPr>
            <a:picLocks noChangeAspect="1" noChangeArrowheads="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3204000" y="441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96" name="Picture 95">
            <a:extLst>
              <a:ext uri="{FF2B5EF4-FFF2-40B4-BE49-F238E27FC236}">
                <a16:creationId xmlns:a16="http://schemas.microsoft.com/office/drawing/2014/main" id="{E293B653-A329-3749-8ED5-E92F18C37F84}"/>
              </a:ext>
            </a:extLst>
          </p:cNvPr>
          <p:cNvPicPr>
            <a:picLocks noChangeAspect="1" noChangeArrowheads="1"/>
          </p:cNvPicPr>
          <p:nvPr/>
        </p:nvPicPr>
        <p:blipFill>
          <a:blip r:embed="rId80" cstate="print">
            <a:extLst>
              <a:ext uri="{28A0092B-C50C-407E-A947-70E740481C1C}">
                <a14:useLocalDpi xmlns:a14="http://schemas.microsoft.com/office/drawing/2010/main" val="0"/>
              </a:ext>
            </a:extLst>
          </a:blip>
          <a:srcRect/>
          <a:stretch>
            <a:fillRect/>
          </a:stretch>
        </p:blipFill>
        <p:spPr bwMode="auto">
          <a:xfrm>
            <a:off x="5904000" y="441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99" name="Picture 98">
            <a:extLst>
              <a:ext uri="{FF2B5EF4-FFF2-40B4-BE49-F238E27FC236}">
                <a16:creationId xmlns:a16="http://schemas.microsoft.com/office/drawing/2014/main" id="{AD34AE39-ADEA-A54D-A4CB-A9B29218E44C}"/>
              </a:ext>
            </a:extLst>
          </p:cNvPr>
          <p:cNvPicPr>
            <a:picLocks noChangeAspect="1"/>
          </p:cNvPicPr>
          <p:nvPr/>
        </p:nvPicPr>
        <p:blipFill>
          <a:blip r:embed="rId81"/>
          <a:stretch>
            <a:fillRect/>
          </a:stretch>
        </p:blipFill>
        <p:spPr>
          <a:xfrm>
            <a:off x="2124000" y="4412514"/>
            <a:ext cx="540000" cy="540000"/>
          </a:xfrm>
          <a:prstGeom prst="rect">
            <a:avLst/>
          </a:prstGeom>
          <a:ln w="12700">
            <a:solidFill>
              <a:srgbClr val="087492"/>
            </a:solidFill>
          </a:ln>
        </p:spPr>
      </p:pic>
      <p:pic>
        <p:nvPicPr>
          <p:cNvPr id="100" name="Picture 99">
            <a:extLst>
              <a:ext uri="{FF2B5EF4-FFF2-40B4-BE49-F238E27FC236}">
                <a16:creationId xmlns:a16="http://schemas.microsoft.com/office/drawing/2014/main" id="{6CAE463C-333F-F947-95D4-EA97BFFD33D3}"/>
              </a:ext>
            </a:extLst>
          </p:cNvPr>
          <p:cNvPicPr>
            <a:picLocks noChangeAspect="1" noChangeArrowheads="1"/>
          </p:cNvPicPr>
          <p:nvPr/>
        </p:nvPicPr>
        <p:blipFill>
          <a:blip r:embed="rId82" cstate="print">
            <a:extLst>
              <a:ext uri="{28A0092B-C50C-407E-A947-70E740481C1C}">
                <a14:useLocalDpi xmlns:a14="http://schemas.microsoft.com/office/drawing/2010/main" val="0"/>
              </a:ext>
            </a:extLst>
          </a:blip>
          <a:srcRect/>
          <a:stretch>
            <a:fillRect/>
          </a:stretch>
        </p:blipFill>
        <p:spPr bwMode="auto">
          <a:xfrm>
            <a:off x="3744000" y="441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101" name="Picture 100">
            <a:extLst>
              <a:ext uri="{FF2B5EF4-FFF2-40B4-BE49-F238E27FC236}">
                <a16:creationId xmlns:a16="http://schemas.microsoft.com/office/drawing/2014/main" id="{1FE796A9-64B9-F743-9862-6DAD94B2DB45}"/>
              </a:ext>
            </a:extLst>
          </p:cNvPr>
          <p:cNvPicPr>
            <a:picLocks noChangeArrowheads="1"/>
          </p:cNvPicPr>
          <p:nvPr/>
        </p:nvPicPr>
        <p:blipFill>
          <a:blip r:embed="rId83" cstate="print">
            <a:extLst>
              <a:ext uri="{28A0092B-C50C-407E-A947-70E740481C1C}">
                <a14:useLocalDpi xmlns:a14="http://schemas.microsoft.com/office/drawing/2010/main" val="0"/>
              </a:ext>
            </a:extLst>
          </a:blip>
          <a:srcRect/>
          <a:stretch>
            <a:fillRect/>
          </a:stretch>
        </p:blipFill>
        <p:spPr bwMode="auto">
          <a:xfrm>
            <a:off x="3204000" y="549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2" name="Picture 101">
            <a:extLst>
              <a:ext uri="{FF2B5EF4-FFF2-40B4-BE49-F238E27FC236}">
                <a16:creationId xmlns:a16="http://schemas.microsoft.com/office/drawing/2014/main" id="{91011532-129B-564E-ADC8-917C5631E0A9}"/>
              </a:ext>
            </a:extLst>
          </p:cNvPr>
          <p:cNvPicPr>
            <a:picLocks noChangeArrowheads="1"/>
          </p:cNvPicPr>
          <p:nvPr/>
        </p:nvPicPr>
        <p:blipFill>
          <a:blip r:embed="rId84" cstate="print">
            <a:extLst>
              <a:ext uri="{28A0092B-C50C-407E-A947-70E740481C1C}">
                <a14:useLocalDpi xmlns:a14="http://schemas.microsoft.com/office/drawing/2010/main" val="0"/>
              </a:ext>
            </a:extLst>
          </a:blip>
          <a:srcRect/>
          <a:stretch>
            <a:fillRect/>
          </a:stretch>
        </p:blipFill>
        <p:spPr bwMode="auto">
          <a:xfrm>
            <a:off x="2664000" y="549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3" name="Picture 102">
            <a:extLst>
              <a:ext uri="{FF2B5EF4-FFF2-40B4-BE49-F238E27FC236}">
                <a16:creationId xmlns:a16="http://schemas.microsoft.com/office/drawing/2014/main" id="{4EA75A10-F116-D24D-B160-D72853DAFB45}"/>
              </a:ext>
            </a:extLst>
          </p:cNvPr>
          <p:cNvPicPr>
            <a:picLocks noChangeArrowheads="1"/>
          </p:cNvPicPr>
          <p:nvPr/>
        </p:nvPicPr>
        <p:blipFill>
          <a:blip r:embed="rId85" cstate="print">
            <a:extLst>
              <a:ext uri="{28A0092B-C50C-407E-A947-70E740481C1C}">
                <a14:useLocalDpi xmlns:a14="http://schemas.microsoft.com/office/drawing/2010/main" val="0"/>
              </a:ext>
            </a:extLst>
          </a:blip>
          <a:srcRect/>
          <a:stretch>
            <a:fillRect/>
          </a:stretch>
        </p:blipFill>
        <p:spPr bwMode="auto">
          <a:xfrm>
            <a:off x="2124000" y="549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4" name="Picture 103">
            <a:extLst>
              <a:ext uri="{FF2B5EF4-FFF2-40B4-BE49-F238E27FC236}">
                <a16:creationId xmlns:a16="http://schemas.microsoft.com/office/drawing/2014/main" id="{ACA060D7-A8DE-3E4B-8B16-28336006EB79}"/>
              </a:ext>
            </a:extLst>
          </p:cNvPr>
          <p:cNvPicPr>
            <a:picLocks noChangeArrowheads="1"/>
          </p:cNvPicPr>
          <p:nvPr/>
        </p:nvPicPr>
        <p:blipFill>
          <a:blip r:embed="rId86" cstate="print">
            <a:extLst>
              <a:ext uri="{28A0092B-C50C-407E-A947-70E740481C1C}">
                <a14:useLocalDpi xmlns:a14="http://schemas.microsoft.com/office/drawing/2010/main" val="0"/>
              </a:ext>
            </a:extLst>
          </a:blip>
          <a:srcRect/>
          <a:stretch>
            <a:fillRect/>
          </a:stretch>
        </p:blipFill>
        <p:spPr bwMode="auto">
          <a:xfrm>
            <a:off x="3744000" y="549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5" name="Picture 104">
            <a:extLst>
              <a:ext uri="{FF2B5EF4-FFF2-40B4-BE49-F238E27FC236}">
                <a16:creationId xmlns:a16="http://schemas.microsoft.com/office/drawing/2014/main" id="{52876D42-4EF1-D942-9C36-124985860FBC}"/>
              </a:ext>
            </a:extLst>
          </p:cNvPr>
          <p:cNvPicPr>
            <a:picLocks noChangeArrowheads="1"/>
          </p:cNvPicPr>
          <p:nvPr/>
        </p:nvPicPr>
        <p:blipFill>
          <a:blip r:embed="rId87" cstate="print">
            <a:extLst>
              <a:ext uri="{28A0092B-C50C-407E-A947-70E740481C1C}">
                <a14:useLocalDpi xmlns:a14="http://schemas.microsoft.com/office/drawing/2010/main" val="0"/>
              </a:ext>
            </a:extLst>
          </a:blip>
          <a:srcRect/>
          <a:stretch>
            <a:fillRect/>
          </a:stretch>
        </p:blipFill>
        <p:spPr bwMode="auto">
          <a:xfrm>
            <a:off x="4284000" y="549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6" name="Picture 105">
            <a:extLst>
              <a:ext uri="{FF2B5EF4-FFF2-40B4-BE49-F238E27FC236}">
                <a16:creationId xmlns:a16="http://schemas.microsoft.com/office/drawing/2014/main" id="{99F5D87A-63E6-C74E-A1B4-1621EA80F737}"/>
              </a:ext>
            </a:extLst>
          </p:cNvPr>
          <p:cNvPicPr>
            <a:picLocks noChangeArrowheads="1"/>
          </p:cNvPicPr>
          <p:nvPr/>
        </p:nvPicPr>
        <p:blipFill>
          <a:blip r:embed="rId88" cstate="print">
            <a:extLst>
              <a:ext uri="{28A0092B-C50C-407E-A947-70E740481C1C}">
                <a14:useLocalDpi xmlns:a14="http://schemas.microsoft.com/office/drawing/2010/main" val="0"/>
              </a:ext>
            </a:extLst>
          </a:blip>
          <a:srcRect/>
          <a:stretch>
            <a:fillRect/>
          </a:stretch>
        </p:blipFill>
        <p:spPr bwMode="auto">
          <a:xfrm>
            <a:off x="4824000" y="549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8" name="Picture 107">
            <a:extLst>
              <a:ext uri="{FF2B5EF4-FFF2-40B4-BE49-F238E27FC236}">
                <a16:creationId xmlns:a16="http://schemas.microsoft.com/office/drawing/2014/main" id="{353D9E63-B848-5C46-BEC0-DEAD11D70207}"/>
              </a:ext>
            </a:extLst>
          </p:cNvPr>
          <p:cNvPicPr>
            <a:picLocks noChangeArrowheads="1"/>
          </p:cNvPicPr>
          <p:nvPr/>
        </p:nvPicPr>
        <p:blipFill>
          <a:blip r:embed="rId89" cstate="print">
            <a:extLst>
              <a:ext uri="{28A0092B-C50C-407E-A947-70E740481C1C}">
                <a14:useLocalDpi xmlns:a14="http://schemas.microsoft.com/office/drawing/2010/main" val="0"/>
              </a:ext>
            </a:extLst>
          </a:blip>
          <a:srcRect/>
          <a:stretch>
            <a:fillRect/>
          </a:stretch>
        </p:blipFill>
        <p:spPr bwMode="auto">
          <a:xfrm>
            <a:off x="1564979"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09" name="Picture 108">
            <a:extLst>
              <a:ext uri="{FF2B5EF4-FFF2-40B4-BE49-F238E27FC236}">
                <a16:creationId xmlns:a16="http://schemas.microsoft.com/office/drawing/2014/main" id="{75C22117-DCD0-5C44-8D24-AC52C3342CE7}"/>
              </a:ext>
            </a:extLst>
          </p:cNvPr>
          <p:cNvPicPr>
            <a:picLocks noChangeArrowheads="1"/>
          </p:cNvPicPr>
          <p:nvPr/>
        </p:nvPicPr>
        <p:blipFill>
          <a:blip r:embed="rId90" cstate="print">
            <a:extLst>
              <a:ext uri="{28A0092B-C50C-407E-A947-70E740481C1C}">
                <a14:useLocalDpi xmlns:a14="http://schemas.microsoft.com/office/drawing/2010/main" val="0"/>
              </a:ext>
            </a:extLst>
          </a:blip>
          <a:srcRect/>
          <a:stretch>
            <a:fillRect/>
          </a:stretch>
        </p:blipFill>
        <p:spPr bwMode="auto">
          <a:xfrm>
            <a:off x="2644979"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10" name="Picture 109">
            <a:extLst>
              <a:ext uri="{FF2B5EF4-FFF2-40B4-BE49-F238E27FC236}">
                <a16:creationId xmlns:a16="http://schemas.microsoft.com/office/drawing/2014/main" id="{1FA32C72-EF54-DD4F-8F82-E2D722F7DB2C}"/>
              </a:ext>
            </a:extLst>
          </p:cNvPr>
          <p:cNvPicPr>
            <a:picLocks noChangeArrowheads="1"/>
          </p:cNvPicPr>
          <p:nvPr/>
        </p:nvPicPr>
        <p:blipFill>
          <a:blip r:embed="rId91" cstate="print">
            <a:extLst>
              <a:ext uri="{28A0092B-C50C-407E-A947-70E740481C1C}">
                <a14:useLocalDpi xmlns:a14="http://schemas.microsoft.com/office/drawing/2010/main" val="0"/>
              </a:ext>
            </a:extLst>
          </a:blip>
          <a:srcRect/>
          <a:stretch>
            <a:fillRect/>
          </a:stretch>
        </p:blipFill>
        <p:spPr bwMode="auto">
          <a:xfrm>
            <a:off x="3184978"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11" name="Picture 110">
            <a:extLst>
              <a:ext uri="{FF2B5EF4-FFF2-40B4-BE49-F238E27FC236}">
                <a16:creationId xmlns:a16="http://schemas.microsoft.com/office/drawing/2014/main" id="{7472518F-F855-8542-9663-155500E11D28}"/>
              </a:ext>
            </a:extLst>
          </p:cNvPr>
          <p:cNvPicPr>
            <a:picLocks noChangeArrowheads="1"/>
          </p:cNvPicPr>
          <p:nvPr/>
        </p:nvPicPr>
        <p:blipFill>
          <a:blip r:embed="rId92" cstate="print">
            <a:extLst>
              <a:ext uri="{28A0092B-C50C-407E-A947-70E740481C1C}">
                <a14:useLocalDpi xmlns:a14="http://schemas.microsoft.com/office/drawing/2010/main" val="0"/>
              </a:ext>
            </a:extLst>
          </a:blip>
          <a:srcRect/>
          <a:stretch>
            <a:fillRect/>
          </a:stretch>
        </p:blipFill>
        <p:spPr bwMode="auto">
          <a:xfrm>
            <a:off x="3724979"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12" name="Picture 111">
            <a:extLst>
              <a:ext uri="{FF2B5EF4-FFF2-40B4-BE49-F238E27FC236}">
                <a16:creationId xmlns:a16="http://schemas.microsoft.com/office/drawing/2014/main" id="{981EA2D0-30C7-FE4B-9C8A-890DD1ABD4C6}"/>
              </a:ext>
            </a:extLst>
          </p:cNvPr>
          <p:cNvPicPr>
            <a:picLocks noChangeArrowheads="1"/>
          </p:cNvPicPr>
          <p:nvPr/>
        </p:nvPicPr>
        <p:blipFill>
          <a:blip r:embed="rId93" cstate="print">
            <a:extLst>
              <a:ext uri="{28A0092B-C50C-407E-A947-70E740481C1C}">
                <a14:useLocalDpi xmlns:a14="http://schemas.microsoft.com/office/drawing/2010/main" val="0"/>
              </a:ext>
            </a:extLst>
          </a:blip>
          <a:srcRect/>
          <a:stretch>
            <a:fillRect/>
          </a:stretch>
        </p:blipFill>
        <p:spPr bwMode="auto">
          <a:xfrm>
            <a:off x="4264979"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13" name="Picture 112">
            <a:extLst>
              <a:ext uri="{FF2B5EF4-FFF2-40B4-BE49-F238E27FC236}">
                <a16:creationId xmlns:a16="http://schemas.microsoft.com/office/drawing/2014/main" id="{85016C48-DD14-1749-B373-9AD3B5881470}"/>
              </a:ext>
            </a:extLst>
          </p:cNvPr>
          <p:cNvPicPr>
            <a:picLocks noChangeArrowheads="1"/>
          </p:cNvPicPr>
          <p:nvPr/>
        </p:nvPicPr>
        <p:blipFill>
          <a:blip r:embed="rId94" cstate="print">
            <a:extLst>
              <a:ext uri="{28A0092B-C50C-407E-A947-70E740481C1C}">
                <a14:useLocalDpi xmlns:a14="http://schemas.microsoft.com/office/drawing/2010/main" val="0"/>
              </a:ext>
            </a:extLst>
          </a:blip>
          <a:srcRect/>
          <a:stretch>
            <a:fillRect/>
          </a:stretch>
        </p:blipFill>
        <p:spPr bwMode="auto">
          <a:xfrm>
            <a:off x="5344979"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14" name="Picture 113">
            <a:extLst>
              <a:ext uri="{FF2B5EF4-FFF2-40B4-BE49-F238E27FC236}">
                <a16:creationId xmlns:a16="http://schemas.microsoft.com/office/drawing/2014/main" id="{3480A0C3-4E48-254B-B34E-81C542F645D4}"/>
              </a:ext>
            </a:extLst>
          </p:cNvPr>
          <p:cNvPicPr>
            <a:picLocks noChangeArrowheads="1"/>
          </p:cNvPicPr>
          <p:nvPr/>
        </p:nvPicPr>
        <p:blipFill>
          <a:blip r:embed="rId95" cstate="print">
            <a:extLst>
              <a:ext uri="{28A0092B-C50C-407E-A947-70E740481C1C}">
                <a14:useLocalDpi xmlns:a14="http://schemas.microsoft.com/office/drawing/2010/main" val="0"/>
              </a:ext>
            </a:extLst>
          </a:blip>
          <a:srcRect/>
          <a:stretch>
            <a:fillRect/>
          </a:stretch>
        </p:blipFill>
        <p:spPr bwMode="auto">
          <a:xfrm>
            <a:off x="5884979" y="60330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16" name="Picture 115">
            <a:extLst>
              <a:ext uri="{FF2B5EF4-FFF2-40B4-BE49-F238E27FC236}">
                <a16:creationId xmlns:a16="http://schemas.microsoft.com/office/drawing/2014/main" id="{4D1C328B-B6EB-244A-8BDD-3EDB0F0E911C}"/>
              </a:ext>
            </a:extLst>
          </p:cNvPr>
          <p:cNvPicPr>
            <a:picLocks noChangeAspect="1"/>
          </p:cNvPicPr>
          <p:nvPr/>
        </p:nvPicPr>
        <p:blipFill>
          <a:blip r:embed="rId96"/>
          <a:stretch>
            <a:fillRect/>
          </a:stretch>
        </p:blipFill>
        <p:spPr>
          <a:xfrm>
            <a:off x="5904000" y="5493029"/>
            <a:ext cx="540000" cy="540000"/>
          </a:xfrm>
          <a:prstGeom prst="rect">
            <a:avLst/>
          </a:prstGeom>
          <a:ln w="12700">
            <a:solidFill>
              <a:srgbClr val="087492"/>
            </a:solidFill>
          </a:ln>
        </p:spPr>
      </p:pic>
      <p:pic>
        <p:nvPicPr>
          <p:cNvPr id="117" name="Picture 116">
            <a:extLst>
              <a:ext uri="{FF2B5EF4-FFF2-40B4-BE49-F238E27FC236}">
                <a16:creationId xmlns:a16="http://schemas.microsoft.com/office/drawing/2014/main" id="{1EF557FE-E8B0-E645-98A5-C50F15FAA3B5}"/>
              </a:ext>
            </a:extLst>
          </p:cNvPr>
          <p:cNvPicPr>
            <a:picLocks noChangeAspect="1"/>
          </p:cNvPicPr>
          <p:nvPr/>
        </p:nvPicPr>
        <p:blipFill>
          <a:blip r:embed="rId97"/>
          <a:stretch>
            <a:fillRect/>
          </a:stretch>
        </p:blipFill>
        <p:spPr>
          <a:xfrm>
            <a:off x="6444000" y="5493029"/>
            <a:ext cx="540000" cy="540000"/>
          </a:xfrm>
          <a:prstGeom prst="rect">
            <a:avLst/>
          </a:prstGeom>
          <a:ln w="12700">
            <a:solidFill>
              <a:srgbClr val="087492"/>
            </a:solidFill>
          </a:ln>
        </p:spPr>
      </p:pic>
      <p:pic>
        <p:nvPicPr>
          <p:cNvPr id="119" name="Picture 118">
            <a:extLst>
              <a:ext uri="{FF2B5EF4-FFF2-40B4-BE49-F238E27FC236}">
                <a16:creationId xmlns:a16="http://schemas.microsoft.com/office/drawing/2014/main" id="{EEB0C29E-CE6F-F441-8C37-E01A41467BB9}"/>
              </a:ext>
            </a:extLst>
          </p:cNvPr>
          <p:cNvPicPr>
            <a:picLocks noChangeAspect="1"/>
          </p:cNvPicPr>
          <p:nvPr/>
        </p:nvPicPr>
        <p:blipFill>
          <a:blip r:embed="rId98"/>
          <a:stretch>
            <a:fillRect/>
          </a:stretch>
        </p:blipFill>
        <p:spPr>
          <a:xfrm>
            <a:off x="4804979" y="6033029"/>
            <a:ext cx="540000" cy="540000"/>
          </a:xfrm>
          <a:prstGeom prst="rect">
            <a:avLst/>
          </a:prstGeom>
          <a:ln w="9525">
            <a:solidFill>
              <a:srgbClr val="087492"/>
            </a:solidFill>
          </a:ln>
        </p:spPr>
      </p:pic>
      <p:pic>
        <p:nvPicPr>
          <p:cNvPr id="121" name="Picture 120">
            <a:extLst>
              <a:ext uri="{FF2B5EF4-FFF2-40B4-BE49-F238E27FC236}">
                <a16:creationId xmlns:a16="http://schemas.microsoft.com/office/drawing/2014/main" id="{0CC41C82-3616-2C4A-A155-CF053ABE919D}"/>
              </a:ext>
            </a:extLst>
          </p:cNvPr>
          <p:cNvPicPr>
            <a:picLocks noChangeArrowheads="1"/>
          </p:cNvPicPr>
          <p:nvPr/>
        </p:nvPicPr>
        <p:blipFill>
          <a:blip r:embed="rId99" cstate="print">
            <a:extLst>
              <a:ext uri="{28A0092B-C50C-407E-A947-70E740481C1C}">
                <a14:useLocalDpi xmlns:a14="http://schemas.microsoft.com/office/drawing/2010/main" val="0"/>
              </a:ext>
            </a:extLst>
          </a:blip>
          <a:srcRect/>
          <a:stretch>
            <a:fillRect/>
          </a:stretch>
        </p:blipFill>
        <p:spPr bwMode="auto">
          <a:xfrm>
            <a:off x="8604000" y="55119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23" name="Picture 122">
            <a:extLst>
              <a:ext uri="{FF2B5EF4-FFF2-40B4-BE49-F238E27FC236}">
                <a16:creationId xmlns:a16="http://schemas.microsoft.com/office/drawing/2014/main" id="{8742E568-3A20-1641-8C16-949FBDEEAE5F}"/>
              </a:ext>
            </a:extLst>
          </p:cNvPr>
          <p:cNvPicPr>
            <a:picLocks noChangeArrowheads="1"/>
          </p:cNvPicPr>
          <p:nvPr/>
        </p:nvPicPr>
        <p:blipFill>
          <a:blip r:embed="rId100" cstate="print">
            <a:extLst>
              <a:ext uri="{28A0092B-C50C-407E-A947-70E740481C1C}">
                <a14:useLocalDpi xmlns:a14="http://schemas.microsoft.com/office/drawing/2010/main" val="0"/>
              </a:ext>
            </a:extLst>
          </a:blip>
          <a:srcRect/>
          <a:stretch>
            <a:fillRect/>
          </a:stretch>
        </p:blipFill>
        <p:spPr bwMode="auto">
          <a:xfrm>
            <a:off x="8604000" y="38919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pic>
        <p:nvPicPr>
          <p:cNvPr id="124" name="Picture 123">
            <a:extLst>
              <a:ext uri="{FF2B5EF4-FFF2-40B4-BE49-F238E27FC236}">
                <a16:creationId xmlns:a16="http://schemas.microsoft.com/office/drawing/2014/main" id="{E2709C58-37C3-D54C-9A09-E5356B6C77BD}"/>
              </a:ext>
            </a:extLst>
          </p:cNvPr>
          <p:cNvPicPr>
            <a:picLocks noChangeArrowheads="1"/>
          </p:cNvPicPr>
          <p:nvPr/>
        </p:nvPicPr>
        <p:blipFill>
          <a:blip r:embed="rId101" cstate="print">
            <a:extLst>
              <a:ext uri="{28A0092B-C50C-407E-A947-70E740481C1C}">
                <a14:useLocalDpi xmlns:a14="http://schemas.microsoft.com/office/drawing/2010/main" val="0"/>
              </a:ext>
            </a:extLst>
          </a:blip>
          <a:srcRect/>
          <a:stretch>
            <a:fillRect/>
          </a:stretch>
        </p:blipFill>
        <p:spPr bwMode="auto">
          <a:xfrm>
            <a:off x="8604000" y="4431929"/>
            <a:ext cx="540000" cy="540000"/>
          </a:xfrm>
          <a:prstGeom prst="rect">
            <a:avLst/>
          </a:prstGeom>
          <a:noFill/>
          <a:ln>
            <a:solidFill>
              <a:srgbClr val="087492"/>
            </a:solidFill>
          </a:ln>
          <a:extLst>
            <a:ext uri="{909E8E84-426E-40DD-AFC4-6F175D3DCCD1}">
              <a14:hiddenFill xmlns:a14="http://schemas.microsoft.com/office/drawing/2010/main">
                <a:solidFill>
                  <a:srgbClr val="FFFFFF"/>
                </a:solidFill>
              </a14:hiddenFill>
            </a:ext>
          </a:extLst>
        </p:spPr>
      </p:pic>
      <p:sp>
        <p:nvSpPr>
          <p:cNvPr id="127" name="TextBox 126">
            <a:extLst>
              <a:ext uri="{FF2B5EF4-FFF2-40B4-BE49-F238E27FC236}">
                <a16:creationId xmlns:a16="http://schemas.microsoft.com/office/drawing/2014/main" id="{FC19EDC9-958C-FC44-8C4D-20F0853D8A4D}"/>
              </a:ext>
            </a:extLst>
          </p:cNvPr>
          <p:cNvSpPr txBox="1"/>
          <p:nvPr/>
        </p:nvSpPr>
        <p:spPr>
          <a:xfrm>
            <a:off x="221525" y="2844049"/>
            <a:ext cx="1538878" cy="461665"/>
          </a:xfrm>
          <a:prstGeom prst="rect">
            <a:avLst/>
          </a:prstGeom>
          <a:noFill/>
        </p:spPr>
        <p:txBody>
          <a:bodyPr wrap="square" lIns="91440" tIns="45720" rIns="91440" bIns="45720" rtlCol="0" anchor="t">
            <a:spAutoFit/>
          </a:bodyPr>
          <a:lstStyle/>
          <a:p>
            <a:pPr defTabSz="914400">
              <a:defRPr/>
            </a:pPr>
            <a:r>
              <a:rPr lang="en-GB" sz="1200" b="1" dirty="0">
                <a:solidFill>
                  <a:srgbClr val="087492"/>
                </a:solidFill>
                <a:latin typeface="Calibri" panose="020F0502020204030204"/>
              </a:rPr>
              <a:t>46</a:t>
            </a:r>
            <a:r>
              <a:rPr lang="en-BE" sz="1200" b="1" dirty="0">
                <a:solidFill>
                  <a:srgbClr val="087492"/>
                </a:solidFill>
                <a:latin typeface="Calibri" panose="020F0502020204030204"/>
              </a:rPr>
              <a:t> enterprise</a:t>
            </a:r>
            <a:r>
              <a:rPr kumimoji="0" lang="en-BE" sz="1200" b="1" i="0" u="none" strike="noStrike" kern="1200" cap="none" spc="0" normalizeH="0" baseline="0" noProof="0" dirty="0">
                <a:ln>
                  <a:noFill/>
                </a:ln>
                <a:solidFill>
                  <a:srgbClr val="087492"/>
                </a:solidFill>
                <a:effectLst/>
                <a:uLnTx/>
                <a:uFillTx/>
                <a:latin typeface="Calibri" panose="020F0502020204030204"/>
                <a:ea typeface="+mn-ea"/>
                <a:cs typeface="+mn-cs"/>
              </a:rPr>
              <a:t> members</a:t>
            </a:r>
          </a:p>
        </p:txBody>
      </p:sp>
      <p:sp>
        <p:nvSpPr>
          <p:cNvPr id="128" name="TextBox 127">
            <a:extLst>
              <a:ext uri="{FF2B5EF4-FFF2-40B4-BE49-F238E27FC236}">
                <a16:creationId xmlns:a16="http://schemas.microsoft.com/office/drawing/2014/main" id="{B3A6205E-3C6D-0A44-8EAE-F17FEF926472}"/>
              </a:ext>
            </a:extLst>
          </p:cNvPr>
          <p:cNvSpPr txBox="1"/>
          <p:nvPr/>
        </p:nvSpPr>
        <p:spPr>
          <a:xfrm>
            <a:off x="396786" y="1409792"/>
            <a:ext cx="2736002" cy="276999"/>
          </a:xfrm>
          <a:prstGeom prst="rect">
            <a:avLst/>
          </a:prstGeom>
          <a:noFill/>
        </p:spPr>
        <p:txBody>
          <a:bodyPr wrap="square" lIns="91440" tIns="45720" rIns="91440" bIns="45720" rtlCol="0" anchor="t">
            <a:spAutoFit/>
          </a:bodyPr>
          <a:lstStyle/>
          <a:p>
            <a:pPr defTabSz="914400">
              <a:defRPr/>
            </a:pPr>
            <a:r>
              <a:rPr lang="en-BE" sz="1200" b="1" dirty="0">
                <a:solidFill>
                  <a:srgbClr val="087492"/>
                </a:solidFill>
                <a:latin typeface="Calibri" panose="020F0502020204030204"/>
              </a:rPr>
              <a:t>3</a:t>
            </a:r>
            <a:r>
              <a:rPr lang="en-GB" sz="1200" b="1" dirty="0">
                <a:solidFill>
                  <a:srgbClr val="087492"/>
                </a:solidFill>
                <a:latin typeface="Calibri" panose="020F0502020204030204"/>
              </a:rPr>
              <a:t>4</a:t>
            </a:r>
            <a:r>
              <a:rPr lang="en-BE" sz="1200" b="1" dirty="0">
                <a:solidFill>
                  <a:srgbClr val="087492"/>
                </a:solidFill>
                <a:latin typeface="Calibri" panose="020F0502020204030204"/>
              </a:rPr>
              <a:t> </a:t>
            </a:r>
            <a:r>
              <a:rPr kumimoji="0" lang="en-BE" sz="1200" b="1" i="0" u="none" strike="noStrike" kern="1200" cap="none" spc="0" normalizeH="0" baseline="0" noProof="0" dirty="0">
                <a:ln>
                  <a:noFill/>
                </a:ln>
                <a:solidFill>
                  <a:srgbClr val="087492"/>
                </a:solidFill>
                <a:effectLst/>
                <a:uLnTx/>
                <a:uFillTx/>
                <a:latin typeface="Calibri" panose="020F0502020204030204"/>
                <a:ea typeface="+mn-ea"/>
                <a:cs typeface="+mn-cs"/>
              </a:rPr>
              <a:t>EU </a:t>
            </a:r>
            <a:r>
              <a:rPr kumimoji="0" lang="en-GB" sz="1200" b="1" i="0" u="none" strike="noStrike" kern="1200" cap="none" spc="0" normalizeH="0" baseline="0" noProof="0" dirty="0">
                <a:ln>
                  <a:noFill/>
                </a:ln>
                <a:solidFill>
                  <a:srgbClr val="087492"/>
                </a:solidFill>
                <a:effectLst/>
                <a:uLnTx/>
                <a:uFillTx/>
                <a:latin typeface="Calibri" panose="020F0502020204030204"/>
                <a:ea typeface="+mn-ea"/>
                <a:cs typeface="+mn-cs"/>
              </a:rPr>
              <a:t>u</a:t>
            </a:r>
            <a:r>
              <a:rPr kumimoji="0" lang="en-BE" sz="1200" b="1" i="0" u="none" strike="noStrike" kern="1200" cap="none" spc="0" normalizeH="0" baseline="0" noProof="0" dirty="0" err="1">
                <a:ln>
                  <a:noFill/>
                </a:ln>
                <a:solidFill>
                  <a:srgbClr val="087492"/>
                </a:solidFill>
                <a:effectLst/>
                <a:uLnTx/>
                <a:uFillTx/>
                <a:latin typeface="Calibri" panose="020F0502020204030204"/>
                <a:ea typeface="+mn-ea"/>
                <a:cs typeface="+mn-cs"/>
              </a:rPr>
              <a:t>mbrella</a:t>
            </a:r>
            <a:r>
              <a:rPr kumimoji="0" lang="en-GB" sz="1200" b="1" i="0" u="none" strike="noStrike" kern="1200" cap="none" spc="0" normalizeH="0" baseline="0" noProof="0" dirty="0">
                <a:ln>
                  <a:noFill/>
                </a:ln>
                <a:solidFill>
                  <a:srgbClr val="087492"/>
                </a:solidFill>
                <a:effectLst/>
                <a:uLnTx/>
                <a:uFillTx/>
                <a:latin typeface="Calibri" panose="020F0502020204030204"/>
                <a:ea typeface="+mn-ea"/>
                <a:cs typeface="+mn-cs"/>
              </a:rPr>
              <a:t> organisations</a:t>
            </a:r>
            <a:endParaRPr kumimoji="0" lang="en-BE" sz="1200" b="1" i="0" u="none" strike="noStrike" kern="1200" cap="none" spc="0" normalizeH="0" baseline="0" noProof="0" dirty="0">
              <a:ln>
                <a:noFill/>
              </a:ln>
              <a:solidFill>
                <a:srgbClr val="087492"/>
              </a:solidFill>
              <a:effectLst/>
              <a:uLnTx/>
              <a:uFillTx/>
              <a:latin typeface="Calibri" panose="020F0502020204030204"/>
              <a:ea typeface="+mn-ea"/>
              <a:cs typeface="+mn-cs"/>
            </a:endParaRPr>
          </a:p>
        </p:txBody>
      </p:sp>
      <p:pic>
        <p:nvPicPr>
          <p:cNvPr id="68" name="Picture 67">
            <a:extLst>
              <a:ext uri="{FF2B5EF4-FFF2-40B4-BE49-F238E27FC236}">
                <a16:creationId xmlns:a16="http://schemas.microsoft.com/office/drawing/2014/main" id="{B3037AE5-4EA8-C343-9CF6-162A660594A8}"/>
              </a:ext>
            </a:extLst>
          </p:cNvPr>
          <p:cNvPicPr>
            <a:picLocks noChangeAspect="1" noChangeArrowheads="1"/>
          </p:cNvPicPr>
          <p:nvPr/>
        </p:nvPicPr>
        <p:blipFill>
          <a:blip r:embed="rId102" cstate="print">
            <a:extLst>
              <a:ext uri="{28A0092B-C50C-407E-A947-70E740481C1C}">
                <a14:useLocalDpi xmlns:a14="http://schemas.microsoft.com/office/drawing/2010/main" val="0"/>
              </a:ext>
            </a:extLst>
          </a:blip>
          <a:srcRect/>
          <a:stretch>
            <a:fillRect/>
          </a:stretch>
        </p:blipFill>
        <p:spPr bwMode="auto">
          <a:xfrm>
            <a:off x="5900427" y="387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78" name="Picture 77">
            <a:extLst>
              <a:ext uri="{FF2B5EF4-FFF2-40B4-BE49-F238E27FC236}">
                <a16:creationId xmlns:a16="http://schemas.microsoft.com/office/drawing/2014/main" id="{D83A8FB6-1C41-A24D-A442-3040BFAC8311}"/>
              </a:ext>
            </a:extLst>
          </p:cNvPr>
          <p:cNvPicPr>
            <a:picLocks noChangeAspect="1" noChangeArrowheads="1"/>
          </p:cNvPicPr>
          <p:nvPr/>
        </p:nvPicPr>
        <p:blipFill>
          <a:blip r:embed="rId103" cstate="print">
            <a:extLst>
              <a:ext uri="{28A0092B-C50C-407E-A947-70E740481C1C}">
                <a14:useLocalDpi xmlns:a14="http://schemas.microsoft.com/office/drawing/2010/main" val="0"/>
              </a:ext>
            </a:extLst>
          </a:blip>
          <a:srcRect/>
          <a:stretch>
            <a:fillRect/>
          </a:stretch>
        </p:blipFill>
        <p:spPr bwMode="auto">
          <a:xfrm>
            <a:off x="4824000" y="441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sp>
        <p:nvSpPr>
          <p:cNvPr id="130" name="TextBox 129">
            <a:extLst>
              <a:ext uri="{FF2B5EF4-FFF2-40B4-BE49-F238E27FC236}">
                <a16:creationId xmlns:a16="http://schemas.microsoft.com/office/drawing/2014/main" id="{325D0752-34F0-9445-B6D3-E6B967A51FA6}"/>
              </a:ext>
            </a:extLst>
          </p:cNvPr>
          <p:cNvSpPr txBox="1"/>
          <p:nvPr/>
        </p:nvSpPr>
        <p:spPr>
          <a:xfrm>
            <a:off x="-54831" y="4216068"/>
            <a:ext cx="810534" cy="769441"/>
          </a:xfrm>
          <a:prstGeom prst="rect">
            <a:avLst/>
          </a:prstGeom>
          <a:noFill/>
        </p:spPr>
        <p:txBody>
          <a:bodyPr wrap="square" lIns="91440" tIns="45720" rIns="91440" bIns="45720" rtlCol="0" anchor="t">
            <a:spAutoFit/>
          </a:bodyPr>
          <a:lstStyle/>
          <a:p>
            <a:pPr defTabSz="914400">
              <a:defRPr/>
            </a:pPr>
            <a:r>
              <a:rPr lang="en-US" sz="1100" b="1" dirty="0">
                <a:solidFill>
                  <a:srgbClr val="087492"/>
                </a:solidFill>
                <a:latin typeface="Calibri" panose="020F0502020204030204"/>
              </a:rPr>
              <a:t>62 national </a:t>
            </a:r>
            <a:r>
              <a:rPr lang="en-US" sz="1100" b="1" dirty="0" err="1">
                <a:solidFill>
                  <a:srgbClr val="087492"/>
                </a:solidFill>
                <a:latin typeface="Calibri" panose="020F0502020204030204"/>
              </a:rPr>
              <a:t>organi-sations</a:t>
            </a:r>
            <a:endParaRPr lang="en-BE" sz="1100" b="1" i="0" u="none" strike="noStrike" kern="1200" cap="none" spc="0" normalizeH="0" baseline="0" noProof="0" dirty="0">
              <a:ln>
                <a:noFill/>
              </a:ln>
              <a:solidFill>
                <a:srgbClr val="087492"/>
              </a:solidFill>
              <a:effectLst/>
              <a:uLnTx/>
              <a:uFillTx/>
              <a:latin typeface="Calibri" panose="020F0502020204030204"/>
              <a:cs typeface="Calibri"/>
            </a:endParaRPr>
          </a:p>
        </p:txBody>
      </p:sp>
      <p:pic>
        <p:nvPicPr>
          <p:cNvPr id="107" name="Picture 106">
            <a:extLst>
              <a:ext uri="{FF2B5EF4-FFF2-40B4-BE49-F238E27FC236}">
                <a16:creationId xmlns:a16="http://schemas.microsoft.com/office/drawing/2014/main" id="{0F5A83DC-A1A8-2F46-89F6-DD98A428B59A}"/>
              </a:ext>
            </a:extLst>
          </p:cNvPr>
          <p:cNvPicPr>
            <a:picLocks noChangeArrowheads="1"/>
          </p:cNvPicPr>
          <p:nvPr/>
        </p:nvPicPr>
        <p:blipFill>
          <a:blip r:embed="rId104" cstate="print">
            <a:extLst>
              <a:ext uri="{28A0092B-C50C-407E-A947-70E740481C1C}">
                <a14:useLocalDpi xmlns:a14="http://schemas.microsoft.com/office/drawing/2010/main" val="0"/>
              </a:ext>
            </a:extLst>
          </a:blip>
          <a:srcRect/>
          <a:stretch>
            <a:fillRect/>
          </a:stretch>
        </p:blipFill>
        <p:spPr bwMode="auto">
          <a:xfrm>
            <a:off x="5364000" y="5493029"/>
            <a:ext cx="540000" cy="540000"/>
          </a:xfrm>
          <a:prstGeom prst="rect">
            <a:avLst/>
          </a:prstGeom>
          <a:noFill/>
          <a:ln w="9525">
            <a:solidFill>
              <a:srgbClr val="087492"/>
            </a:solidFill>
          </a:ln>
          <a:extLst>
            <a:ext uri="{909E8E84-426E-40DD-AFC4-6F175D3DCCD1}">
              <a14:hiddenFill xmlns:a14="http://schemas.microsoft.com/office/drawing/2010/main">
                <a:solidFill>
                  <a:srgbClr val="FFFFFF"/>
                </a:solidFill>
              </a14:hiddenFill>
            </a:ext>
          </a:extLst>
        </p:spPr>
      </p:pic>
      <p:pic>
        <p:nvPicPr>
          <p:cNvPr id="115" name="Picture 114">
            <a:extLst>
              <a:ext uri="{FF2B5EF4-FFF2-40B4-BE49-F238E27FC236}">
                <a16:creationId xmlns:a16="http://schemas.microsoft.com/office/drawing/2014/main" id="{7E31C968-D79D-494C-ACCC-D8FD35D5523E}"/>
              </a:ext>
            </a:extLst>
          </p:cNvPr>
          <p:cNvPicPr>
            <a:picLocks noChangeArrowheads="1"/>
          </p:cNvPicPr>
          <p:nvPr/>
        </p:nvPicPr>
        <p:blipFill>
          <a:blip r:embed="rId105" cstate="print">
            <a:extLst>
              <a:ext uri="{28A0092B-C50C-407E-A947-70E740481C1C}">
                <a14:useLocalDpi xmlns:a14="http://schemas.microsoft.com/office/drawing/2010/main" val="0"/>
              </a:ext>
            </a:extLst>
          </a:blip>
          <a:srcRect/>
          <a:stretch>
            <a:fillRect/>
          </a:stretch>
        </p:blipFill>
        <p:spPr bwMode="auto">
          <a:xfrm>
            <a:off x="2104979" y="6033029"/>
            <a:ext cx="540000" cy="540000"/>
          </a:xfrm>
          <a:prstGeom prst="rect">
            <a:avLst/>
          </a:prstGeom>
          <a:noFill/>
          <a:ln w="9525">
            <a:solidFill>
              <a:srgbClr val="087492"/>
            </a:solidFill>
          </a:ln>
          <a:extLst>
            <a:ext uri="{909E8E84-426E-40DD-AFC4-6F175D3DCCD1}">
              <a14:hiddenFill xmlns:a14="http://schemas.microsoft.com/office/drawing/2010/main">
                <a:solidFill>
                  <a:srgbClr val="FFFFFF"/>
                </a:solidFill>
              </a14:hiddenFill>
            </a:ext>
          </a:extLst>
        </p:spPr>
      </p:pic>
      <p:sp>
        <p:nvSpPr>
          <p:cNvPr id="131" name="TextBox 130">
            <a:extLst>
              <a:ext uri="{FF2B5EF4-FFF2-40B4-BE49-F238E27FC236}">
                <a16:creationId xmlns:a16="http://schemas.microsoft.com/office/drawing/2014/main" id="{0BF6538A-9ABF-124B-93C9-92D4D29510EF}"/>
              </a:ext>
            </a:extLst>
          </p:cNvPr>
          <p:cNvSpPr txBox="1"/>
          <p:nvPr/>
        </p:nvSpPr>
        <p:spPr>
          <a:xfrm>
            <a:off x="7978915" y="3518559"/>
            <a:ext cx="994910" cy="276999"/>
          </a:xfrm>
          <a:prstGeom prst="rect">
            <a:avLst/>
          </a:prstGeom>
          <a:noFill/>
        </p:spPr>
        <p:txBody>
          <a:bodyPr wrap="square" lIns="91440" tIns="45720" rIns="91440" bIns="45720" rtlCol="0" anchor="t">
            <a:spAutoFit/>
          </a:bodyPr>
          <a:lstStyle/>
          <a:p>
            <a:pPr defTabSz="914400">
              <a:defRPr/>
            </a:pPr>
            <a:r>
              <a:rPr lang="en-GB" sz="1200" b="1" dirty="0">
                <a:solidFill>
                  <a:srgbClr val="087492"/>
                </a:solidFill>
                <a:latin typeface="Calibri" panose="020F0502020204030204"/>
              </a:rPr>
              <a:t>9 </a:t>
            </a:r>
            <a:r>
              <a:rPr lang="en-BE" sz="1200" b="1" dirty="0" err="1">
                <a:solidFill>
                  <a:srgbClr val="087492"/>
                </a:solidFill>
                <a:latin typeface="Calibri" panose="020F0502020204030204"/>
              </a:rPr>
              <a:t>NTPs</a:t>
            </a:r>
            <a:endParaRPr lang="en-US" sz="1600" b="1" dirty="0">
              <a:ea typeface="+mn-ea"/>
              <a:cs typeface="+mn-cs"/>
            </a:endParaRPr>
          </a:p>
        </p:txBody>
      </p:sp>
      <p:pic>
        <p:nvPicPr>
          <p:cNvPr id="122" name="Picture 121">
            <a:extLst>
              <a:ext uri="{FF2B5EF4-FFF2-40B4-BE49-F238E27FC236}">
                <a16:creationId xmlns:a16="http://schemas.microsoft.com/office/drawing/2014/main" id="{7752B9EC-2EC8-9C4E-97F4-F7210008CA5A}"/>
              </a:ext>
            </a:extLst>
          </p:cNvPr>
          <p:cNvPicPr>
            <a:picLocks noChangeArrowheads="1"/>
          </p:cNvPicPr>
          <p:nvPr/>
        </p:nvPicPr>
        <p:blipFill>
          <a:blip r:embed="rId106" cstate="print">
            <a:extLst>
              <a:ext uri="{28A0092B-C50C-407E-A947-70E740481C1C}">
                <a14:useLocalDpi xmlns:a14="http://schemas.microsoft.com/office/drawing/2010/main" val="0"/>
              </a:ext>
            </a:extLst>
          </a:blip>
          <a:srcRect/>
          <a:stretch>
            <a:fillRect/>
          </a:stretch>
        </p:blipFill>
        <p:spPr bwMode="auto">
          <a:xfrm>
            <a:off x="8604000" y="4971929"/>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126" name="Picture 125">
            <a:extLst>
              <a:ext uri="{FF2B5EF4-FFF2-40B4-BE49-F238E27FC236}">
                <a16:creationId xmlns:a16="http://schemas.microsoft.com/office/drawing/2014/main" id="{AA36344E-B95F-CB44-8B4B-DFC3D39A5E10}"/>
              </a:ext>
            </a:extLst>
          </p:cNvPr>
          <p:cNvPicPr>
            <a:picLocks/>
          </p:cNvPicPr>
          <p:nvPr/>
        </p:nvPicPr>
        <p:blipFill>
          <a:blip r:embed="rId107"/>
          <a:stretch>
            <a:fillRect/>
          </a:stretch>
        </p:blipFill>
        <p:spPr>
          <a:xfrm>
            <a:off x="8604000" y="3351929"/>
            <a:ext cx="540000" cy="540000"/>
          </a:xfrm>
          <a:prstGeom prst="rect">
            <a:avLst/>
          </a:prstGeom>
          <a:ln w="12700">
            <a:solidFill>
              <a:srgbClr val="087492"/>
            </a:solidFill>
          </a:ln>
        </p:spPr>
      </p:pic>
      <p:pic>
        <p:nvPicPr>
          <p:cNvPr id="125" name="Picture 124">
            <a:extLst>
              <a:ext uri="{FF2B5EF4-FFF2-40B4-BE49-F238E27FC236}">
                <a16:creationId xmlns:a16="http://schemas.microsoft.com/office/drawing/2014/main" id="{9EFD27A8-3D55-424B-8329-7A018D6C8B1E}"/>
              </a:ext>
            </a:extLst>
          </p:cNvPr>
          <p:cNvPicPr>
            <a:picLocks noChangeArrowheads="1"/>
          </p:cNvPicPr>
          <p:nvPr/>
        </p:nvPicPr>
        <p:blipFill>
          <a:blip r:embed="rId108" cstate="print">
            <a:extLst>
              <a:ext uri="{28A0092B-C50C-407E-A947-70E740481C1C}">
                <a14:useLocalDpi xmlns:a14="http://schemas.microsoft.com/office/drawing/2010/main" val="0"/>
              </a:ext>
            </a:extLst>
          </a:blip>
          <a:srcRect/>
          <a:stretch>
            <a:fillRect/>
          </a:stretch>
        </p:blipFill>
        <p:spPr bwMode="auto">
          <a:xfrm>
            <a:off x="8604000" y="2811929"/>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120" name="Picture 119">
            <a:extLst>
              <a:ext uri="{FF2B5EF4-FFF2-40B4-BE49-F238E27FC236}">
                <a16:creationId xmlns:a16="http://schemas.microsoft.com/office/drawing/2014/main" id="{446AECDD-F610-C04A-979F-4F356E775648}"/>
              </a:ext>
            </a:extLst>
          </p:cNvPr>
          <p:cNvPicPr>
            <a:picLocks noChangeArrowheads="1"/>
          </p:cNvPicPr>
          <p:nvPr/>
        </p:nvPicPr>
        <p:blipFill>
          <a:blip r:embed="rId109" cstate="print">
            <a:extLst>
              <a:ext uri="{28A0092B-C50C-407E-A947-70E740481C1C}">
                <a14:useLocalDpi xmlns:a14="http://schemas.microsoft.com/office/drawing/2010/main" val="0"/>
              </a:ext>
            </a:extLst>
          </a:blip>
          <a:srcRect/>
          <a:stretch>
            <a:fillRect/>
          </a:stretch>
        </p:blipFill>
        <p:spPr bwMode="auto">
          <a:xfrm>
            <a:off x="8604000" y="6051929"/>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cxnSp>
        <p:nvCxnSpPr>
          <p:cNvPr id="133" name="Straight Connector 132">
            <a:extLst>
              <a:ext uri="{FF2B5EF4-FFF2-40B4-BE49-F238E27FC236}">
                <a16:creationId xmlns:a16="http://schemas.microsoft.com/office/drawing/2014/main" id="{20D8ACD6-EC8B-4B4C-9E80-2FFE348092F7}"/>
              </a:ext>
            </a:extLst>
          </p:cNvPr>
          <p:cNvCxnSpPr>
            <a:cxnSpLocks/>
            <a:stCxn id="39" idx="0"/>
          </p:cNvCxnSpPr>
          <p:nvPr/>
        </p:nvCxnSpPr>
        <p:spPr>
          <a:xfrm flipV="1">
            <a:off x="1194682" y="2772549"/>
            <a:ext cx="7399336" cy="9983"/>
          </a:xfrm>
          <a:prstGeom prst="line">
            <a:avLst/>
          </a:prstGeom>
          <a:ln w="25400">
            <a:solidFill>
              <a:srgbClr val="087492"/>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063F663E-3AEF-FF43-ADB1-99882E9C6886}"/>
              </a:ext>
            </a:extLst>
          </p:cNvPr>
          <p:cNvCxnSpPr>
            <a:cxnSpLocks/>
          </p:cNvCxnSpPr>
          <p:nvPr/>
        </p:nvCxnSpPr>
        <p:spPr>
          <a:xfrm>
            <a:off x="8737" y="1693670"/>
            <a:ext cx="8595263" cy="13261"/>
          </a:xfrm>
          <a:prstGeom prst="line">
            <a:avLst/>
          </a:prstGeom>
          <a:ln w="25400">
            <a:solidFill>
              <a:srgbClr val="087492"/>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5564DB64-3E88-F248-94BC-03C825FBCB91}"/>
              </a:ext>
            </a:extLst>
          </p:cNvPr>
          <p:cNvCxnSpPr>
            <a:cxnSpLocks/>
          </p:cNvCxnSpPr>
          <p:nvPr/>
        </p:nvCxnSpPr>
        <p:spPr>
          <a:xfrm>
            <a:off x="8577233" y="2243782"/>
            <a:ext cx="19320" cy="4348147"/>
          </a:xfrm>
          <a:prstGeom prst="line">
            <a:avLst/>
          </a:prstGeom>
          <a:ln w="25400">
            <a:solidFill>
              <a:srgbClr val="087492"/>
            </a:solidFill>
          </a:ln>
        </p:spPr>
        <p:style>
          <a:lnRef idx="1">
            <a:schemeClr val="accent1"/>
          </a:lnRef>
          <a:fillRef idx="0">
            <a:schemeClr val="accent1"/>
          </a:fillRef>
          <a:effectRef idx="0">
            <a:schemeClr val="accent1"/>
          </a:effectRef>
          <a:fontRef idx="minor">
            <a:schemeClr val="tx1"/>
          </a:fontRef>
        </p:style>
      </p:cxnSp>
      <p:pic>
        <p:nvPicPr>
          <p:cNvPr id="92" name="Picture 91">
            <a:extLst>
              <a:ext uri="{FF2B5EF4-FFF2-40B4-BE49-F238E27FC236}">
                <a16:creationId xmlns:a16="http://schemas.microsoft.com/office/drawing/2014/main" id="{0171C877-8C10-DD4D-AB80-EEEF01720082}"/>
              </a:ext>
            </a:extLst>
          </p:cNvPr>
          <p:cNvPicPr>
            <a:picLocks noChangeAspect="1" noChangeArrowheads="1"/>
          </p:cNvPicPr>
          <p:nvPr/>
        </p:nvPicPr>
        <p:blipFill>
          <a:blip r:embed="rId110" cstate="print">
            <a:extLst>
              <a:ext uri="{28A0092B-C50C-407E-A947-70E740481C1C}">
                <a14:useLocalDpi xmlns:a14="http://schemas.microsoft.com/office/drawing/2010/main" val="0"/>
              </a:ext>
            </a:extLst>
          </a:blip>
          <a:srcRect/>
          <a:stretch>
            <a:fillRect/>
          </a:stretch>
        </p:blipFill>
        <p:spPr bwMode="auto">
          <a:xfrm>
            <a:off x="4284000" y="4413029"/>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cxnSp>
        <p:nvCxnSpPr>
          <p:cNvPr id="140" name="Straight Connector 139">
            <a:extLst>
              <a:ext uri="{FF2B5EF4-FFF2-40B4-BE49-F238E27FC236}">
                <a16:creationId xmlns:a16="http://schemas.microsoft.com/office/drawing/2014/main" id="{4D7986F0-DC9E-BF48-A309-45E31BA61AB9}"/>
              </a:ext>
            </a:extLst>
          </p:cNvPr>
          <p:cNvCxnSpPr>
            <a:cxnSpLocks/>
          </p:cNvCxnSpPr>
          <p:nvPr/>
        </p:nvCxnSpPr>
        <p:spPr>
          <a:xfrm>
            <a:off x="503112" y="4406888"/>
            <a:ext cx="8072460" cy="9976"/>
          </a:xfrm>
          <a:prstGeom prst="line">
            <a:avLst/>
          </a:prstGeom>
          <a:ln w="25400">
            <a:solidFill>
              <a:srgbClr val="087492"/>
            </a:solidFill>
          </a:ln>
        </p:spPr>
        <p:style>
          <a:lnRef idx="1">
            <a:schemeClr val="accent1"/>
          </a:lnRef>
          <a:fillRef idx="0">
            <a:schemeClr val="accent1"/>
          </a:fillRef>
          <a:effectRef idx="0">
            <a:schemeClr val="accent1"/>
          </a:effectRef>
          <a:fontRef idx="minor">
            <a:schemeClr val="tx1"/>
          </a:fontRef>
        </p:style>
      </p:cxnSp>
      <p:pic>
        <p:nvPicPr>
          <p:cNvPr id="83" name="Picture 82">
            <a:extLst>
              <a:ext uri="{FF2B5EF4-FFF2-40B4-BE49-F238E27FC236}">
                <a16:creationId xmlns:a16="http://schemas.microsoft.com/office/drawing/2014/main" id="{AC51FE81-2716-0C46-B423-A5F20336587D}"/>
              </a:ext>
            </a:extLst>
          </p:cNvPr>
          <p:cNvPicPr>
            <a:picLocks noChangeAspect="1" noChangeArrowheads="1"/>
          </p:cNvPicPr>
          <p:nvPr/>
        </p:nvPicPr>
        <p:blipFill>
          <a:blip r:embed="rId111" cstate="print">
            <a:extLst>
              <a:ext uri="{28A0092B-C50C-407E-A947-70E740481C1C}">
                <a14:useLocalDpi xmlns:a14="http://schemas.microsoft.com/office/drawing/2010/main" val="0"/>
              </a:ext>
            </a:extLst>
          </a:blip>
          <a:srcRect/>
          <a:stretch>
            <a:fillRect/>
          </a:stretch>
        </p:blipFill>
        <p:spPr bwMode="auto">
          <a:xfrm>
            <a:off x="3168783" y="495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84" name="Picture 83">
            <a:extLst>
              <a:ext uri="{FF2B5EF4-FFF2-40B4-BE49-F238E27FC236}">
                <a16:creationId xmlns:a16="http://schemas.microsoft.com/office/drawing/2014/main" id="{255BE9CF-3C22-1443-B244-D1983108E668}"/>
              </a:ext>
            </a:extLst>
          </p:cNvPr>
          <p:cNvPicPr>
            <a:picLocks noChangeArrowheads="1"/>
          </p:cNvPicPr>
          <p:nvPr/>
        </p:nvPicPr>
        <p:blipFill>
          <a:blip r:embed="rId112" cstate="print">
            <a:extLst>
              <a:ext uri="{28A0092B-C50C-407E-A947-70E740481C1C}">
                <a14:useLocalDpi xmlns:a14="http://schemas.microsoft.com/office/drawing/2010/main" val="0"/>
              </a:ext>
            </a:extLst>
          </a:blip>
          <a:srcRect/>
          <a:stretch>
            <a:fillRect/>
          </a:stretch>
        </p:blipFill>
        <p:spPr bwMode="auto">
          <a:xfrm>
            <a:off x="3708783" y="495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91" name="Picture 90">
            <a:extLst>
              <a:ext uri="{FF2B5EF4-FFF2-40B4-BE49-F238E27FC236}">
                <a16:creationId xmlns:a16="http://schemas.microsoft.com/office/drawing/2014/main" id="{2DDBB066-C3BD-0B4F-AA9C-81778AEFD16B}"/>
              </a:ext>
            </a:extLst>
          </p:cNvPr>
          <p:cNvPicPr>
            <a:picLocks/>
          </p:cNvPicPr>
          <p:nvPr/>
        </p:nvPicPr>
        <p:blipFill>
          <a:blip r:embed="rId113"/>
          <a:stretch>
            <a:fillRect/>
          </a:stretch>
        </p:blipFill>
        <p:spPr>
          <a:xfrm>
            <a:off x="2628783" y="4952514"/>
            <a:ext cx="540000" cy="540000"/>
          </a:xfrm>
          <a:prstGeom prst="rect">
            <a:avLst/>
          </a:prstGeom>
          <a:noFill/>
          <a:ln w="12700">
            <a:solidFill>
              <a:srgbClr val="087492"/>
            </a:solidFill>
          </a:ln>
        </p:spPr>
      </p:pic>
      <p:pic>
        <p:nvPicPr>
          <p:cNvPr id="95" name="Picture 94">
            <a:extLst>
              <a:ext uri="{FF2B5EF4-FFF2-40B4-BE49-F238E27FC236}">
                <a16:creationId xmlns:a16="http://schemas.microsoft.com/office/drawing/2014/main" id="{44607497-7627-934D-B0DB-5E6AD24946A1}"/>
              </a:ext>
            </a:extLst>
          </p:cNvPr>
          <p:cNvPicPr>
            <a:picLocks noChangeAspect="1"/>
          </p:cNvPicPr>
          <p:nvPr/>
        </p:nvPicPr>
        <p:blipFill>
          <a:blip r:embed="rId114"/>
          <a:stretch>
            <a:fillRect/>
          </a:stretch>
        </p:blipFill>
        <p:spPr>
          <a:xfrm>
            <a:off x="4248783" y="4952514"/>
            <a:ext cx="540000" cy="540000"/>
          </a:xfrm>
          <a:prstGeom prst="rect">
            <a:avLst/>
          </a:prstGeom>
          <a:ln w="12700">
            <a:solidFill>
              <a:srgbClr val="087492"/>
            </a:solidFill>
          </a:ln>
        </p:spPr>
      </p:pic>
      <p:pic>
        <p:nvPicPr>
          <p:cNvPr id="98" name="Picture 97">
            <a:extLst>
              <a:ext uri="{FF2B5EF4-FFF2-40B4-BE49-F238E27FC236}">
                <a16:creationId xmlns:a16="http://schemas.microsoft.com/office/drawing/2014/main" id="{C89619B4-FD3A-784D-861D-1051CD36B2F1}"/>
              </a:ext>
            </a:extLst>
          </p:cNvPr>
          <p:cNvPicPr>
            <a:picLocks noChangeAspect="1"/>
          </p:cNvPicPr>
          <p:nvPr/>
        </p:nvPicPr>
        <p:blipFill>
          <a:blip r:embed="rId115"/>
          <a:stretch>
            <a:fillRect/>
          </a:stretch>
        </p:blipFill>
        <p:spPr>
          <a:xfrm>
            <a:off x="4554000" y="4952514"/>
            <a:ext cx="540000" cy="540000"/>
          </a:xfrm>
          <a:prstGeom prst="rect">
            <a:avLst/>
          </a:prstGeom>
          <a:ln w="12700">
            <a:solidFill>
              <a:srgbClr val="087492"/>
            </a:solidFill>
          </a:ln>
        </p:spPr>
      </p:pic>
      <p:pic>
        <p:nvPicPr>
          <p:cNvPr id="97" name="Picture 96">
            <a:extLst>
              <a:ext uri="{FF2B5EF4-FFF2-40B4-BE49-F238E27FC236}">
                <a16:creationId xmlns:a16="http://schemas.microsoft.com/office/drawing/2014/main" id="{33960267-98C8-8D42-A668-2DAFE8833BF6}"/>
              </a:ext>
            </a:extLst>
          </p:cNvPr>
          <p:cNvPicPr>
            <a:picLocks noChangeArrowheads="1"/>
          </p:cNvPicPr>
          <p:nvPr/>
        </p:nvPicPr>
        <p:blipFill>
          <a:blip r:embed="rId116" cstate="print">
            <a:extLst>
              <a:ext uri="{28A0092B-C50C-407E-A947-70E740481C1C}">
                <a14:useLocalDpi xmlns:a14="http://schemas.microsoft.com/office/drawing/2010/main" val="0"/>
              </a:ext>
            </a:extLst>
          </a:blip>
          <a:srcRect/>
          <a:stretch>
            <a:fillRect/>
          </a:stretch>
        </p:blipFill>
        <p:spPr bwMode="auto">
          <a:xfrm>
            <a:off x="2088783" y="4952514"/>
            <a:ext cx="540000" cy="540000"/>
          </a:xfrm>
          <a:prstGeom prst="rect">
            <a:avLst/>
          </a:prstGeom>
          <a:noFill/>
          <a:ln w="12700">
            <a:solidFill>
              <a:srgbClr val="087492"/>
            </a:solidFill>
          </a:ln>
        </p:spPr>
      </p:pic>
      <p:pic>
        <p:nvPicPr>
          <p:cNvPr id="87" name="Picture 86">
            <a:extLst>
              <a:ext uri="{FF2B5EF4-FFF2-40B4-BE49-F238E27FC236}">
                <a16:creationId xmlns:a16="http://schemas.microsoft.com/office/drawing/2014/main" id="{B6D9385C-4744-F649-A144-748715BAA7AE}"/>
              </a:ext>
            </a:extLst>
          </p:cNvPr>
          <p:cNvPicPr>
            <a:picLocks noChangeAspect="1" noChangeArrowheads="1"/>
          </p:cNvPicPr>
          <p:nvPr/>
        </p:nvPicPr>
        <p:blipFill>
          <a:blip r:embed="rId117" cstate="print">
            <a:extLst>
              <a:ext uri="{28A0092B-C50C-407E-A947-70E740481C1C}">
                <a14:useLocalDpi xmlns:a14="http://schemas.microsoft.com/office/drawing/2010/main" val="0"/>
              </a:ext>
            </a:extLst>
          </a:blip>
          <a:srcRect/>
          <a:stretch>
            <a:fillRect/>
          </a:stretch>
        </p:blipFill>
        <p:spPr bwMode="auto">
          <a:xfrm>
            <a:off x="6408783" y="495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pic>
        <p:nvPicPr>
          <p:cNvPr id="88" name="Picture 87">
            <a:extLst>
              <a:ext uri="{FF2B5EF4-FFF2-40B4-BE49-F238E27FC236}">
                <a16:creationId xmlns:a16="http://schemas.microsoft.com/office/drawing/2014/main" id="{43F04222-B49F-B449-9E08-F014AA8461D8}"/>
              </a:ext>
            </a:extLst>
          </p:cNvPr>
          <p:cNvPicPr>
            <a:picLocks noChangeArrowheads="1"/>
          </p:cNvPicPr>
          <p:nvPr/>
        </p:nvPicPr>
        <p:blipFill>
          <a:blip r:embed="rId118" cstate="print">
            <a:extLst>
              <a:ext uri="{28A0092B-C50C-407E-A947-70E740481C1C}">
                <a14:useLocalDpi xmlns:a14="http://schemas.microsoft.com/office/drawing/2010/main" val="0"/>
              </a:ext>
            </a:extLst>
          </a:blip>
          <a:srcRect/>
          <a:stretch>
            <a:fillRect/>
          </a:stretch>
        </p:blipFill>
        <p:spPr bwMode="auto">
          <a:xfrm>
            <a:off x="6948783" y="4952514"/>
            <a:ext cx="540000" cy="540000"/>
          </a:xfrm>
          <a:prstGeom prst="rect">
            <a:avLst/>
          </a:prstGeom>
          <a:noFill/>
          <a:ln w="12700">
            <a:solidFill>
              <a:srgbClr val="087492"/>
            </a:solidFill>
          </a:ln>
          <a:extLst>
            <a:ext uri="{909E8E84-426E-40DD-AFC4-6F175D3DCCD1}">
              <a14:hiddenFill xmlns:a14="http://schemas.microsoft.com/office/drawing/2010/main">
                <a:solidFill>
                  <a:srgbClr val="FFFFFF"/>
                </a:solidFill>
              </a14:hiddenFill>
            </a:ext>
          </a:extLst>
        </p:spPr>
      </p:pic>
      <p:sp>
        <p:nvSpPr>
          <p:cNvPr id="132" name="Title 4">
            <a:extLst>
              <a:ext uri="{FF2B5EF4-FFF2-40B4-BE49-F238E27FC236}">
                <a16:creationId xmlns:a16="http://schemas.microsoft.com/office/drawing/2014/main" id="{9C1BBCC2-B0D8-6846-BB7D-E946DE1553E1}"/>
              </a:ext>
            </a:extLst>
          </p:cNvPr>
          <p:cNvSpPr txBox="1">
            <a:spLocks/>
          </p:cNvSpPr>
          <p:nvPr/>
        </p:nvSpPr>
        <p:spPr>
          <a:xfrm>
            <a:off x="628650" y="607887"/>
            <a:ext cx="7886700" cy="507831"/>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300" b="0" i="0" u="none" strike="noStrike" kern="1200" cap="none" spc="0" normalizeH="0" baseline="0" noProof="0">
                <a:ln>
                  <a:noFill/>
                </a:ln>
                <a:solidFill>
                  <a:prstClr val="white"/>
                </a:solidFill>
                <a:effectLst/>
                <a:uLnTx/>
                <a:uFillTx/>
                <a:latin typeface="Calibri Light" panose="020F0302020204030204"/>
                <a:ea typeface="+mj-ea"/>
                <a:cs typeface="+mj-cs"/>
              </a:rPr>
              <a:t>TP Organics Members</a:t>
            </a:r>
          </a:p>
        </p:txBody>
      </p:sp>
      <p:sp>
        <p:nvSpPr>
          <p:cNvPr id="134" name="Slide Number Placeholder 7">
            <a:extLst>
              <a:ext uri="{FF2B5EF4-FFF2-40B4-BE49-F238E27FC236}">
                <a16:creationId xmlns:a16="http://schemas.microsoft.com/office/drawing/2014/main" id="{5AC89729-2A8E-46BF-A508-B690273C6A9D}"/>
              </a:ext>
            </a:extLst>
          </p:cNvPr>
          <p:cNvSpPr>
            <a:spLocks noGrp="1"/>
          </p:cNvSpPr>
          <p:nvPr>
            <p:ph type="sldNum" sz="quarter" idx="12"/>
          </p:nvPr>
        </p:nvSpPr>
        <p:spPr>
          <a:xfrm>
            <a:off x="0" y="6459538"/>
            <a:ext cx="337025"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8FC219-13A2-44E2-8974-DA36302F2471}" type="slidenum">
              <a:rPr kumimoji="0" lang="en-US" sz="1400" b="0" i="0" u="none" strike="noStrike" kern="1200" cap="none" spc="0" normalizeH="0" baseline="0" noProof="0" smtClean="0">
                <a:ln>
                  <a:noFill/>
                </a:ln>
                <a:solidFill>
                  <a:srgbClr val="087492"/>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a:ln>
                <a:noFill/>
              </a:ln>
              <a:solidFill>
                <a:srgbClr val="087492"/>
              </a:solidFill>
              <a:effectLst/>
              <a:uLnTx/>
              <a:uFillTx/>
              <a:latin typeface="Calibri"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D7380E1D-2555-4C31-8C3A-B8F177CD148F}"/>
              </a:ext>
            </a:extLst>
          </p:cNvPr>
          <p:cNvPicPr>
            <a:picLocks noChangeAspect="1"/>
          </p:cNvPicPr>
          <p:nvPr/>
        </p:nvPicPr>
        <p:blipFill>
          <a:blip r:embed="rId119" cstate="print">
            <a:extLst>
              <a:ext uri="{28A0092B-C50C-407E-A947-70E740481C1C}">
                <a14:useLocalDpi xmlns:a14="http://schemas.microsoft.com/office/drawing/2010/main" val="0"/>
              </a:ext>
            </a:extLst>
          </a:blip>
          <a:stretch>
            <a:fillRect/>
          </a:stretch>
        </p:blipFill>
        <p:spPr>
          <a:xfrm>
            <a:off x="8037807" y="4950758"/>
            <a:ext cx="540000" cy="540000"/>
          </a:xfrm>
          <a:prstGeom prst="rect">
            <a:avLst/>
          </a:prstGeom>
          <a:ln>
            <a:solidFill>
              <a:srgbClr val="087492"/>
            </a:solidFill>
          </a:ln>
        </p:spPr>
      </p:pic>
      <p:pic>
        <p:nvPicPr>
          <p:cNvPr id="2" name="Picture 25" descr="Text&#10;&#10;Description automatically generated">
            <a:extLst>
              <a:ext uri="{FF2B5EF4-FFF2-40B4-BE49-F238E27FC236}">
                <a16:creationId xmlns:a16="http://schemas.microsoft.com/office/drawing/2014/main" id="{33F1169E-3BE7-4BE2-A53A-185D8F87B59B}"/>
              </a:ext>
            </a:extLst>
          </p:cNvPr>
          <p:cNvPicPr>
            <a:picLocks noChangeAspect="1"/>
          </p:cNvPicPr>
          <p:nvPr/>
        </p:nvPicPr>
        <p:blipFill>
          <a:blip r:embed="rId120"/>
          <a:stretch>
            <a:fillRect/>
          </a:stretch>
        </p:blipFill>
        <p:spPr>
          <a:xfrm>
            <a:off x="500898" y="4417887"/>
            <a:ext cx="539250" cy="530110"/>
          </a:xfrm>
          <a:prstGeom prst="rect">
            <a:avLst/>
          </a:prstGeom>
        </p:spPr>
      </p:pic>
      <p:pic>
        <p:nvPicPr>
          <p:cNvPr id="135" name="Picture 9" descr="A picture containing logo&#10;&#10;Description automatically generated">
            <a:extLst>
              <a:ext uri="{FF2B5EF4-FFF2-40B4-BE49-F238E27FC236}">
                <a16:creationId xmlns:a16="http://schemas.microsoft.com/office/drawing/2014/main" id="{603A0608-7A75-4496-A6F2-53820DD1432C}"/>
              </a:ext>
            </a:extLst>
          </p:cNvPr>
          <p:cNvPicPr>
            <a:picLocks noChangeAspect="1"/>
          </p:cNvPicPr>
          <p:nvPr/>
        </p:nvPicPr>
        <p:blipFill>
          <a:blip r:embed="rId121"/>
          <a:stretch>
            <a:fillRect/>
          </a:stretch>
        </p:blipFill>
        <p:spPr>
          <a:xfrm>
            <a:off x="6994390" y="5502953"/>
            <a:ext cx="526254" cy="536236"/>
          </a:xfrm>
          <a:prstGeom prst="rect">
            <a:avLst/>
          </a:prstGeom>
          <a:ln>
            <a:solidFill>
              <a:srgbClr val="087492"/>
            </a:solidFill>
          </a:ln>
        </p:spPr>
      </p:pic>
      <p:pic>
        <p:nvPicPr>
          <p:cNvPr id="136" name="Picture 135" descr="Company name&#10;&#10;Description automatically generated with low confidence">
            <a:extLst>
              <a:ext uri="{FF2B5EF4-FFF2-40B4-BE49-F238E27FC236}">
                <a16:creationId xmlns:a16="http://schemas.microsoft.com/office/drawing/2014/main" id="{0E243932-D398-4A8F-95EE-01162C549C8A}"/>
              </a:ext>
            </a:extLst>
          </p:cNvPr>
          <p:cNvPicPr>
            <a:picLocks noChangeAspect="1"/>
          </p:cNvPicPr>
          <p:nvPr/>
        </p:nvPicPr>
        <p:blipFill>
          <a:blip r:embed="rId122">
            <a:extLst>
              <a:ext uri="{28A0092B-C50C-407E-A947-70E740481C1C}">
                <a14:useLocalDpi xmlns:a14="http://schemas.microsoft.com/office/drawing/2010/main" val="0"/>
              </a:ext>
            </a:extLst>
          </a:blip>
          <a:stretch>
            <a:fillRect/>
          </a:stretch>
        </p:blipFill>
        <p:spPr>
          <a:xfrm>
            <a:off x="7807343" y="2795263"/>
            <a:ext cx="529827" cy="529827"/>
          </a:xfrm>
          <a:prstGeom prst="rect">
            <a:avLst/>
          </a:prstGeom>
          <a:ln>
            <a:solidFill>
              <a:srgbClr val="087492"/>
            </a:solidFill>
          </a:ln>
        </p:spPr>
      </p:pic>
      <p:pic>
        <p:nvPicPr>
          <p:cNvPr id="30" name="Picture 29" descr="Icon&#10;&#10;Description automatically generated">
            <a:extLst>
              <a:ext uri="{FF2B5EF4-FFF2-40B4-BE49-F238E27FC236}">
                <a16:creationId xmlns:a16="http://schemas.microsoft.com/office/drawing/2014/main" id="{9F8241F2-0EA2-4035-B459-1AECDEC17B96}"/>
              </a:ext>
            </a:extLst>
          </p:cNvPr>
          <p:cNvPicPr>
            <a:picLocks noChangeAspect="1"/>
          </p:cNvPicPr>
          <p:nvPr/>
        </p:nvPicPr>
        <p:blipFill>
          <a:blip r:embed="rId123">
            <a:extLst>
              <a:ext uri="{28A0092B-C50C-407E-A947-70E740481C1C}">
                <a14:useLocalDpi xmlns:a14="http://schemas.microsoft.com/office/drawing/2010/main" val="0"/>
              </a:ext>
            </a:extLst>
          </a:blip>
          <a:stretch>
            <a:fillRect/>
          </a:stretch>
        </p:blipFill>
        <p:spPr>
          <a:xfrm>
            <a:off x="8588348" y="2247754"/>
            <a:ext cx="555652" cy="555652"/>
          </a:xfrm>
          <a:prstGeom prst="rect">
            <a:avLst/>
          </a:prstGeom>
          <a:ln>
            <a:solidFill>
              <a:srgbClr val="087492"/>
            </a:solidFill>
          </a:ln>
        </p:spPr>
      </p:pic>
      <p:pic>
        <p:nvPicPr>
          <p:cNvPr id="129" name="Picture 128">
            <a:extLst>
              <a:ext uri="{FF2B5EF4-FFF2-40B4-BE49-F238E27FC236}">
                <a16:creationId xmlns:a16="http://schemas.microsoft.com/office/drawing/2014/main" id="{BA08681C-DB6B-416A-92D1-081976C268DD}"/>
              </a:ext>
            </a:extLst>
          </p:cNvPr>
          <p:cNvPicPr>
            <a:picLocks noChangeAspect="1"/>
          </p:cNvPicPr>
          <p:nvPr/>
        </p:nvPicPr>
        <p:blipFill>
          <a:blip r:embed="rId124">
            <a:extLst>
              <a:ext uri="{28A0092B-C50C-407E-A947-70E740481C1C}">
                <a14:useLocalDpi xmlns:a14="http://schemas.microsoft.com/office/drawing/2010/main" val="0"/>
              </a:ext>
            </a:extLst>
          </a:blip>
          <a:stretch>
            <a:fillRect/>
          </a:stretch>
        </p:blipFill>
        <p:spPr>
          <a:xfrm>
            <a:off x="6441242" y="6041947"/>
            <a:ext cx="526254" cy="526254"/>
          </a:xfrm>
          <a:prstGeom prst="rect">
            <a:avLst/>
          </a:prstGeom>
          <a:ln>
            <a:solidFill>
              <a:srgbClr val="087492"/>
            </a:solidFill>
          </a:ln>
        </p:spPr>
      </p:pic>
      <p:pic>
        <p:nvPicPr>
          <p:cNvPr id="139" name="Picture 138" descr="Logo, company name&#10;&#10;Description automatically generated">
            <a:extLst>
              <a:ext uri="{FF2B5EF4-FFF2-40B4-BE49-F238E27FC236}">
                <a16:creationId xmlns:a16="http://schemas.microsoft.com/office/drawing/2014/main" id="{7F639E6B-6BCA-4F7E-9C86-127055AE0863}"/>
              </a:ext>
            </a:extLst>
          </p:cNvPr>
          <p:cNvPicPr>
            <a:picLocks noChangeAspect="1"/>
          </p:cNvPicPr>
          <p:nvPr/>
        </p:nvPicPr>
        <p:blipFill>
          <a:blip r:embed="rId125">
            <a:extLst>
              <a:ext uri="{28A0092B-C50C-407E-A947-70E740481C1C}">
                <a14:useLocalDpi xmlns:a14="http://schemas.microsoft.com/office/drawing/2010/main" val="0"/>
              </a:ext>
            </a:extLst>
          </a:blip>
          <a:stretch>
            <a:fillRect/>
          </a:stretch>
        </p:blipFill>
        <p:spPr>
          <a:xfrm>
            <a:off x="770117" y="3332000"/>
            <a:ext cx="540000" cy="540000"/>
          </a:xfrm>
          <a:prstGeom prst="rect">
            <a:avLst/>
          </a:prstGeom>
          <a:ln>
            <a:solidFill>
              <a:srgbClr val="087492"/>
            </a:solidFill>
          </a:ln>
        </p:spPr>
      </p:pic>
      <p:pic>
        <p:nvPicPr>
          <p:cNvPr id="143" name="Picture 142" descr="Logo&#10;&#10;Description automatically generated">
            <a:extLst>
              <a:ext uri="{FF2B5EF4-FFF2-40B4-BE49-F238E27FC236}">
                <a16:creationId xmlns:a16="http://schemas.microsoft.com/office/drawing/2014/main" id="{32D0CC55-4B93-4C70-A42A-B9663D6CDBC8}"/>
              </a:ext>
            </a:extLst>
          </p:cNvPr>
          <p:cNvPicPr>
            <a:picLocks noChangeAspect="1"/>
          </p:cNvPicPr>
          <p:nvPr/>
        </p:nvPicPr>
        <p:blipFill>
          <a:blip r:embed="rId126">
            <a:extLst>
              <a:ext uri="{28A0092B-C50C-407E-A947-70E740481C1C}">
                <a14:useLocalDpi xmlns:a14="http://schemas.microsoft.com/office/drawing/2010/main" val="0"/>
              </a:ext>
            </a:extLst>
          </a:blip>
          <a:stretch>
            <a:fillRect/>
          </a:stretch>
        </p:blipFill>
        <p:spPr>
          <a:xfrm>
            <a:off x="6974142" y="6031313"/>
            <a:ext cx="540000" cy="540000"/>
          </a:xfrm>
          <a:prstGeom prst="rect">
            <a:avLst/>
          </a:prstGeom>
          <a:ln>
            <a:solidFill>
              <a:srgbClr val="087492"/>
            </a:solidFill>
          </a:ln>
        </p:spPr>
      </p:pic>
      <p:pic>
        <p:nvPicPr>
          <p:cNvPr id="26" name="Picture 28" descr="Logo, company name&#10;&#10;Description automatically generated">
            <a:extLst>
              <a:ext uri="{FF2B5EF4-FFF2-40B4-BE49-F238E27FC236}">
                <a16:creationId xmlns:a16="http://schemas.microsoft.com/office/drawing/2014/main" id="{4DFC3277-8A27-BC2D-D023-3858E3B6A626}"/>
              </a:ext>
            </a:extLst>
          </p:cNvPr>
          <p:cNvPicPr>
            <a:picLocks noChangeAspect="1"/>
          </p:cNvPicPr>
          <p:nvPr/>
        </p:nvPicPr>
        <p:blipFill>
          <a:blip r:embed="rId127"/>
          <a:stretch>
            <a:fillRect/>
          </a:stretch>
        </p:blipFill>
        <p:spPr>
          <a:xfrm>
            <a:off x="-60241" y="1703541"/>
            <a:ext cx="582996" cy="540241"/>
          </a:xfrm>
          <a:prstGeom prst="rect">
            <a:avLst/>
          </a:prstGeom>
          <a:ln>
            <a:solidFill>
              <a:srgbClr val="087492"/>
            </a:solidFill>
          </a:ln>
        </p:spPr>
      </p:pic>
      <p:pic>
        <p:nvPicPr>
          <p:cNvPr id="29" name="Picture 36" descr="Logo, company name&#10;&#10;Description automatically generated">
            <a:extLst>
              <a:ext uri="{FF2B5EF4-FFF2-40B4-BE49-F238E27FC236}">
                <a16:creationId xmlns:a16="http://schemas.microsoft.com/office/drawing/2014/main" id="{0DADD052-79F2-A102-A115-BF093849AE2F}"/>
              </a:ext>
            </a:extLst>
          </p:cNvPr>
          <p:cNvPicPr>
            <a:picLocks noChangeAspect="1"/>
          </p:cNvPicPr>
          <p:nvPr/>
        </p:nvPicPr>
        <p:blipFill>
          <a:blip r:embed="rId128"/>
          <a:stretch>
            <a:fillRect/>
          </a:stretch>
        </p:blipFill>
        <p:spPr>
          <a:xfrm>
            <a:off x="7524125" y="5492680"/>
            <a:ext cx="524501" cy="534482"/>
          </a:xfrm>
          <a:prstGeom prst="rect">
            <a:avLst/>
          </a:prstGeom>
          <a:ln>
            <a:solidFill>
              <a:srgbClr val="087492"/>
            </a:solidFill>
          </a:ln>
        </p:spPr>
      </p:pic>
      <p:pic>
        <p:nvPicPr>
          <p:cNvPr id="37" name="Picture 117" descr="A picture containing logo&#10;&#10;Description automatically generated">
            <a:extLst>
              <a:ext uri="{FF2B5EF4-FFF2-40B4-BE49-F238E27FC236}">
                <a16:creationId xmlns:a16="http://schemas.microsoft.com/office/drawing/2014/main" id="{C53A746F-B9FC-CF00-2A09-E6885B39FDA0}"/>
              </a:ext>
            </a:extLst>
          </p:cNvPr>
          <p:cNvPicPr>
            <a:picLocks noChangeAspect="1"/>
          </p:cNvPicPr>
          <p:nvPr/>
        </p:nvPicPr>
        <p:blipFill>
          <a:blip r:embed="rId129"/>
          <a:stretch>
            <a:fillRect/>
          </a:stretch>
        </p:blipFill>
        <p:spPr>
          <a:xfrm>
            <a:off x="1564553" y="5492680"/>
            <a:ext cx="564431" cy="534483"/>
          </a:xfrm>
          <a:prstGeom prst="rect">
            <a:avLst/>
          </a:prstGeom>
          <a:ln>
            <a:solidFill>
              <a:srgbClr val="087492"/>
            </a:solidFill>
          </a:ln>
        </p:spPr>
      </p:pic>
      <p:pic>
        <p:nvPicPr>
          <p:cNvPr id="118" name="Picture 137" descr="Graphical user interface, application&#10;&#10;Description automatically generated">
            <a:extLst>
              <a:ext uri="{FF2B5EF4-FFF2-40B4-BE49-F238E27FC236}">
                <a16:creationId xmlns:a16="http://schemas.microsoft.com/office/drawing/2014/main" id="{A51305A7-9674-16A6-A0EA-0775BB5DB7CE}"/>
              </a:ext>
            </a:extLst>
          </p:cNvPr>
          <p:cNvPicPr>
            <a:picLocks noChangeAspect="1"/>
          </p:cNvPicPr>
          <p:nvPr/>
        </p:nvPicPr>
        <p:blipFill>
          <a:blip r:embed="rId130"/>
          <a:stretch>
            <a:fillRect/>
          </a:stretch>
        </p:blipFill>
        <p:spPr>
          <a:xfrm>
            <a:off x="8053199" y="5502662"/>
            <a:ext cx="544464" cy="534482"/>
          </a:xfrm>
          <a:prstGeom prst="rect">
            <a:avLst/>
          </a:prstGeom>
          <a:ln>
            <a:solidFill>
              <a:srgbClr val="087492"/>
            </a:solidFill>
          </a:ln>
        </p:spPr>
      </p:pic>
      <p:pic>
        <p:nvPicPr>
          <p:cNvPr id="138" name="Picture 140" descr="Logo, company name&#10;&#10;Description automatically generated">
            <a:extLst>
              <a:ext uri="{FF2B5EF4-FFF2-40B4-BE49-F238E27FC236}">
                <a16:creationId xmlns:a16="http://schemas.microsoft.com/office/drawing/2014/main" id="{5F4655D0-D3B2-C47E-93B9-CF0DC188D71B}"/>
              </a:ext>
            </a:extLst>
          </p:cNvPr>
          <p:cNvPicPr>
            <a:picLocks noChangeAspect="1"/>
          </p:cNvPicPr>
          <p:nvPr/>
        </p:nvPicPr>
        <p:blipFill>
          <a:blip r:embed="rId131"/>
          <a:stretch>
            <a:fillRect/>
          </a:stretch>
        </p:blipFill>
        <p:spPr>
          <a:xfrm>
            <a:off x="974895" y="6043388"/>
            <a:ext cx="588423" cy="534481"/>
          </a:xfrm>
          <a:prstGeom prst="rect">
            <a:avLst/>
          </a:prstGeom>
          <a:ln>
            <a:solidFill>
              <a:srgbClr val="087492"/>
            </a:solidFill>
          </a:ln>
        </p:spPr>
      </p:pic>
      <p:pic>
        <p:nvPicPr>
          <p:cNvPr id="141" name="Picture 144" descr="Logo, company name&#10;&#10;Description automatically generated">
            <a:extLst>
              <a:ext uri="{FF2B5EF4-FFF2-40B4-BE49-F238E27FC236}">
                <a16:creationId xmlns:a16="http://schemas.microsoft.com/office/drawing/2014/main" id="{6B3640EF-50AD-9EFB-5E62-80CE4E384D85}"/>
              </a:ext>
            </a:extLst>
          </p:cNvPr>
          <p:cNvPicPr>
            <a:picLocks noChangeAspect="1"/>
          </p:cNvPicPr>
          <p:nvPr/>
        </p:nvPicPr>
        <p:blipFill>
          <a:blip r:embed="rId132"/>
          <a:stretch>
            <a:fillRect/>
          </a:stretch>
        </p:blipFill>
        <p:spPr>
          <a:xfrm>
            <a:off x="1000734" y="4953623"/>
            <a:ext cx="544465" cy="534483"/>
          </a:xfrm>
          <a:prstGeom prst="rect">
            <a:avLst/>
          </a:prstGeom>
          <a:ln>
            <a:solidFill>
              <a:srgbClr val="087492"/>
            </a:solidFill>
          </a:ln>
        </p:spPr>
      </p:pic>
      <p:pic>
        <p:nvPicPr>
          <p:cNvPr id="145" name="Picture 145" descr="Logo, company name&#10;&#10;Description automatically generated">
            <a:extLst>
              <a:ext uri="{FF2B5EF4-FFF2-40B4-BE49-F238E27FC236}">
                <a16:creationId xmlns:a16="http://schemas.microsoft.com/office/drawing/2014/main" id="{0BE9B7DD-64E6-D285-A1E6-7F93BA0F1053}"/>
              </a:ext>
            </a:extLst>
          </p:cNvPr>
          <p:cNvPicPr>
            <a:picLocks noChangeAspect="1"/>
          </p:cNvPicPr>
          <p:nvPr/>
        </p:nvPicPr>
        <p:blipFill>
          <a:blip r:embed="rId133"/>
          <a:stretch>
            <a:fillRect/>
          </a:stretch>
        </p:blipFill>
        <p:spPr>
          <a:xfrm>
            <a:off x="7514143" y="6031737"/>
            <a:ext cx="534482" cy="534482"/>
          </a:xfrm>
          <a:prstGeom prst="rect">
            <a:avLst/>
          </a:prstGeom>
          <a:ln>
            <a:solidFill>
              <a:srgbClr val="087492"/>
            </a:solidFill>
          </a:ln>
        </p:spPr>
      </p:pic>
      <p:pic>
        <p:nvPicPr>
          <p:cNvPr id="146" name="Picture 146" descr="Logo, company name&#10;&#10;Description automatically generated">
            <a:extLst>
              <a:ext uri="{FF2B5EF4-FFF2-40B4-BE49-F238E27FC236}">
                <a16:creationId xmlns:a16="http://schemas.microsoft.com/office/drawing/2014/main" id="{4C3A883D-07D9-2616-2B86-5C693245BBD6}"/>
              </a:ext>
            </a:extLst>
          </p:cNvPr>
          <p:cNvPicPr>
            <a:picLocks noChangeAspect="1"/>
          </p:cNvPicPr>
          <p:nvPr/>
        </p:nvPicPr>
        <p:blipFill>
          <a:blip r:embed="rId134"/>
          <a:stretch>
            <a:fillRect/>
          </a:stretch>
        </p:blipFill>
        <p:spPr>
          <a:xfrm>
            <a:off x="8053197" y="6031736"/>
            <a:ext cx="544467" cy="524499"/>
          </a:xfrm>
          <a:prstGeom prst="rect">
            <a:avLst/>
          </a:prstGeom>
          <a:ln>
            <a:solidFill>
              <a:srgbClr val="087492"/>
            </a:solidFill>
          </a:ln>
        </p:spPr>
      </p:pic>
      <p:pic>
        <p:nvPicPr>
          <p:cNvPr id="38" name="Picture 141" descr="Logo, company name&#10;&#10;Description automatically generated">
            <a:extLst>
              <a:ext uri="{FF2B5EF4-FFF2-40B4-BE49-F238E27FC236}">
                <a16:creationId xmlns:a16="http://schemas.microsoft.com/office/drawing/2014/main" id="{F231ACB8-F981-E4A0-58F4-35ABBF10100D}"/>
              </a:ext>
            </a:extLst>
          </p:cNvPr>
          <p:cNvPicPr>
            <a:picLocks noChangeAspect="1"/>
          </p:cNvPicPr>
          <p:nvPr/>
        </p:nvPicPr>
        <p:blipFill>
          <a:blip r:embed="rId135"/>
          <a:stretch>
            <a:fillRect/>
          </a:stretch>
        </p:blipFill>
        <p:spPr>
          <a:xfrm>
            <a:off x="-22670" y="2258339"/>
            <a:ext cx="534483" cy="534482"/>
          </a:xfrm>
          <a:prstGeom prst="rect">
            <a:avLst/>
          </a:prstGeom>
          <a:ln>
            <a:solidFill>
              <a:srgbClr val="087492"/>
            </a:solidFill>
          </a:ln>
        </p:spPr>
      </p:pic>
      <p:pic>
        <p:nvPicPr>
          <p:cNvPr id="147" name="Picture 146" descr="Logo, company name&#10;&#10;Description automatically generated">
            <a:extLst>
              <a:ext uri="{FF2B5EF4-FFF2-40B4-BE49-F238E27FC236}">
                <a16:creationId xmlns:a16="http://schemas.microsoft.com/office/drawing/2014/main" id="{DD1373AB-FBF1-592C-0C91-2086A4646CEA}"/>
              </a:ext>
            </a:extLst>
          </p:cNvPr>
          <p:cNvPicPr>
            <a:picLocks noChangeAspect="1"/>
          </p:cNvPicPr>
          <p:nvPr/>
        </p:nvPicPr>
        <p:blipFill>
          <a:blip r:embed="rId136">
            <a:extLst>
              <a:ext uri="{28A0092B-C50C-407E-A947-70E740481C1C}">
                <a14:useLocalDpi xmlns:a14="http://schemas.microsoft.com/office/drawing/2010/main" val="0"/>
              </a:ext>
            </a:extLst>
          </a:blip>
          <a:stretch>
            <a:fillRect/>
          </a:stretch>
        </p:blipFill>
        <p:spPr>
          <a:xfrm>
            <a:off x="8596175" y="1700577"/>
            <a:ext cx="539088" cy="539088"/>
          </a:xfrm>
          <a:prstGeom prst="rect">
            <a:avLst/>
          </a:prstGeom>
          <a:ln>
            <a:solidFill>
              <a:srgbClr val="087492"/>
            </a:solidFill>
          </a:ln>
        </p:spPr>
      </p:pic>
      <p:pic>
        <p:nvPicPr>
          <p:cNvPr id="151" name="Picture 150" descr="Logo, company name&#10;&#10;Description automatically generated">
            <a:extLst>
              <a:ext uri="{FF2B5EF4-FFF2-40B4-BE49-F238E27FC236}">
                <a16:creationId xmlns:a16="http://schemas.microsoft.com/office/drawing/2014/main" id="{98A2EF69-7CC1-7131-F803-01CED98A373E}"/>
              </a:ext>
            </a:extLst>
          </p:cNvPr>
          <p:cNvPicPr>
            <a:picLocks noChangeAspect="1"/>
          </p:cNvPicPr>
          <p:nvPr/>
        </p:nvPicPr>
        <p:blipFill>
          <a:blip r:embed="rId137">
            <a:extLst>
              <a:ext uri="{28A0092B-C50C-407E-A947-70E740481C1C}">
                <a14:useLocalDpi xmlns:a14="http://schemas.microsoft.com/office/drawing/2010/main" val="0"/>
              </a:ext>
            </a:extLst>
          </a:blip>
          <a:stretch>
            <a:fillRect/>
          </a:stretch>
        </p:blipFill>
        <p:spPr>
          <a:xfrm>
            <a:off x="8449879" y="1171782"/>
            <a:ext cx="523946" cy="523946"/>
          </a:xfrm>
          <a:prstGeom prst="rect">
            <a:avLst/>
          </a:prstGeom>
          <a:ln>
            <a:solidFill>
              <a:srgbClr val="087492"/>
            </a:solidFill>
          </a:ln>
        </p:spPr>
      </p:pic>
      <p:pic>
        <p:nvPicPr>
          <p:cNvPr id="154" name="Picture 153" descr="Logo&#10;&#10;Description automatically generated">
            <a:extLst>
              <a:ext uri="{FF2B5EF4-FFF2-40B4-BE49-F238E27FC236}">
                <a16:creationId xmlns:a16="http://schemas.microsoft.com/office/drawing/2014/main" id="{2512DBF6-CE8E-9A46-14F1-B094E9003E25}"/>
              </a:ext>
            </a:extLst>
          </p:cNvPr>
          <p:cNvPicPr>
            <a:picLocks noChangeAspect="1"/>
          </p:cNvPicPr>
          <p:nvPr/>
        </p:nvPicPr>
        <p:blipFill>
          <a:blip r:embed="rId138">
            <a:extLst>
              <a:ext uri="{28A0092B-C50C-407E-A947-70E740481C1C}">
                <a14:useLocalDpi xmlns:a14="http://schemas.microsoft.com/office/drawing/2010/main" val="0"/>
              </a:ext>
            </a:extLst>
          </a:blip>
          <a:stretch>
            <a:fillRect/>
          </a:stretch>
        </p:blipFill>
        <p:spPr>
          <a:xfrm>
            <a:off x="525733" y="3872747"/>
            <a:ext cx="520897" cy="520897"/>
          </a:xfrm>
          <a:prstGeom prst="rect">
            <a:avLst/>
          </a:prstGeom>
          <a:ln>
            <a:solidFill>
              <a:srgbClr val="087492"/>
            </a:solidFill>
          </a:ln>
        </p:spPr>
      </p:pic>
      <p:pic>
        <p:nvPicPr>
          <p:cNvPr id="156" name="Picture 155" descr="Logo, company name&#10;&#10;Description automatically generated">
            <a:extLst>
              <a:ext uri="{FF2B5EF4-FFF2-40B4-BE49-F238E27FC236}">
                <a16:creationId xmlns:a16="http://schemas.microsoft.com/office/drawing/2014/main" id="{20816354-FD69-D0DE-CEB2-C66D6DBE79BC}"/>
              </a:ext>
            </a:extLst>
          </p:cNvPr>
          <p:cNvPicPr>
            <a:picLocks noChangeAspect="1"/>
          </p:cNvPicPr>
          <p:nvPr/>
        </p:nvPicPr>
        <p:blipFill>
          <a:blip r:embed="rId139">
            <a:extLst>
              <a:ext uri="{28A0092B-C50C-407E-A947-70E740481C1C}">
                <a14:useLocalDpi xmlns:a14="http://schemas.microsoft.com/office/drawing/2010/main" val="0"/>
              </a:ext>
            </a:extLst>
          </a:blip>
          <a:stretch>
            <a:fillRect/>
          </a:stretch>
        </p:blipFill>
        <p:spPr>
          <a:xfrm>
            <a:off x="224808" y="3330857"/>
            <a:ext cx="540000" cy="540000"/>
          </a:xfrm>
          <a:prstGeom prst="rect">
            <a:avLst/>
          </a:prstGeom>
          <a:ln>
            <a:solidFill>
              <a:srgbClr val="087492"/>
            </a:solidFill>
          </a:ln>
        </p:spPr>
      </p:pic>
      <p:pic>
        <p:nvPicPr>
          <p:cNvPr id="158" name="Picture 157" descr="Logo, company name&#10;&#10;Description automatically generated">
            <a:extLst>
              <a:ext uri="{FF2B5EF4-FFF2-40B4-BE49-F238E27FC236}">
                <a16:creationId xmlns:a16="http://schemas.microsoft.com/office/drawing/2014/main" id="{B83A1033-4957-1761-CA5C-CA1DFB8D9277}"/>
              </a:ext>
            </a:extLst>
          </p:cNvPr>
          <p:cNvPicPr>
            <a:picLocks noChangeAspect="1"/>
          </p:cNvPicPr>
          <p:nvPr/>
        </p:nvPicPr>
        <p:blipFill>
          <a:blip r:embed="rId140">
            <a:extLst>
              <a:ext uri="{28A0092B-C50C-407E-A947-70E740481C1C}">
                <a14:useLocalDpi xmlns:a14="http://schemas.microsoft.com/office/drawing/2010/main" val="0"/>
              </a:ext>
            </a:extLst>
          </a:blip>
          <a:stretch>
            <a:fillRect/>
          </a:stretch>
        </p:blipFill>
        <p:spPr>
          <a:xfrm>
            <a:off x="1019135" y="5492456"/>
            <a:ext cx="534482" cy="534482"/>
          </a:xfrm>
          <a:prstGeom prst="rect">
            <a:avLst/>
          </a:prstGeom>
          <a:ln>
            <a:solidFill>
              <a:srgbClr val="087492"/>
            </a:solidFill>
          </a:ln>
        </p:spPr>
      </p:pic>
      <p:pic>
        <p:nvPicPr>
          <p:cNvPr id="160" name="Picture 159" descr="Logo, company name&#10;&#10;Description automatically generated">
            <a:extLst>
              <a:ext uri="{FF2B5EF4-FFF2-40B4-BE49-F238E27FC236}">
                <a16:creationId xmlns:a16="http://schemas.microsoft.com/office/drawing/2014/main" id="{B95D8254-C085-8D02-B170-D1B1ADE924FC}"/>
              </a:ext>
            </a:extLst>
          </p:cNvPr>
          <p:cNvPicPr>
            <a:picLocks noChangeAspect="1"/>
          </p:cNvPicPr>
          <p:nvPr/>
        </p:nvPicPr>
        <p:blipFill>
          <a:blip r:embed="rId141">
            <a:extLst>
              <a:ext uri="{28A0092B-C50C-407E-A947-70E740481C1C}">
                <a14:useLocalDpi xmlns:a14="http://schemas.microsoft.com/office/drawing/2010/main" val="0"/>
              </a:ext>
            </a:extLst>
          </a:blip>
          <a:stretch>
            <a:fillRect/>
          </a:stretch>
        </p:blipFill>
        <p:spPr>
          <a:xfrm>
            <a:off x="430418" y="6037143"/>
            <a:ext cx="540817" cy="541307"/>
          </a:xfrm>
          <a:prstGeom prst="rect">
            <a:avLst/>
          </a:prstGeom>
          <a:ln>
            <a:solidFill>
              <a:srgbClr val="087492"/>
            </a:solidFill>
          </a:ln>
        </p:spPr>
      </p:pic>
      <p:pic>
        <p:nvPicPr>
          <p:cNvPr id="166" name="Picture 165" descr="Logo&#10;&#10;Description automatically generated">
            <a:extLst>
              <a:ext uri="{FF2B5EF4-FFF2-40B4-BE49-F238E27FC236}">
                <a16:creationId xmlns:a16="http://schemas.microsoft.com/office/drawing/2014/main" id="{721049D0-2A63-4EC1-C361-32150E37C2C5}"/>
              </a:ext>
            </a:extLst>
          </p:cNvPr>
          <p:cNvPicPr>
            <a:picLocks noChangeAspect="1"/>
          </p:cNvPicPr>
          <p:nvPr/>
        </p:nvPicPr>
        <p:blipFill>
          <a:blip r:embed="rId142">
            <a:extLst>
              <a:ext uri="{28A0092B-C50C-407E-A947-70E740481C1C}">
                <a14:useLocalDpi xmlns:a14="http://schemas.microsoft.com/office/drawing/2010/main" val="0"/>
              </a:ext>
            </a:extLst>
          </a:blip>
          <a:stretch>
            <a:fillRect/>
          </a:stretch>
        </p:blipFill>
        <p:spPr>
          <a:xfrm>
            <a:off x="8072444" y="4439381"/>
            <a:ext cx="507591" cy="507943"/>
          </a:xfrm>
          <a:prstGeom prst="rect">
            <a:avLst/>
          </a:prstGeom>
          <a:ln>
            <a:solidFill>
              <a:srgbClr val="087492"/>
            </a:solidFill>
          </a:ln>
        </p:spPr>
      </p:pic>
      <p:pic>
        <p:nvPicPr>
          <p:cNvPr id="148" name="Picture 147" descr="A picture containing graphical user interface&#10;&#10;Description automatically generated">
            <a:extLst>
              <a:ext uri="{FF2B5EF4-FFF2-40B4-BE49-F238E27FC236}">
                <a16:creationId xmlns:a16="http://schemas.microsoft.com/office/drawing/2014/main" id="{54648534-ADAA-844C-8D06-63724BD8542B}"/>
              </a:ext>
            </a:extLst>
          </p:cNvPr>
          <p:cNvPicPr>
            <a:picLocks noChangeAspect="1"/>
          </p:cNvPicPr>
          <p:nvPr/>
        </p:nvPicPr>
        <p:blipFill>
          <a:blip r:embed="rId143">
            <a:extLst>
              <a:ext uri="{28A0092B-C50C-407E-A947-70E740481C1C}">
                <a14:useLocalDpi xmlns:a14="http://schemas.microsoft.com/office/drawing/2010/main" val="0"/>
              </a:ext>
            </a:extLst>
          </a:blip>
          <a:stretch>
            <a:fillRect/>
          </a:stretch>
        </p:blipFill>
        <p:spPr>
          <a:xfrm>
            <a:off x="470111" y="5498125"/>
            <a:ext cx="535976" cy="535976"/>
          </a:xfrm>
          <a:prstGeom prst="rect">
            <a:avLst/>
          </a:prstGeom>
          <a:ln>
            <a:solidFill>
              <a:srgbClr val="087492"/>
            </a:solidFill>
          </a:ln>
        </p:spPr>
      </p:pic>
      <p:pic>
        <p:nvPicPr>
          <p:cNvPr id="142" name="Picture 141">
            <a:extLst>
              <a:ext uri="{FF2B5EF4-FFF2-40B4-BE49-F238E27FC236}">
                <a16:creationId xmlns:a16="http://schemas.microsoft.com/office/drawing/2014/main" id="{69B4B40A-E01F-5310-C4B3-2741A82DB070}"/>
              </a:ext>
            </a:extLst>
          </p:cNvPr>
          <p:cNvPicPr>
            <a:picLocks noChangeAspect="1"/>
          </p:cNvPicPr>
          <p:nvPr/>
        </p:nvPicPr>
        <p:blipFill>
          <a:blip r:embed="rId144">
            <a:extLst>
              <a:ext uri="{28A0092B-C50C-407E-A947-70E740481C1C}">
                <a14:useLocalDpi xmlns:a14="http://schemas.microsoft.com/office/drawing/2010/main" val="0"/>
              </a:ext>
            </a:extLst>
          </a:blip>
          <a:stretch>
            <a:fillRect/>
          </a:stretch>
        </p:blipFill>
        <p:spPr>
          <a:xfrm>
            <a:off x="453605" y="4944518"/>
            <a:ext cx="541307" cy="541307"/>
          </a:xfrm>
          <a:prstGeom prst="rect">
            <a:avLst/>
          </a:prstGeom>
          <a:ln>
            <a:solidFill>
              <a:srgbClr val="087492"/>
            </a:solidFill>
          </a:ln>
        </p:spPr>
      </p:pic>
      <p:pic>
        <p:nvPicPr>
          <p:cNvPr id="149" name="Picture 148" descr="A blue and yellow logo&#10;&#10;Description automatically generated">
            <a:extLst>
              <a:ext uri="{FF2B5EF4-FFF2-40B4-BE49-F238E27FC236}">
                <a16:creationId xmlns:a16="http://schemas.microsoft.com/office/drawing/2014/main" id="{F4751D9B-7FD3-0F01-B1EF-947A548110DC}"/>
              </a:ext>
            </a:extLst>
          </p:cNvPr>
          <p:cNvPicPr>
            <a:picLocks noChangeAspect="1"/>
          </p:cNvPicPr>
          <p:nvPr/>
        </p:nvPicPr>
        <p:blipFill>
          <a:blip r:embed="rId145">
            <a:extLst>
              <a:ext uri="{28A0092B-C50C-407E-A947-70E740481C1C}">
                <a14:useLocalDpi xmlns:a14="http://schemas.microsoft.com/office/drawing/2010/main" val="0"/>
              </a:ext>
            </a:extLst>
          </a:blip>
          <a:stretch>
            <a:fillRect/>
          </a:stretch>
        </p:blipFill>
        <p:spPr>
          <a:xfrm>
            <a:off x="530920" y="4956886"/>
            <a:ext cx="375303" cy="516176"/>
          </a:xfrm>
          <a:prstGeom prst="rect">
            <a:avLst/>
          </a:prstGeom>
        </p:spPr>
      </p:pic>
    </p:spTree>
    <p:extLst>
      <p:ext uri="{BB962C8B-B14F-4D97-AF65-F5344CB8AC3E}">
        <p14:creationId xmlns:p14="http://schemas.microsoft.com/office/powerpoint/2010/main" val="1930755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D4023287-8E40-4131-9780-6E92DF290746}"/>
              </a:ext>
            </a:extLst>
          </p:cNvPr>
          <p:cNvGraphicFramePr/>
          <p:nvPr/>
        </p:nvGraphicFramePr>
        <p:xfrm>
          <a:off x="305993" y="1960024"/>
          <a:ext cx="7500570" cy="4231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Logo, company name&#10;&#10;Description automatically generated">
            <a:extLst>
              <a:ext uri="{FF2B5EF4-FFF2-40B4-BE49-F238E27FC236}">
                <a16:creationId xmlns:a16="http://schemas.microsoft.com/office/drawing/2014/main" id="{0FE5237F-014F-4667-BDE6-B6ED3416AF7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68683" y="3735228"/>
            <a:ext cx="1575190" cy="601060"/>
          </a:xfrm>
          <a:prstGeom prst="rect">
            <a:avLst/>
          </a:prstGeom>
        </p:spPr>
      </p:pic>
      <p:sp>
        <p:nvSpPr>
          <p:cNvPr id="2" name="Title 1"/>
          <p:cNvSpPr>
            <a:spLocks noGrp="1"/>
          </p:cNvSpPr>
          <p:nvPr>
            <p:ph type="title"/>
          </p:nvPr>
        </p:nvSpPr>
        <p:spPr>
          <a:xfrm>
            <a:off x="628650" y="600075"/>
            <a:ext cx="7886700" cy="696682"/>
          </a:xfrm>
        </p:spPr>
        <p:txBody>
          <a:bodyPr>
            <a:normAutofit/>
          </a:bodyPr>
          <a:lstStyle/>
          <a:p>
            <a:r>
              <a:rPr lang="en-US" sz="3200">
                <a:latin typeface="+mj-lt"/>
              </a:rPr>
              <a:t>Activities of TP Organics</a:t>
            </a:r>
          </a:p>
        </p:txBody>
      </p:sp>
      <p:sp>
        <p:nvSpPr>
          <p:cNvPr id="4" name="Slide Number Placeholder 7">
            <a:extLst>
              <a:ext uri="{FF2B5EF4-FFF2-40B4-BE49-F238E27FC236}">
                <a16:creationId xmlns:a16="http://schemas.microsoft.com/office/drawing/2014/main" id="{170B5548-308B-4DCC-B20F-A1C4F9637D8E}"/>
              </a:ext>
            </a:extLst>
          </p:cNvPr>
          <p:cNvSpPr txBox="1">
            <a:spLocks/>
          </p:cNvSpPr>
          <p:nvPr/>
        </p:nvSpPr>
        <p:spPr>
          <a:xfrm>
            <a:off x="0" y="6459538"/>
            <a:ext cx="4572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B08FC219-13A2-44E2-8974-DA36302F2471}" type="slidenum">
              <a:rPr lang="en-US" sz="1400" smtClean="0">
                <a:solidFill>
                  <a:srgbClr val="087492"/>
                </a:solidFill>
                <a:latin typeface="Calibri" panose="020F0502020204030204"/>
              </a:rPr>
              <a:pPr algn="r" defTabSz="914400">
                <a:defRPr/>
              </a:pPr>
              <a:t>4</a:t>
            </a:fld>
            <a:endParaRPr lang="en-US" sz="1400">
              <a:solidFill>
                <a:srgbClr val="087492"/>
              </a:solidFill>
              <a:latin typeface="Calibri" panose="020F0502020204030204"/>
            </a:endParaRPr>
          </a:p>
        </p:txBody>
      </p:sp>
      <p:sp>
        <p:nvSpPr>
          <p:cNvPr id="11" name="TextBox 10">
            <a:extLst>
              <a:ext uri="{FF2B5EF4-FFF2-40B4-BE49-F238E27FC236}">
                <a16:creationId xmlns:a16="http://schemas.microsoft.com/office/drawing/2014/main" id="{32A788DD-6DB1-439C-A2D0-4FA9DDEC0B6A}"/>
              </a:ext>
            </a:extLst>
          </p:cNvPr>
          <p:cNvSpPr txBox="1"/>
          <p:nvPr/>
        </p:nvSpPr>
        <p:spPr>
          <a:xfrm>
            <a:off x="6093985" y="4890101"/>
            <a:ext cx="2421365" cy="1435458"/>
          </a:xfrm>
          <a:prstGeom prst="rect">
            <a:avLst/>
          </a:prstGeom>
          <a:noFill/>
        </p:spPr>
        <p:txBody>
          <a:bodyPr wrap="square">
            <a:spAutoFit/>
          </a:bodyPr>
          <a:lstStyle/>
          <a:p>
            <a:pPr>
              <a:spcAft>
                <a:spcPts val="600"/>
              </a:spcAft>
            </a:pP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Events to discuss R&amp;I trends and promote organic research: </a:t>
            </a:r>
          </a:p>
          <a:p>
            <a:pPr marL="228600" indent="-228600" defTabSz="914400">
              <a:lnSpc>
                <a:spcPct val="120000"/>
              </a:lnSpc>
              <a:spcAft>
                <a:spcPts val="600"/>
              </a:spcAft>
              <a:buClr>
                <a:srgbClr val="C5B176"/>
              </a:buClr>
              <a:buFont typeface="Calibri" panose="020F0502020204030204" pitchFamily="34" charset="0"/>
              <a:buChar char="»"/>
              <a:defRPr/>
            </a:pPr>
            <a:r>
              <a:rPr lang="en-GB" sz="1400" dirty="0">
                <a:solidFill>
                  <a:srgbClr val="087492"/>
                </a:solidFill>
                <a:latin typeface="Calibri" panose="020F0502020204030204" pitchFamily="34" charset="0"/>
                <a:cs typeface="Times New Roman" panose="02020603050405020304" pitchFamily="18" charset="0"/>
              </a:rPr>
              <a:t>Organic Innovation Days</a:t>
            </a:r>
          </a:p>
          <a:p>
            <a:pPr marL="228600" indent="-228600" defTabSz="914400">
              <a:lnSpc>
                <a:spcPct val="120000"/>
              </a:lnSpc>
              <a:spcAft>
                <a:spcPts val="600"/>
              </a:spcAft>
              <a:buClr>
                <a:srgbClr val="C5B176"/>
              </a:buClr>
              <a:buFont typeface="Calibri" panose="020F0502020204030204" pitchFamily="34" charset="0"/>
              <a:buChar char="»"/>
              <a:defRPr/>
            </a:pPr>
            <a:r>
              <a:rPr lang="en-GB" sz="1400" dirty="0">
                <a:solidFill>
                  <a:srgbClr val="087492"/>
                </a:solidFill>
                <a:latin typeface="Calibri" panose="020F0502020204030204" pitchFamily="34" charset="0"/>
                <a:cs typeface="Times New Roman" panose="02020603050405020304" pitchFamily="18" charset="0"/>
              </a:rPr>
              <a:t>TP Organics’ Science Day at BIOFACH</a:t>
            </a:r>
          </a:p>
        </p:txBody>
      </p:sp>
      <p:sp>
        <p:nvSpPr>
          <p:cNvPr id="15" name="TextBox 14">
            <a:extLst>
              <a:ext uri="{FF2B5EF4-FFF2-40B4-BE49-F238E27FC236}">
                <a16:creationId xmlns:a16="http://schemas.microsoft.com/office/drawing/2014/main" id="{216128E7-AC66-4832-9C9C-F84286032BEF}"/>
              </a:ext>
            </a:extLst>
          </p:cNvPr>
          <p:cNvSpPr txBox="1"/>
          <p:nvPr/>
        </p:nvSpPr>
        <p:spPr>
          <a:xfrm>
            <a:off x="4803348" y="1652730"/>
            <a:ext cx="3381375" cy="927626"/>
          </a:xfrm>
          <a:prstGeom prst="rect">
            <a:avLst/>
          </a:prstGeom>
          <a:noFill/>
        </p:spPr>
        <p:txBody>
          <a:bodyPr wrap="square">
            <a:spAutoFit/>
          </a:bodyPr>
          <a:lstStyle/>
          <a:p>
            <a:pPr marL="228600" marR="0" lvl="0" indent="-228600" algn="l" defTabSz="914400" rtl="0" eaLnBrk="1" fontAlgn="auto" latinLnBrk="0" hangingPunct="1">
              <a:lnSpc>
                <a:spcPct val="120000"/>
              </a:lnSpc>
              <a:spcBef>
                <a:spcPts val="0"/>
              </a:spcBef>
              <a:spcAft>
                <a:spcPts val="600"/>
              </a:spcAft>
              <a:buClr>
                <a:srgbClr val="C5B176"/>
              </a:buClr>
              <a:buSzTx/>
              <a:buFont typeface="Calibri" panose="020F0502020204030204" pitchFamily="34" charset="0"/>
              <a:buChar char="»"/>
              <a:tabLst/>
              <a:defRPr/>
            </a:pP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Identification of needs and trends in research for organic and agroecology</a:t>
            </a:r>
          </a:p>
          <a:p>
            <a:pPr marL="228600" marR="0" lvl="0" indent="-228600" algn="l" defTabSz="914400" rtl="0" eaLnBrk="1" fontAlgn="auto" latinLnBrk="0" hangingPunct="1">
              <a:lnSpc>
                <a:spcPct val="120000"/>
              </a:lnSpc>
              <a:spcBef>
                <a:spcPts val="0"/>
              </a:spcBef>
              <a:spcAft>
                <a:spcPts val="600"/>
              </a:spcAft>
              <a:buClr>
                <a:srgbClr val="C5B176"/>
              </a:buClr>
              <a:buSzTx/>
              <a:buFont typeface="Calibri" panose="020F0502020204030204" pitchFamily="34" charset="0"/>
              <a:buChar char="»"/>
              <a:tabLst/>
              <a:defRPr/>
            </a:pP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Influencing EU R&amp;I policy </a:t>
            </a:r>
          </a:p>
        </p:txBody>
      </p:sp>
      <p:sp>
        <p:nvSpPr>
          <p:cNvPr id="19" name="TextBox 18">
            <a:extLst>
              <a:ext uri="{FF2B5EF4-FFF2-40B4-BE49-F238E27FC236}">
                <a16:creationId xmlns:a16="http://schemas.microsoft.com/office/drawing/2014/main" id="{1A3716FA-40CF-4D39-883F-C2048D8057F3}"/>
              </a:ext>
            </a:extLst>
          </p:cNvPr>
          <p:cNvSpPr txBox="1"/>
          <p:nvPr/>
        </p:nvSpPr>
        <p:spPr>
          <a:xfrm>
            <a:off x="228600" y="1960024"/>
            <a:ext cx="2421366" cy="1444691"/>
          </a:xfrm>
          <a:prstGeom prst="rect">
            <a:avLst/>
          </a:prstGeom>
          <a:noFill/>
        </p:spPr>
        <p:txBody>
          <a:bodyPr wrap="square">
            <a:spAutoFit/>
          </a:bodyPr>
          <a:lstStyle/>
          <a:p>
            <a:pPr marL="228600" marR="0" lvl="0" indent="-228600" algn="l" defTabSz="914400" rtl="0" eaLnBrk="1" fontAlgn="auto" latinLnBrk="0" hangingPunct="1">
              <a:lnSpc>
                <a:spcPct val="120000"/>
              </a:lnSpc>
              <a:spcBef>
                <a:spcPts val="0"/>
              </a:spcBef>
              <a:spcAft>
                <a:spcPts val="600"/>
              </a:spcAft>
              <a:buClr>
                <a:srgbClr val="C5B176"/>
              </a:buClr>
              <a:buSzTx/>
              <a:buFont typeface="Calibri" panose="020F0502020204030204" pitchFamily="34" charset="0"/>
              <a:buChar char="»"/>
              <a:tabLst/>
              <a:defRPr/>
            </a:pP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Engaging with Members in advocacy at national level</a:t>
            </a:r>
          </a:p>
          <a:p>
            <a:pPr marL="228600" marR="0" lvl="0" indent="-228600" algn="l" defTabSz="914400" rtl="0" eaLnBrk="1" fontAlgn="auto" latinLnBrk="0" hangingPunct="1">
              <a:lnSpc>
                <a:spcPct val="120000"/>
              </a:lnSpc>
              <a:spcBef>
                <a:spcPts val="0"/>
              </a:spcBef>
              <a:spcAft>
                <a:spcPts val="600"/>
              </a:spcAft>
              <a:buClr>
                <a:srgbClr val="C5B176"/>
              </a:buClr>
              <a:buSzTx/>
              <a:buFont typeface="Calibri" panose="020F0502020204030204" pitchFamily="34" charset="0"/>
              <a:buChar char="»"/>
              <a:tabLst/>
              <a:defRPr/>
            </a:pP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Building alliances with other platforms and organisations</a:t>
            </a:r>
          </a:p>
        </p:txBody>
      </p:sp>
      <p:sp>
        <p:nvSpPr>
          <p:cNvPr id="23" name="TextBox 22">
            <a:extLst>
              <a:ext uri="{FF2B5EF4-FFF2-40B4-BE49-F238E27FC236}">
                <a16:creationId xmlns:a16="http://schemas.microsoft.com/office/drawing/2014/main" id="{C76E4F2D-CB58-4394-841B-C38CA94FF8F1}"/>
              </a:ext>
            </a:extLst>
          </p:cNvPr>
          <p:cNvSpPr txBox="1"/>
          <p:nvPr/>
        </p:nvSpPr>
        <p:spPr>
          <a:xfrm>
            <a:off x="6093985" y="3150129"/>
            <a:ext cx="2658468" cy="1186159"/>
          </a:xfrm>
          <a:prstGeom prst="rect">
            <a:avLst/>
          </a:prstGeom>
          <a:noFill/>
        </p:spPr>
        <p:txBody>
          <a:bodyPr wrap="square">
            <a:spAutoFit/>
          </a:bodyPr>
          <a:lstStyle/>
          <a:p>
            <a:pPr marL="228600" marR="0" lvl="0" indent="-228600" algn="l" defTabSz="914400" rtl="0" eaLnBrk="1" fontAlgn="auto" latinLnBrk="0" hangingPunct="1">
              <a:lnSpc>
                <a:spcPct val="120000"/>
              </a:lnSpc>
              <a:spcBef>
                <a:spcPts val="0"/>
              </a:spcBef>
              <a:spcAft>
                <a:spcPts val="600"/>
              </a:spcAft>
              <a:buClr>
                <a:srgbClr val="C5B176"/>
              </a:buClr>
              <a:buSzTx/>
              <a:buFont typeface="Calibri" panose="020F0502020204030204" pitchFamily="34" charset="0"/>
              <a:buChar char="»"/>
              <a:tabLst/>
              <a:defRPr/>
            </a:pPr>
            <a:r>
              <a:rPr kumimoji="0" lang="en-GB" sz="140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Webinars on R&amp;I policy and project applications</a:t>
            </a:r>
            <a:r>
              <a:rPr kumimoji="0" lang="en-US" sz="140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a:t>
            </a:r>
          </a:p>
          <a:p>
            <a:pPr marL="228600" indent="-228600" defTabSz="914400">
              <a:lnSpc>
                <a:spcPct val="120000"/>
              </a:lnSpc>
              <a:spcAft>
                <a:spcPts val="600"/>
              </a:spcAft>
              <a:buClr>
                <a:srgbClr val="C5B176"/>
              </a:buClr>
              <a:buFont typeface="Calibri" panose="020F0502020204030204" pitchFamily="34" charset="0"/>
              <a:buChar char="»"/>
              <a:defRPr/>
            </a:pPr>
            <a:r>
              <a:rPr kumimoji="0" lang="en-GB" sz="140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Brokerage services</a:t>
            </a: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 helping Members find project partners</a:t>
            </a:r>
            <a:r>
              <a:rPr kumimoji="0" lang="en-US"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0187BE11-F871-4C79-9CCD-367FF81E7BA5}"/>
              </a:ext>
            </a:extLst>
          </p:cNvPr>
          <p:cNvSpPr txBox="1"/>
          <p:nvPr/>
        </p:nvSpPr>
        <p:spPr>
          <a:xfrm>
            <a:off x="228600" y="5095006"/>
            <a:ext cx="3537857" cy="927626"/>
          </a:xfrm>
          <a:prstGeom prst="rect">
            <a:avLst/>
          </a:prstGeom>
          <a:noFill/>
        </p:spPr>
        <p:txBody>
          <a:bodyPr wrap="square">
            <a:spAutoFit/>
          </a:bodyPr>
          <a:lstStyle/>
          <a:p>
            <a:pPr marL="228600" indent="-228600" defTabSz="914400">
              <a:lnSpc>
                <a:spcPct val="120000"/>
              </a:lnSpc>
              <a:spcAft>
                <a:spcPts val="600"/>
              </a:spcAft>
              <a:buClr>
                <a:srgbClr val="C5B176"/>
              </a:buClr>
              <a:buFont typeface="Calibri" panose="020F0502020204030204" pitchFamily="34" charset="0"/>
              <a:buChar char="»"/>
              <a:defRPr/>
            </a:pPr>
            <a:r>
              <a:rPr lang="en-GB" sz="1400" dirty="0">
                <a:solidFill>
                  <a:srgbClr val="087492"/>
                </a:solidFill>
                <a:latin typeface="Calibri" panose="020F0502020204030204" pitchFamily="34" charset="0"/>
                <a:ea typeface="Calibri" panose="020F0502020204030204" pitchFamily="34" charset="0"/>
                <a:cs typeface="Times New Roman" panose="02020603050405020304" pitchFamily="18" charset="0"/>
              </a:rPr>
              <a:t>Inspiration for research </a:t>
            </a:r>
            <a:endParaRPr lang="en-US" sz="1400" dirty="0">
              <a:solidFill>
                <a:srgbClr val="087492"/>
              </a:solidFill>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120000"/>
              </a:lnSpc>
              <a:spcBef>
                <a:spcPts val="0"/>
              </a:spcBef>
              <a:spcAft>
                <a:spcPts val="600"/>
              </a:spcAft>
              <a:buClr>
                <a:srgbClr val="C5B176"/>
              </a:buClr>
              <a:buSzTx/>
              <a:buFont typeface="Calibri" panose="020F0502020204030204" pitchFamily="34" charset="0"/>
              <a:buChar char="»"/>
              <a:tabLst/>
              <a:defRPr/>
            </a:pPr>
            <a:r>
              <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Communication about funding opportunities</a:t>
            </a:r>
            <a:r>
              <a:rPr kumimoji="0" lang="en-US"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GB" sz="1400" b="0" i="0" u="none" strike="noStrike" kern="1200" cap="none" spc="0" normalizeH="0" baseline="0" noProof="0" dirty="0">
              <a:ln>
                <a:noFill/>
              </a:ln>
              <a:solidFill>
                <a:srgbClr val="087492"/>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52866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934" y="445843"/>
            <a:ext cx="7450765" cy="882088"/>
          </a:xfr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b="0" i="0" u="none" strike="noStrike" kern="1200" cap="none" spc="0" normalizeH="0" baseline="0" noProof="0" dirty="0">
                <a:ln>
                  <a:noFill/>
                </a:ln>
                <a:effectLst/>
                <a:uLnTx/>
                <a:uFillTx/>
                <a:latin typeface="Calibri Light" panose="020F0302020204030204"/>
                <a:ea typeface="+mj-ea"/>
                <a:cs typeface="+mj-cs"/>
              </a:rPr>
              <a:t>Why research </a:t>
            </a:r>
            <a:r>
              <a:rPr lang="en-GB" dirty="0">
                <a:latin typeface="Calibri Light" panose="020F0302020204030204"/>
              </a:rPr>
              <a:t>&amp;</a:t>
            </a:r>
            <a:r>
              <a:rPr kumimoji="0" lang="en-GB" b="0" i="0" u="none" strike="noStrike" kern="1200" cap="none" spc="0" normalizeH="0" baseline="0" noProof="0" dirty="0">
                <a:ln>
                  <a:noFill/>
                </a:ln>
                <a:effectLst/>
                <a:uLnTx/>
                <a:uFillTx/>
                <a:latin typeface="Calibri Light" panose="020F0302020204030204"/>
                <a:ea typeface="+mj-ea"/>
                <a:cs typeface="+mj-cs"/>
              </a:rPr>
              <a:t> innovation for organic</a:t>
            </a:r>
            <a:r>
              <a:rPr lang="en-GB" dirty="0">
                <a:latin typeface="Calibri Light" panose="020F0302020204030204"/>
              </a:rPr>
              <a:t> and </a:t>
            </a:r>
            <a:r>
              <a:rPr kumimoji="0" lang="en-GB" b="0" i="0" u="none" strike="noStrike" kern="1200" cap="none" spc="0" normalizeH="0" baseline="0" noProof="0" dirty="0">
                <a:ln>
                  <a:noFill/>
                </a:ln>
                <a:effectLst/>
                <a:uLnTx/>
                <a:uFillTx/>
                <a:latin typeface="Calibri Light" panose="020F0302020204030204"/>
                <a:ea typeface="+mj-ea"/>
                <a:cs typeface="+mj-cs"/>
              </a:rPr>
              <a:t> agroecology?</a:t>
            </a:r>
          </a:p>
        </p:txBody>
      </p:sp>
      <p:sp>
        <p:nvSpPr>
          <p:cNvPr id="3" name="Content Placeholder 2"/>
          <p:cNvSpPr>
            <a:spLocks noGrp="1"/>
          </p:cNvSpPr>
          <p:nvPr>
            <p:ph idx="1"/>
          </p:nvPr>
        </p:nvSpPr>
        <p:spPr>
          <a:xfrm>
            <a:off x="435934" y="1724890"/>
            <a:ext cx="7846829" cy="4605571"/>
          </a:xfrm>
        </p:spPr>
        <p:txBody>
          <a:bodyPr>
            <a:normAutofit lnSpcReduction="10000"/>
          </a:bodyPr>
          <a:lstStyle/>
          <a:p>
            <a:pPr>
              <a:lnSpc>
                <a:spcPct val="110000"/>
              </a:lnSpc>
            </a:pPr>
            <a:r>
              <a:rPr lang="en-GB" sz="2000" dirty="0"/>
              <a:t>Today’s research and innovation (R&amp;I) determines tomorrow’s food and farming systems.</a:t>
            </a:r>
          </a:p>
          <a:p>
            <a:pPr>
              <a:lnSpc>
                <a:spcPct val="110000"/>
              </a:lnSpc>
            </a:pPr>
            <a:r>
              <a:rPr lang="en-GB" sz="2000" dirty="0"/>
              <a:t>Building on their systems approach, R&amp;I in organic and other agroecological systems can enable the transition to a more sustainable future for all.</a:t>
            </a:r>
          </a:p>
          <a:p>
            <a:pPr>
              <a:lnSpc>
                <a:spcPct val="110000"/>
              </a:lnSpc>
            </a:pPr>
            <a:r>
              <a:rPr lang="en-GB" sz="2000" dirty="0"/>
              <a:t>Organic and other agroecological approaches are knowledge rather than input intensive and must receive proper support at EU and Member States level. </a:t>
            </a:r>
          </a:p>
          <a:p>
            <a:pPr>
              <a:lnSpc>
                <a:spcPct val="110000"/>
              </a:lnSpc>
            </a:pPr>
            <a:r>
              <a:rPr lang="en-GB" sz="2000" dirty="0"/>
              <a:t>TP Organics identifies research priorities and innovation goals for organic and agroecology and promotes these towards policymakers.</a:t>
            </a:r>
          </a:p>
          <a:p>
            <a:pPr>
              <a:lnSpc>
                <a:spcPct val="110000"/>
              </a:lnSpc>
            </a:pPr>
            <a:r>
              <a:rPr lang="en-GB" sz="2000" dirty="0"/>
              <a:t>We also translate research outcomes into policy recommendations, promote knowledge exchange among the organic and agroecological actors and build their capacity to participate in R&amp;I projects.</a:t>
            </a:r>
          </a:p>
        </p:txBody>
      </p:sp>
      <p:sp>
        <p:nvSpPr>
          <p:cNvPr id="4" name="Slide Number Placeholder 7">
            <a:extLst>
              <a:ext uri="{FF2B5EF4-FFF2-40B4-BE49-F238E27FC236}">
                <a16:creationId xmlns:a16="http://schemas.microsoft.com/office/drawing/2014/main" id="{2AB9B0F5-EB18-4CBA-BA3D-FF974205FFCA}"/>
              </a:ext>
            </a:extLst>
          </p:cNvPr>
          <p:cNvSpPr txBox="1">
            <a:spLocks/>
          </p:cNvSpPr>
          <p:nvPr/>
        </p:nvSpPr>
        <p:spPr>
          <a:xfrm>
            <a:off x="0" y="6459538"/>
            <a:ext cx="43593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B08FC219-13A2-44E2-8974-DA36302F2471}" type="slidenum">
              <a:rPr lang="en-US" sz="1400" smtClean="0">
                <a:solidFill>
                  <a:srgbClr val="087492"/>
                </a:solidFill>
                <a:latin typeface="Calibri" panose="020F0502020204030204"/>
              </a:rPr>
              <a:pPr algn="r" defTabSz="914400">
                <a:defRPr/>
              </a:pPr>
              <a:t>5</a:t>
            </a:fld>
            <a:endParaRPr lang="en-US" sz="1400">
              <a:solidFill>
                <a:srgbClr val="087492"/>
              </a:solidFill>
              <a:latin typeface="Calibri" panose="020F0502020204030204"/>
            </a:endParaRPr>
          </a:p>
        </p:txBody>
      </p:sp>
    </p:spTree>
    <p:extLst>
      <p:ext uri="{BB962C8B-B14F-4D97-AF65-F5344CB8AC3E}">
        <p14:creationId xmlns:p14="http://schemas.microsoft.com/office/powerpoint/2010/main" val="3547583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934" y="623455"/>
            <a:ext cx="7450765" cy="704476"/>
          </a:xfr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hu-HU" b="0" i="0" u="none" strike="noStrike" kern="1200" cap="none" spc="0" normalizeH="0" baseline="0" noProof="0" dirty="0">
                <a:ln>
                  <a:noFill/>
                </a:ln>
                <a:effectLst/>
                <a:uLnTx/>
                <a:uFillTx/>
                <a:latin typeface="Calibri Light" panose="020F0302020204030204"/>
                <a:ea typeface="+mj-ea"/>
                <a:cs typeface="+mj-cs"/>
              </a:rPr>
              <a:t>The Organic Action </a:t>
            </a:r>
            <a:r>
              <a:rPr kumimoji="0" lang="hu-HU" b="0" i="0" u="none" strike="noStrike" kern="1200" cap="none" spc="0" normalizeH="0" baseline="0" noProof="0" dirty="0" err="1">
                <a:ln>
                  <a:noFill/>
                </a:ln>
                <a:effectLst/>
                <a:uLnTx/>
                <a:uFillTx/>
                <a:latin typeface="Calibri Light" panose="020F0302020204030204"/>
                <a:ea typeface="+mj-ea"/>
                <a:cs typeface="+mj-cs"/>
              </a:rPr>
              <a:t>Plan</a:t>
            </a:r>
            <a:endParaRPr kumimoji="0" lang="en-GB" b="0" i="0" u="none" strike="noStrike" kern="1200" cap="none" spc="0" normalizeH="0" baseline="0" noProof="0" dirty="0">
              <a:ln>
                <a:noFill/>
              </a:ln>
              <a:effectLst/>
              <a:uLnTx/>
              <a:uFillTx/>
              <a:latin typeface="Calibri Light" panose="020F0302020204030204"/>
              <a:ea typeface="+mj-ea"/>
              <a:cs typeface="+mj-cs"/>
            </a:endParaRPr>
          </a:p>
        </p:txBody>
      </p:sp>
      <p:sp>
        <p:nvSpPr>
          <p:cNvPr id="3" name="Content Placeholder 2"/>
          <p:cNvSpPr>
            <a:spLocks noGrp="1"/>
          </p:cNvSpPr>
          <p:nvPr>
            <p:ph idx="1"/>
          </p:nvPr>
        </p:nvSpPr>
        <p:spPr>
          <a:xfrm>
            <a:off x="435934" y="1818409"/>
            <a:ext cx="7846829" cy="4512052"/>
          </a:xfrm>
        </p:spPr>
        <p:txBody>
          <a:bodyPr>
            <a:normAutofit/>
          </a:bodyPr>
          <a:lstStyle/>
          <a:p>
            <a:pPr>
              <a:lnSpc>
                <a:spcPct val="110000"/>
              </a:lnSpc>
              <a:spcBef>
                <a:spcPts val="600"/>
              </a:spcBef>
            </a:pPr>
            <a:r>
              <a:rPr lang="en-GB" sz="2000" b="1" u="sng" dirty="0">
                <a:solidFill>
                  <a:srgbClr val="0563C1"/>
                </a:solidFill>
                <a:hlinkClick r:id="rId3"/>
              </a:rPr>
              <a:t>Organic Action Plan (OAP) for the EU</a:t>
            </a:r>
            <a:r>
              <a:rPr lang="en-US" sz="2000" dirty="0">
                <a:ea typeface="Calibri" panose="020F0502020204030204" pitchFamily="34" charset="0"/>
              </a:rPr>
              <a:t>: </a:t>
            </a:r>
            <a:r>
              <a:rPr lang="en-GB" sz="2000" b="1" dirty="0"/>
              <a:t>at least 30% </a:t>
            </a:r>
            <a:r>
              <a:rPr lang="en-GB" sz="2000" dirty="0"/>
              <a:t>of the budget for R&amp;I actions in the field of agriculture, forestry and rural areas of Cluster 6 will be allocated to topics specific to or relevant for the </a:t>
            </a:r>
            <a:r>
              <a:rPr lang="en-GB" sz="2000" b="1" dirty="0"/>
              <a:t>organic sector</a:t>
            </a:r>
            <a:r>
              <a:rPr lang="en-GB" sz="2000" dirty="0"/>
              <a:t>.</a:t>
            </a:r>
          </a:p>
          <a:p>
            <a:pPr>
              <a:lnSpc>
                <a:spcPct val="110000"/>
              </a:lnSpc>
              <a:spcBef>
                <a:spcPts val="600"/>
              </a:spcBef>
            </a:pPr>
            <a:r>
              <a:rPr lang="en-GB" sz="2000" b="1" dirty="0"/>
              <a:t>Horizon Europe</a:t>
            </a:r>
            <a:r>
              <a:rPr lang="en-GB" sz="2000" dirty="0"/>
              <a:t>: </a:t>
            </a:r>
            <a:r>
              <a:rPr lang="fr-FR" sz="2000" dirty="0"/>
              <a:t>59 topics/</a:t>
            </a:r>
            <a:r>
              <a:rPr lang="fr-FR" sz="2000" dirty="0" err="1"/>
              <a:t>projects</a:t>
            </a:r>
            <a:r>
              <a:rPr lang="fr-FR" sz="2000" dirty="0"/>
              <a:t> on </a:t>
            </a:r>
            <a:r>
              <a:rPr lang="fr-FR" sz="2000" dirty="0" err="1"/>
              <a:t>agroecology</a:t>
            </a:r>
            <a:r>
              <a:rPr lang="fr-FR" sz="2000" dirty="0"/>
              <a:t> and </a:t>
            </a:r>
            <a:r>
              <a:rPr lang="fr-FR" sz="2000" dirty="0" err="1"/>
              <a:t>organic</a:t>
            </a:r>
            <a:r>
              <a:rPr lang="fr-FR" sz="2000" dirty="0"/>
              <a:t> </a:t>
            </a:r>
            <a:r>
              <a:rPr lang="fr-FR" sz="2000" dirty="0" err="1"/>
              <a:t>farming</a:t>
            </a:r>
            <a:r>
              <a:rPr lang="fr-FR" sz="2000" dirty="0"/>
              <a:t> </a:t>
            </a:r>
            <a:r>
              <a:rPr lang="fr-FR" sz="2000" dirty="0" err="1"/>
              <a:t>so</a:t>
            </a:r>
            <a:r>
              <a:rPr lang="fr-FR" sz="2000" dirty="0"/>
              <a:t> far </a:t>
            </a:r>
            <a:r>
              <a:rPr lang="fr-FR" sz="2000" dirty="0" err="1"/>
              <a:t>under</a:t>
            </a:r>
            <a:r>
              <a:rPr lang="fr-FR" sz="2000" dirty="0"/>
              <a:t> Cluster 6 – EU contribution: EUR 490 million </a:t>
            </a:r>
            <a:r>
              <a:rPr lang="en-GB" sz="2000" dirty="0"/>
              <a:t>(according to </a:t>
            </a:r>
            <a:r>
              <a:rPr lang="en-GB" sz="2000" dirty="0">
                <a:hlinkClick r:id="rId4"/>
              </a:rPr>
              <a:t>DG AGRI factsheet</a:t>
            </a:r>
            <a:r>
              <a:rPr lang="hu-HU" sz="2000" dirty="0"/>
              <a:t>, 2023</a:t>
            </a:r>
            <a:r>
              <a:rPr lang="en-GB" sz="2000" dirty="0"/>
              <a:t>)</a:t>
            </a:r>
          </a:p>
        </p:txBody>
      </p:sp>
      <p:sp>
        <p:nvSpPr>
          <p:cNvPr id="4" name="Slide Number Placeholder 7">
            <a:extLst>
              <a:ext uri="{FF2B5EF4-FFF2-40B4-BE49-F238E27FC236}">
                <a16:creationId xmlns:a16="http://schemas.microsoft.com/office/drawing/2014/main" id="{2AB9B0F5-EB18-4CBA-BA3D-FF974205FFCA}"/>
              </a:ext>
            </a:extLst>
          </p:cNvPr>
          <p:cNvSpPr txBox="1">
            <a:spLocks/>
          </p:cNvSpPr>
          <p:nvPr/>
        </p:nvSpPr>
        <p:spPr>
          <a:xfrm>
            <a:off x="0" y="6459538"/>
            <a:ext cx="43593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B08FC219-13A2-44E2-8974-DA36302F2471}" type="slidenum">
              <a:rPr lang="en-US" sz="1400" smtClean="0">
                <a:solidFill>
                  <a:srgbClr val="087492"/>
                </a:solidFill>
                <a:latin typeface="Calibri" panose="020F0502020204030204"/>
              </a:rPr>
              <a:pPr algn="r" defTabSz="914400">
                <a:defRPr/>
              </a:pPr>
              <a:t>6</a:t>
            </a:fld>
            <a:endParaRPr lang="en-US" sz="1400">
              <a:solidFill>
                <a:srgbClr val="087492"/>
              </a:solidFill>
              <a:latin typeface="Calibri" panose="020F0502020204030204"/>
            </a:endParaRPr>
          </a:p>
        </p:txBody>
      </p:sp>
      <p:pic>
        <p:nvPicPr>
          <p:cNvPr id="5" name="Kép 4">
            <a:extLst>
              <a:ext uri="{FF2B5EF4-FFF2-40B4-BE49-F238E27FC236}">
                <a16:creationId xmlns:a16="http://schemas.microsoft.com/office/drawing/2014/main" id="{98CB0428-6EA6-6CD3-E481-24859D6C2232}"/>
              </a:ext>
            </a:extLst>
          </p:cNvPr>
          <p:cNvPicPr>
            <a:picLocks noChangeAspect="1"/>
          </p:cNvPicPr>
          <p:nvPr/>
        </p:nvPicPr>
        <p:blipFill>
          <a:blip r:embed="rId5"/>
          <a:srcRect l="22248" t="45942" r="24681" b="18889"/>
          <a:stretch/>
        </p:blipFill>
        <p:spPr>
          <a:xfrm>
            <a:off x="861237" y="4372453"/>
            <a:ext cx="6539948" cy="2437782"/>
          </a:xfrm>
          <a:prstGeom prst="rect">
            <a:avLst/>
          </a:prstGeom>
        </p:spPr>
      </p:pic>
    </p:spTree>
    <p:extLst>
      <p:ext uri="{BB962C8B-B14F-4D97-AF65-F5344CB8AC3E}">
        <p14:creationId xmlns:p14="http://schemas.microsoft.com/office/powerpoint/2010/main" val="2067717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934" y="623455"/>
            <a:ext cx="7450765" cy="704476"/>
          </a:xfr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hu-HU" b="0" i="0" u="none" strike="noStrike" kern="1200" cap="none" spc="0" normalizeH="0" baseline="0" noProof="0" dirty="0" err="1">
                <a:ln>
                  <a:noFill/>
                </a:ln>
                <a:effectLst/>
                <a:uLnTx/>
                <a:uFillTx/>
                <a:latin typeface="Calibri Light" panose="020F0302020204030204"/>
                <a:ea typeface="+mj-ea"/>
                <a:cs typeface="+mj-cs"/>
              </a:rPr>
              <a:t>State</a:t>
            </a:r>
            <a:r>
              <a:rPr kumimoji="0" lang="hu-HU" b="0" i="0" u="none" strike="noStrike" kern="1200" cap="none" spc="0" normalizeH="0" baseline="0" noProof="0" dirty="0">
                <a:ln>
                  <a:noFill/>
                </a:ln>
                <a:effectLst/>
                <a:uLnTx/>
                <a:uFillTx/>
                <a:latin typeface="Calibri Light" panose="020F0302020204030204"/>
                <a:ea typeface="+mj-ea"/>
                <a:cs typeface="+mj-cs"/>
              </a:rPr>
              <a:t> of play</a:t>
            </a:r>
            <a:endParaRPr kumimoji="0" lang="en-GB" b="0" i="0" u="none" strike="noStrike" kern="1200" cap="none" spc="0" normalizeH="0" baseline="0" noProof="0" dirty="0">
              <a:ln>
                <a:noFill/>
              </a:ln>
              <a:effectLst/>
              <a:uLnTx/>
              <a:uFillTx/>
              <a:latin typeface="Calibri Light" panose="020F0302020204030204"/>
              <a:ea typeface="+mj-ea"/>
              <a:cs typeface="+mj-cs"/>
            </a:endParaRPr>
          </a:p>
        </p:txBody>
      </p:sp>
      <p:sp>
        <p:nvSpPr>
          <p:cNvPr id="3" name="Content Placeholder 2"/>
          <p:cNvSpPr>
            <a:spLocks noGrp="1"/>
          </p:cNvSpPr>
          <p:nvPr>
            <p:ph idx="1"/>
          </p:nvPr>
        </p:nvSpPr>
        <p:spPr>
          <a:xfrm>
            <a:off x="0" y="1818409"/>
            <a:ext cx="8706678" cy="4512052"/>
          </a:xfrm>
        </p:spPr>
        <p:txBody>
          <a:bodyPr>
            <a:normAutofit fontScale="92500" lnSpcReduction="10000"/>
          </a:bodyPr>
          <a:lstStyle/>
          <a:p>
            <a:pPr lvl="1">
              <a:lnSpc>
                <a:spcPct val="110000"/>
              </a:lnSpc>
              <a:spcBef>
                <a:spcPts val="600"/>
              </a:spcBef>
            </a:pPr>
            <a:r>
              <a:rPr lang="en-GB" b="1" u="sng" dirty="0">
                <a:solidFill>
                  <a:srgbClr val="0563C1"/>
                </a:solidFill>
                <a:hlinkClick r:id="rId3"/>
              </a:rPr>
              <a:t>Work</a:t>
            </a:r>
            <a:r>
              <a:rPr lang="en-GB" b="1" u="sng" dirty="0">
                <a:solidFill>
                  <a:srgbClr val="0563C1"/>
                </a:solidFill>
                <a:hlinkClick r:id="rId3">
                  <a:extLst>
                    <a:ext uri="{A12FA001-AC4F-418D-AE19-62706E023703}">
                      <ahyp:hlinkClr xmlns:ahyp="http://schemas.microsoft.com/office/drawing/2018/hyperlinkcolor" val="tx"/>
                    </a:ext>
                  </a:extLst>
                </a:hlinkClick>
              </a:rPr>
              <a:t> Programme 2021-2022</a:t>
            </a:r>
            <a:r>
              <a:rPr lang="en-GB" b="0" i="0" dirty="0">
                <a:effectLst/>
              </a:rPr>
              <a:t>​ of Horizon Europe </a:t>
            </a:r>
            <a:r>
              <a:rPr lang="en-GB" dirty="0"/>
              <a:t>included</a:t>
            </a:r>
            <a:r>
              <a:rPr lang="en-GB" b="0" i="0" dirty="0">
                <a:effectLst/>
              </a:rPr>
              <a:t> </a:t>
            </a:r>
            <a:r>
              <a:rPr lang="hu-HU" b="1" i="0" dirty="0">
                <a:effectLst/>
              </a:rPr>
              <a:t>3</a:t>
            </a:r>
            <a:r>
              <a:rPr lang="en-GB" b="1" dirty="0"/>
              <a:t> organic-specific calls</a:t>
            </a:r>
            <a:r>
              <a:rPr lang="en-GB" dirty="0"/>
              <a:t> (total indicative budget: EUR 22 million) </a:t>
            </a:r>
            <a:r>
              <a:rPr lang="en-GB" b="1" dirty="0"/>
              <a:t>+ 20 calls </a:t>
            </a:r>
            <a:r>
              <a:rPr lang="en-GB" dirty="0"/>
              <a:t>mentioning ‘organic’ (ca. EUR 220 million).</a:t>
            </a:r>
          </a:p>
          <a:p>
            <a:pPr lvl="1">
              <a:lnSpc>
                <a:spcPct val="110000"/>
              </a:lnSpc>
              <a:spcBef>
                <a:spcPts val="600"/>
              </a:spcBef>
            </a:pPr>
            <a:r>
              <a:rPr lang="en-GB" b="1" dirty="0">
                <a:hlinkClick r:id="rId4"/>
              </a:rPr>
              <a:t>Work Programme 2023-2024</a:t>
            </a:r>
            <a:r>
              <a:rPr lang="en-GB" b="1" dirty="0"/>
              <a:t> </a:t>
            </a:r>
            <a:r>
              <a:rPr lang="en-GB" dirty="0"/>
              <a:t>included </a:t>
            </a:r>
            <a:r>
              <a:rPr lang="en-GB" b="1" dirty="0"/>
              <a:t>7 organic-specific calls </a:t>
            </a:r>
            <a:r>
              <a:rPr lang="en-GB" dirty="0"/>
              <a:t>(total indicative budget: EUR 55M) </a:t>
            </a:r>
            <a:r>
              <a:rPr lang="en-GB" b="1" dirty="0"/>
              <a:t>+ 23 calls </a:t>
            </a:r>
            <a:r>
              <a:rPr lang="en-GB" dirty="0"/>
              <a:t>mentioning ‘organic’.</a:t>
            </a:r>
          </a:p>
          <a:p>
            <a:pPr lvl="1">
              <a:lnSpc>
                <a:spcPct val="110000"/>
              </a:lnSpc>
              <a:spcBef>
                <a:spcPts val="600"/>
              </a:spcBef>
            </a:pPr>
            <a:r>
              <a:rPr lang="en-GB" b="1" dirty="0"/>
              <a:t>Work Programme 2025</a:t>
            </a:r>
            <a:r>
              <a:rPr lang="hu-HU" b="1" dirty="0"/>
              <a:t> (</a:t>
            </a:r>
            <a:r>
              <a:rPr lang="hu-HU" b="1" dirty="0" err="1"/>
              <a:t>awaited</a:t>
            </a:r>
            <a:r>
              <a:rPr lang="hu-HU" b="1" dirty="0"/>
              <a:t> </a:t>
            </a:r>
            <a:r>
              <a:rPr lang="hu-HU" b="1" dirty="0" err="1"/>
              <a:t>for</a:t>
            </a:r>
            <a:r>
              <a:rPr lang="hu-HU" b="1" dirty="0"/>
              <a:t> Q2 of 2025)</a:t>
            </a:r>
            <a:r>
              <a:rPr lang="en-GB" dirty="0"/>
              <a:t>: </a:t>
            </a:r>
            <a:r>
              <a:rPr lang="en-GB" b="1" dirty="0"/>
              <a:t>11 calls </a:t>
            </a:r>
            <a:r>
              <a:rPr lang="en-GB" dirty="0"/>
              <a:t>mentioning ‘organic’ expected </a:t>
            </a:r>
            <a:r>
              <a:rPr lang="hu-HU" dirty="0"/>
              <a:t> </a:t>
            </a:r>
            <a:r>
              <a:rPr lang="hu-HU" b="1" dirty="0"/>
              <a:t>no </a:t>
            </a:r>
            <a:r>
              <a:rPr lang="hu-HU" b="1" dirty="0" err="1"/>
              <a:t>organic-specific</a:t>
            </a:r>
            <a:r>
              <a:rPr lang="hu-HU" b="1" dirty="0"/>
              <a:t> </a:t>
            </a:r>
            <a:r>
              <a:rPr lang="hu-HU" b="1" dirty="0" err="1"/>
              <a:t>calls</a:t>
            </a:r>
            <a:r>
              <a:rPr lang="hu-HU" b="1" dirty="0"/>
              <a:t>? </a:t>
            </a:r>
            <a:r>
              <a:rPr lang="en-GB" dirty="0"/>
              <a:t>(total indicative budget: EUR 166 million)</a:t>
            </a:r>
          </a:p>
          <a:p>
            <a:pPr lvl="1">
              <a:lnSpc>
                <a:spcPct val="110000"/>
              </a:lnSpc>
              <a:spcBef>
                <a:spcPts val="600"/>
              </a:spcBef>
            </a:pPr>
            <a:r>
              <a:rPr lang="en-GB" dirty="0"/>
              <a:t>Other instruments funding research relevant for organic: </a:t>
            </a:r>
            <a:r>
              <a:rPr lang="en-GB" b="1" dirty="0"/>
              <a:t>EU Mission ‘A Soil Deal for Europe’</a:t>
            </a:r>
            <a:r>
              <a:rPr lang="en-GB" dirty="0"/>
              <a:t>; European R&amp;I partnerships </a:t>
            </a:r>
            <a:r>
              <a:rPr lang="en-GB" b="1" dirty="0">
                <a:hlinkClick r:id="rId5"/>
              </a:rPr>
              <a:t>AGROECOLOGY</a:t>
            </a:r>
            <a:r>
              <a:rPr lang="en-GB" dirty="0"/>
              <a:t> and </a:t>
            </a:r>
            <a:r>
              <a:rPr lang="en-GB" dirty="0">
                <a:hlinkClick r:id="rId6"/>
              </a:rPr>
              <a:t>FutureFoodS</a:t>
            </a:r>
            <a:r>
              <a:rPr lang="en-GB" dirty="0"/>
              <a:t>: first call on agroecology at farm and landscape level</a:t>
            </a:r>
          </a:p>
        </p:txBody>
      </p:sp>
      <p:sp>
        <p:nvSpPr>
          <p:cNvPr id="4" name="Slide Number Placeholder 7">
            <a:extLst>
              <a:ext uri="{FF2B5EF4-FFF2-40B4-BE49-F238E27FC236}">
                <a16:creationId xmlns:a16="http://schemas.microsoft.com/office/drawing/2014/main" id="{2AB9B0F5-EB18-4CBA-BA3D-FF974205FFCA}"/>
              </a:ext>
            </a:extLst>
          </p:cNvPr>
          <p:cNvSpPr txBox="1">
            <a:spLocks/>
          </p:cNvSpPr>
          <p:nvPr/>
        </p:nvSpPr>
        <p:spPr>
          <a:xfrm>
            <a:off x="0" y="6459538"/>
            <a:ext cx="43593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B08FC219-13A2-44E2-8974-DA36302F2471}" type="slidenum">
              <a:rPr lang="en-US" sz="1400" smtClean="0">
                <a:solidFill>
                  <a:srgbClr val="087492"/>
                </a:solidFill>
                <a:latin typeface="Calibri" panose="020F0502020204030204"/>
              </a:rPr>
              <a:pPr algn="r" defTabSz="914400">
                <a:defRPr/>
              </a:pPr>
              <a:t>7</a:t>
            </a:fld>
            <a:endParaRPr lang="en-US" sz="1400">
              <a:solidFill>
                <a:srgbClr val="087492"/>
              </a:solidFill>
              <a:latin typeface="Calibri" panose="020F0502020204030204"/>
            </a:endParaRPr>
          </a:p>
        </p:txBody>
      </p:sp>
    </p:spTree>
    <p:extLst>
      <p:ext uri="{BB962C8B-B14F-4D97-AF65-F5344CB8AC3E}">
        <p14:creationId xmlns:p14="http://schemas.microsoft.com/office/powerpoint/2010/main" val="16268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98BB928-5650-14CB-D6B1-D8C7C2166E6C}"/>
              </a:ext>
            </a:extLst>
          </p:cNvPr>
          <p:cNvSpPr>
            <a:spLocks noGrp="1"/>
          </p:cNvSpPr>
          <p:nvPr>
            <p:ph type="title"/>
          </p:nvPr>
        </p:nvSpPr>
        <p:spPr>
          <a:xfrm>
            <a:off x="628650" y="596347"/>
            <a:ext cx="7886700" cy="700409"/>
          </a:xfrm>
        </p:spPr>
        <p:txBody>
          <a:bodyPr/>
          <a:lstStyle/>
          <a:p>
            <a:r>
              <a:rPr lang="hu-HU" dirty="0" err="1"/>
              <a:t>Possibilities</a:t>
            </a:r>
            <a:r>
              <a:rPr lang="hu-HU" dirty="0"/>
              <a:t> of WP2026-27</a:t>
            </a:r>
            <a:endParaRPr lang="en-US" dirty="0"/>
          </a:p>
        </p:txBody>
      </p:sp>
      <p:sp>
        <p:nvSpPr>
          <p:cNvPr id="10" name="Tartalom helye 9">
            <a:extLst>
              <a:ext uri="{FF2B5EF4-FFF2-40B4-BE49-F238E27FC236}">
                <a16:creationId xmlns:a16="http://schemas.microsoft.com/office/drawing/2014/main" id="{0689A5F0-BAD4-D9E0-521C-7FE503043A71}"/>
              </a:ext>
            </a:extLst>
          </p:cNvPr>
          <p:cNvSpPr>
            <a:spLocks noGrp="1"/>
          </p:cNvSpPr>
          <p:nvPr>
            <p:ph idx="1"/>
          </p:nvPr>
        </p:nvSpPr>
        <p:spPr/>
        <p:txBody>
          <a:bodyPr>
            <a:normAutofit/>
          </a:bodyPr>
          <a:lstStyle/>
          <a:p>
            <a:r>
              <a:rPr lang="hu-HU" sz="2400" dirty="0">
                <a:latin typeface="Calibri" panose="020F0502020204030204" pitchFamily="34" charset="0"/>
                <a:ea typeface="Calibri" panose="020F0502020204030204" pitchFamily="34" charset="0"/>
              </a:rPr>
              <a:t>A</a:t>
            </a:r>
            <a:r>
              <a:rPr lang="en-GB" sz="2400" dirty="0">
                <a:effectLst/>
                <a:latin typeface="Calibri" panose="020F0502020204030204" pitchFamily="34" charset="0"/>
                <a:ea typeface="Calibri" panose="020F0502020204030204" pitchFamily="34" charset="0"/>
              </a:rPr>
              <a:t>t least </a:t>
            </a:r>
            <a:r>
              <a:rPr lang="en-GB" sz="2400" b="1" dirty="0">
                <a:effectLst/>
                <a:latin typeface="Calibri" panose="020F0502020204030204" pitchFamily="34" charset="0"/>
                <a:ea typeface="Calibri" panose="020F0502020204030204" pitchFamily="34" charset="0"/>
              </a:rPr>
              <a:t>5 organic-specific calls in WP 2026-2027</a:t>
            </a:r>
            <a:r>
              <a:rPr lang="en-GB" sz="2400" dirty="0">
                <a:effectLst/>
                <a:latin typeface="Calibri" panose="020F0502020204030204" pitchFamily="34" charset="0"/>
                <a:ea typeface="Calibri" panose="020F0502020204030204" pitchFamily="34" charset="0"/>
              </a:rPr>
              <a:t>, which will be the final chance to make sure </a:t>
            </a:r>
            <a:r>
              <a:rPr lang="hu-HU" sz="2400" dirty="0" err="1">
                <a:effectLst/>
                <a:latin typeface="Calibri" panose="020F0502020204030204" pitchFamily="34" charset="0"/>
                <a:ea typeface="Calibri" panose="020F0502020204030204" pitchFamily="34" charset="0"/>
              </a:rPr>
              <a:t>there</a:t>
            </a:r>
            <a:r>
              <a:rPr lang="hu-HU" sz="2400" dirty="0">
                <a:effectLst/>
                <a:latin typeface="Calibri" panose="020F0502020204030204" pitchFamily="34" charset="0"/>
                <a:ea typeface="Calibri" panose="020F0502020204030204" pitchFamily="34" charset="0"/>
              </a:rPr>
              <a:t> is </a:t>
            </a:r>
            <a:r>
              <a:rPr lang="en-GB" sz="2400" dirty="0">
                <a:effectLst/>
                <a:latin typeface="Calibri" panose="020F0502020204030204" pitchFamily="34" charset="0"/>
                <a:ea typeface="Calibri" panose="020F0502020204030204" pitchFamily="34" charset="0"/>
              </a:rPr>
              <a:t>appropriate </a:t>
            </a:r>
            <a:r>
              <a:rPr lang="hu-HU" sz="2400" dirty="0" err="1">
                <a:effectLst/>
                <a:latin typeface="Calibri" panose="020F0502020204030204" pitchFamily="34" charset="0"/>
                <a:ea typeface="Calibri" panose="020F0502020204030204" pitchFamily="34" charset="0"/>
              </a:rPr>
              <a:t>dedicated</a:t>
            </a:r>
            <a:r>
              <a:rPr lang="hu-HU" sz="2400" dirty="0">
                <a:effectLst/>
                <a:latin typeface="Calibri" panose="020F0502020204030204" pitchFamily="34" charset="0"/>
                <a:ea typeface="Calibri" panose="020F0502020204030204" pitchFamily="34" charset="0"/>
              </a:rPr>
              <a:t> </a:t>
            </a:r>
            <a:r>
              <a:rPr lang="en-GB" sz="2400" dirty="0">
                <a:effectLst/>
                <a:latin typeface="Calibri" panose="020F0502020204030204" pitchFamily="34" charset="0"/>
                <a:ea typeface="Calibri" panose="020F0502020204030204" pitchFamily="34" charset="0"/>
              </a:rPr>
              <a:t>research to make the F2F target a reality</a:t>
            </a:r>
            <a:r>
              <a:rPr lang="hu-HU" sz="2400" dirty="0">
                <a:effectLst/>
                <a:latin typeface="Calibri" panose="020F0502020204030204" pitchFamily="34" charset="0"/>
                <a:ea typeface="Calibri" panose="020F0502020204030204" pitchFamily="34" charset="0"/>
              </a:rPr>
              <a:t>.</a:t>
            </a:r>
            <a:endParaRPr lang="hu-HU" sz="3600" dirty="0"/>
          </a:p>
        </p:txBody>
      </p:sp>
    </p:spTree>
    <p:extLst>
      <p:ext uri="{BB962C8B-B14F-4D97-AF65-F5344CB8AC3E}">
        <p14:creationId xmlns:p14="http://schemas.microsoft.com/office/powerpoint/2010/main" val="550169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3266-CE84-4482-B33D-D8840BB00C41}"/>
              </a:ext>
            </a:extLst>
          </p:cNvPr>
          <p:cNvSpPr>
            <a:spLocks noGrp="1"/>
          </p:cNvSpPr>
          <p:nvPr>
            <p:ph type="title"/>
          </p:nvPr>
        </p:nvSpPr>
        <p:spPr>
          <a:xfrm>
            <a:off x="258743" y="478035"/>
            <a:ext cx="7970858" cy="867930"/>
          </a:xfrm>
        </p:spPr>
        <p:txBody>
          <a:bodyPr wrap="square">
            <a:spAutoFit/>
          </a:bodyPr>
          <a:lstStyle/>
          <a:p>
            <a:pPr defTabSz="457200"/>
            <a:r>
              <a:rPr lang="en-US" dirty="0">
                <a:latin typeface="+mj-lt"/>
                <a:ea typeface="+mn-ea"/>
                <a:cs typeface="Leelawadee" panose="020B0502040204020203" pitchFamily="34" charset="-34"/>
              </a:rPr>
              <a:t>TP Organics’ new Strategic Research &amp; Innovation Agenda for Organics and Agroecology</a:t>
            </a:r>
            <a:endParaRPr lang="en-GB" dirty="0">
              <a:latin typeface="+mj-lt"/>
              <a:ea typeface="+mn-ea"/>
              <a:cs typeface="Leelawadee" panose="020B0502040204020203" pitchFamily="34" charset="-34"/>
            </a:endParaRPr>
          </a:p>
        </p:txBody>
      </p:sp>
      <p:sp>
        <p:nvSpPr>
          <p:cNvPr id="11" name="TextBox 10">
            <a:extLst>
              <a:ext uri="{FF2B5EF4-FFF2-40B4-BE49-F238E27FC236}">
                <a16:creationId xmlns:a16="http://schemas.microsoft.com/office/drawing/2014/main" id="{F1AD8D3C-F1CB-4E62-910E-7413A21835CE}"/>
              </a:ext>
            </a:extLst>
          </p:cNvPr>
          <p:cNvSpPr txBox="1"/>
          <p:nvPr/>
        </p:nvSpPr>
        <p:spPr>
          <a:xfrm>
            <a:off x="57607" y="1569114"/>
            <a:ext cx="2654506" cy="1384995"/>
          </a:xfrm>
          <a:prstGeom prst="rect">
            <a:avLst/>
          </a:prstGeom>
          <a:noFill/>
        </p:spPr>
        <p:txBody>
          <a:bodyPr wrap="square" rtlCol="0">
            <a:spAutoFit/>
          </a:bodyPr>
          <a:lstStyle/>
          <a:p>
            <a:pPr algn="ctr"/>
            <a:r>
              <a:rPr lang="en-US" sz="6000" b="1" dirty="0">
                <a:solidFill>
                  <a:srgbClr val="087492"/>
                </a:solidFill>
              </a:rPr>
              <a:t>2</a:t>
            </a:r>
          </a:p>
          <a:p>
            <a:pPr algn="ctr"/>
            <a:r>
              <a:rPr lang="en-US" sz="2400" b="1" dirty="0">
                <a:solidFill>
                  <a:srgbClr val="087492"/>
                </a:solidFill>
              </a:rPr>
              <a:t>workshops</a:t>
            </a:r>
            <a:endParaRPr lang="en-GB" sz="1600" dirty="0"/>
          </a:p>
        </p:txBody>
      </p:sp>
      <p:sp>
        <p:nvSpPr>
          <p:cNvPr id="15" name="TextBox 14">
            <a:extLst>
              <a:ext uri="{FF2B5EF4-FFF2-40B4-BE49-F238E27FC236}">
                <a16:creationId xmlns:a16="http://schemas.microsoft.com/office/drawing/2014/main" id="{D5D9A026-EC01-4001-94AD-0345D2ED7F4C}"/>
              </a:ext>
            </a:extLst>
          </p:cNvPr>
          <p:cNvSpPr txBox="1"/>
          <p:nvPr/>
        </p:nvSpPr>
        <p:spPr>
          <a:xfrm>
            <a:off x="428534" y="5218660"/>
            <a:ext cx="1912643" cy="1538883"/>
          </a:xfrm>
          <a:prstGeom prst="rect">
            <a:avLst/>
          </a:prstGeom>
          <a:noFill/>
        </p:spPr>
        <p:txBody>
          <a:bodyPr wrap="square" rtlCol="0">
            <a:spAutoFit/>
          </a:bodyPr>
          <a:lstStyle/>
          <a:p>
            <a:pPr algn="ctr"/>
            <a:r>
              <a:rPr lang="en-US" sz="6600" b="1" dirty="0">
                <a:solidFill>
                  <a:srgbClr val="087492"/>
                </a:solidFill>
              </a:rPr>
              <a:t>4</a:t>
            </a:r>
            <a:r>
              <a:rPr lang="en-US" sz="6600" dirty="0">
                <a:solidFill>
                  <a:srgbClr val="087492"/>
                </a:solidFill>
              </a:rPr>
              <a:t> </a:t>
            </a:r>
          </a:p>
          <a:p>
            <a:pPr algn="ctr"/>
            <a:r>
              <a:rPr lang="en-US" sz="2800" dirty="0">
                <a:solidFill>
                  <a:srgbClr val="087492"/>
                </a:solidFill>
              </a:rPr>
              <a:t>themes</a:t>
            </a:r>
            <a:endParaRPr lang="en-GB" sz="2800" dirty="0">
              <a:solidFill>
                <a:srgbClr val="087492"/>
              </a:solidFill>
            </a:endParaRPr>
          </a:p>
        </p:txBody>
      </p:sp>
      <p:sp>
        <p:nvSpPr>
          <p:cNvPr id="16" name="TextBox 15">
            <a:extLst>
              <a:ext uri="{FF2B5EF4-FFF2-40B4-BE49-F238E27FC236}">
                <a16:creationId xmlns:a16="http://schemas.microsoft.com/office/drawing/2014/main" id="{404D54CF-B5A8-42FA-891C-FBF92FBB8DCF}"/>
              </a:ext>
            </a:extLst>
          </p:cNvPr>
          <p:cNvSpPr txBox="1"/>
          <p:nvPr/>
        </p:nvSpPr>
        <p:spPr>
          <a:xfrm>
            <a:off x="175489" y="3095002"/>
            <a:ext cx="2418735" cy="2123658"/>
          </a:xfrm>
          <a:prstGeom prst="rect">
            <a:avLst/>
          </a:prstGeom>
          <a:noFill/>
        </p:spPr>
        <p:txBody>
          <a:bodyPr wrap="square" rtlCol="0">
            <a:spAutoFit/>
          </a:bodyPr>
          <a:lstStyle/>
          <a:p>
            <a:pPr algn="ctr"/>
            <a:r>
              <a:rPr lang="en-US" sz="2400" b="1" dirty="0">
                <a:solidFill>
                  <a:srgbClr val="087492"/>
                </a:solidFill>
              </a:rPr>
              <a:t>+ national workshops</a:t>
            </a:r>
          </a:p>
          <a:p>
            <a:pPr algn="ctr"/>
            <a:endParaRPr lang="en-US" sz="1000" dirty="0"/>
          </a:p>
          <a:p>
            <a:pPr algn="ctr"/>
            <a:r>
              <a:rPr lang="en-US" sz="2400" dirty="0">
                <a:solidFill>
                  <a:srgbClr val="087492"/>
                </a:solidFill>
              </a:rPr>
              <a:t>+ public consultation for stakeholders</a:t>
            </a:r>
            <a:endParaRPr lang="en-GB" sz="2400" dirty="0">
              <a:solidFill>
                <a:srgbClr val="087492"/>
              </a:solidFill>
            </a:endParaRPr>
          </a:p>
        </p:txBody>
      </p:sp>
      <p:pic>
        <p:nvPicPr>
          <p:cNvPr id="3" name="Picture 2">
            <a:extLst>
              <a:ext uri="{FF2B5EF4-FFF2-40B4-BE49-F238E27FC236}">
                <a16:creationId xmlns:a16="http://schemas.microsoft.com/office/drawing/2014/main" id="{A03AE7FE-436E-F565-B5AB-A25DEDC306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0524" y="1710007"/>
            <a:ext cx="3558400" cy="11861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a:extLst>
              <a:ext uri="{FF2B5EF4-FFF2-40B4-BE49-F238E27FC236}">
                <a16:creationId xmlns:a16="http://schemas.microsoft.com/office/drawing/2014/main" id="{196D24B9-A130-C142-539A-946DEC39DB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4459" y="1710007"/>
            <a:ext cx="2112873" cy="11881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F23744B-A11A-33A3-5710-AF46C6984E3C}"/>
              </a:ext>
            </a:extLst>
          </p:cNvPr>
          <p:cNvSpPr txBox="1"/>
          <p:nvPr/>
        </p:nvSpPr>
        <p:spPr>
          <a:xfrm>
            <a:off x="3010731" y="3294852"/>
            <a:ext cx="5611651" cy="2862322"/>
          </a:xfrm>
          <a:prstGeom prst="rect">
            <a:avLst/>
          </a:prstGeom>
          <a:noFill/>
        </p:spPr>
        <p:txBody>
          <a:bodyPr wrap="square">
            <a:spAutoFit/>
          </a:bodyPr>
          <a:lstStyle/>
          <a:p>
            <a:pPr marL="0" lvl="1">
              <a:spcBef>
                <a:spcPts val="600"/>
              </a:spcBef>
              <a:spcAft>
                <a:spcPts val="600"/>
              </a:spcAft>
            </a:pPr>
            <a:r>
              <a:rPr lang="nl-BE" b="1" dirty="0">
                <a:solidFill>
                  <a:srgbClr val="087492"/>
                </a:solidFill>
              </a:rPr>
              <a:t>Preliminary structure:</a:t>
            </a:r>
          </a:p>
          <a:p>
            <a:pPr marL="0" lvl="1">
              <a:spcBef>
                <a:spcPts val="600"/>
              </a:spcBef>
              <a:spcAft>
                <a:spcPts val="600"/>
              </a:spcAft>
            </a:pPr>
            <a:r>
              <a:rPr lang="nl-BE" sz="2000" b="1" i="1" dirty="0">
                <a:solidFill>
                  <a:srgbClr val="087492"/>
                </a:solidFill>
              </a:rPr>
              <a:t>Research &amp; Innovation for organic food and farming: triple lead for sustainable food systems</a:t>
            </a:r>
          </a:p>
          <a:p>
            <a:pPr marL="342900" lvl="1" indent="-342900">
              <a:spcBef>
                <a:spcPts val="600"/>
              </a:spcBef>
              <a:spcAft>
                <a:spcPts val="600"/>
              </a:spcAft>
              <a:buFont typeface="Arial" panose="020B0604020202020204" pitchFamily="34" charset="0"/>
              <a:buChar char="•"/>
            </a:pPr>
            <a:r>
              <a:rPr lang="nl-BE" sz="2000" i="1" dirty="0">
                <a:solidFill>
                  <a:srgbClr val="087492"/>
                </a:solidFill>
              </a:rPr>
              <a:t>Leading for the environment and the climate</a:t>
            </a:r>
          </a:p>
          <a:p>
            <a:pPr marL="342900" lvl="1" indent="-342900">
              <a:spcBef>
                <a:spcPts val="600"/>
              </a:spcBef>
              <a:spcAft>
                <a:spcPts val="600"/>
              </a:spcAft>
              <a:buFont typeface="Arial" panose="020B0604020202020204" pitchFamily="34" charset="0"/>
              <a:buChar char="•"/>
            </a:pPr>
            <a:r>
              <a:rPr lang="nl-BE" sz="2000" i="1" dirty="0">
                <a:solidFill>
                  <a:srgbClr val="087492"/>
                </a:solidFill>
              </a:rPr>
              <a:t>Leading for people, communities and sustainable livelihoods</a:t>
            </a:r>
          </a:p>
          <a:p>
            <a:pPr marL="342900" lvl="1" indent="-342900">
              <a:spcBef>
                <a:spcPts val="600"/>
              </a:spcBef>
              <a:spcAft>
                <a:spcPts val="600"/>
              </a:spcAft>
              <a:buFont typeface="Arial" panose="020B0604020202020204" pitchFamily="34" charset="0"/>
              <a:buChar char="•"/>
            </a:pPr>
            <a:r>
              <a:rPr lang="nl-BE" sz="2000" i="1" dirty="0">
                <a:solidFill>
                  <a:srgbClr val="087492"/>
                </a:solidFill>
              </a:rPr>
              <a:t>Leading for responsible innovation</a:t>
            </a:r>
          </a:p>
        </p:txBody>
      </p:sp>
    </p:spTree>
    <p:extLst>
      <p:ext uri="{BB962C8B-B14F-4D97-AF65-F5344CB8AC3E}">
        <p14:creationId xmlns:p14="http://schemas.microsoft.com/office/powerpoint/2010/main" val="19210650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e201ea7-6ad6-4cb0-8541-d063b28b84a0" xsi:nil="true"/>
    <SharedWithUsers xmlns="09de3bf9-439c-4670-a940-fae8a79f0404">
      <UserInfo>
        <DisplayName/>
        <AccountId xsi:nil="true"/>
        <AccountType/>
      </UserInfo>
    </SharedWithUsers>
    <lcf76f155ced4ddcb4097134ff3c332f xmlns="ac599911-4399-4bbe-81b1-501ea6f1434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CCD3F1A97EB804D8887450019D9CEE9" ma:contentTypeVersion="17" ma:contentTypeDescription="Create a new document." ma:contentTypeScope="" ma:versionID="eaa22428c3d6556e807611b72276a13c">
  <xsd:schema xmlns:xsd="http://www.w3.org/2001/XMLSchema" xmlns:xs="http://www.w3.org/2001/XMLSchema" xmlns:p="http://schemas.microsoft.com/office/2006/metadata/properties" xmlns:ns2="09de3bf9-439c-4670-a940-fae8a79f0404" xmlns:ns3="ac599911-4399-4bbe-81b1-501ea6f14343" xmlns:ns4="ee201ea7-6ad6-4cb0-8541-d063b28b84a0" targetNamespace="http://schemas.microsoft.com/office/2006/metadata/properties" ma:root="true" ma:fieldsID="94998de472e64aebc3e362190d53eef1" ns2:_="" ns3:_="" ns4:_="">
    <xsd:import namespace="09de3bf9-439c-4670-a940-fae8a79f0404"/>
    <xsd:import namespace="ac599911-4399-4bbe-81b1-501ea6f14343"/>
    <xsd:import namespace="ee201ea7-6ad6-4cb0-8541-d063b28b84a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de3bf9-439c-4670-a940-fae8a79f040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c599911-4399-4bbe-81b1-501ea6f14343"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73e2236-f1d8-466f-a015-bb1748b408d3"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201ea7-6ad6-4cb0-8541-d063b28b84a0"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41a81fe8-f7d7-4b1d-ba38-655ab6632968}" ma:internalName="TaxCatchAll" ma:showField="CatchAllData" ma:web="ee201ea7-6ad6-4cb0-8541-d063b28b84a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86B778-E1A4-4569-80AD-54FB2BFCCC53}">
  <ds:schemaRefs>
    <ds:schemaRef ds:uri="http://schemas.microsoft.com/sharepoint/v3/contenttype/forms"/>
  </ds:schemaRefs>
</ds:datastoreItem>
</file>

<file path=customXml/itemProps2.xml><?xml version="1.0" encoding="utf-8"?>
<ds:datastoreItem xmlns:ds="http://schemas.openxmlformats.org/officeDocument/2006/customXml" ds:itemID="{7483072A-2309-468D-8BD0-0D9D727DFEEF}">
  <ds:schemaRefs>
    <ds:schemaRef ds:uri="ee201ea7-6ad6-4cb0-8541-d063b28b84a0"/>
    <ds:schemaRef ds:uri="http://www.w3.org/XML/1998/namespace"/>
    <ds:schemaRef ds:uri="http://purl.org/dc/dcmitype/"/>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ac599911-4399-4bbe-81b1-501ea6f14343"/>
    <ds:schemaRef ds:uri="09de3bf9-439c-4670-a940-fae8a79f0404"/>
    <ds:schemaRef ds:uri="http://purl.org/dc/terms/"/>
    <ds:schemaRef ds:uri="http://purl.org/dc/elements/1.1/"/>
  </ds:schemaRefs>
</ds:datastoreItem>
</file>

<file path=customXml/itemProps3.xml><?xml version="1.0" encoding="utf-8"?>
<ds:datastoreItem xmlns:ds="http://schemas.openxmlformats.org/officeDocument/2006/customXml" ds:itemID="{8FBE2880-04F1-4C3C-B4C2-FEEE7DFEFA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de3bf9-439c-4670-a940-fae8a79f0404"/>
    <ds:schemaRef ds:uri="ac599911-4399-4bbe-81b1-501ea6f14343"/>
    <ds:schemaRef ds:uri="ee201ea7-6ad6-4cb0-8541-d063b28b84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2608</TotalTime>
  <Words>885</Words>
  <Application>Microsoft Office PowerPoint</Application>
  <PresentationFormat>On-screen Show (4:3)</PresentationFormat>
  <Paragraphs>86</Paragraphs>
  <Slides>11</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Aptos</vt:lpstr>
      <vt:lpstr>Arial</vt:lpstr>
      <vt:lpstr>Calibri</vt:lpstr>
      <vt:lpstr>Calibri Light</vt:lpstr>
      <vt:lpstr>Office Theme</vt:lpstr>
      <vt:lpstr>Joint Meeting of the Expert Group and the Civil Dialogue Group on Organic Production + Organic Ambassadors</vt:lpstr>
      <vt:lpstr>TP Organics</vt:lpstr>
      <vt:lpstr>PowerPoint Presentation</vt:lpstr>
      <vt:lpstr>Activities of TP Organics</vt:lpstr>
      <vt:lpstr>Why research &amp; innovation for organic and  agroecology?</vt:lpstr>
      <vt:lpstr>The Organic Action Plan</vt:lpstr>
      <vt:lpstr>State of play</vt:lpstr>
      <vt:lpstr>Possibilities of WP2026-27</vt:lpstr>
      <vt:lpstr>TP Organics’ new Strategic Research &amp; Innovation Agenda for Organics and Agroecology</vt:lpstr>
      <vt:lpstr>TP Organics study</vt:lpstr>
      <vt:lpstr>Thank you for your attention!   For more info about  TP Organics please visit: www.tporganics.eu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Ullmann</dc:creator>
  <cp:lastModifiedBy>SOBIERAJ Marta (AGRI)</cp:lastModifiedBy>
  <cp:revision>138</cp:revision>
  <dcterms:created xsi:type="dcterms:W3CDTF">2016-12-13T15:44:36Z</dcterms:created>
  <dcterms:modified xsi:type="dcterms:W3CDTF">2024-09-23T10:00:30Z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0x0101008CCD3F1A97EB804D8887450019D9CEE9</vt:lpwstr>
  </property>
  <property fmtid="{D5CDD505-2E9C-101B-9397-08002B2CF9AE}" pid="3" name="Order">
    <vt:r8>10600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y fmtid="{D5CDD505-2E9C-101B-9397-08002B2CF9AE}" pid="11" name="MSIP_Label_6bd9ddd1-4d20-43f6-abfa-fc3c07406f94_Enabled">
    <vt:lpwstr>true</vt:lpwstr>
  </property>
  <property fmtid="{D5CDD505-2E9C-101B-9397-08002B2CF9AE}" pid="12" name="MSIP_Label_6bd9ddd1-4d20-43f6-abfa-fc3c07406f94_SetDate">
    <vt:lpwstr>2024-09-22T12:07:28Z</vt:lpwstr>
  </property>
  <property fmtid="{D5CDD505-2E9C-101B-9397-08002B2CF9AE}" pid="13" name="MSIP_Label_6bd9ddd1-4d20-43f6-abfa-fc3c07406f94_Method">
    <vt:lpwstr>Standard</vt:lpwstr>
  </property>
  <property fmtid="{D5CDD505-2E9C-101B-9397-08002B2CF9AE}" pid="14" name="MSIP_Label_6bd9ddd1-4d20-43f6-abfa-fc3c07406f94_Name">
    <vt:lpwstr>Commission Use</vt:lpwstr>
  </property>
  <property fmtid="{D5CDD505-2E9C-101B-9397-08002B2CF9AE}" pid="15" name="MSIP_Label_6bd9ddd1-4d20-43f6-abfa-fc3c07406f94_SiteId">
    <vt:lpwstr>b24c8b06-522c-46fe-9080-70926f8dddb1</vt:lpwstr>
  </property>
  <property fmtid="{D5CDD505-2E9C-101B-9397-08002B2CF9AE}" pid="16" name="MSIP_Label_6bd9ddd1-4d20-43f6-abfa-fc3c07406f94_ActionId">
    <vt:lpwstr>ed5a568e-70ae-42aa-8791-e3438087f1a4</vt:lpwstr>
  </property>
  <property fmtid="{D5CDD505-2E9C-101B-9397-08002B2CF9AE}" pid="17" name="MSIP_Label_6bd9ddd1-4d20-43f6-abfa-fc3c07406f94_ContentBits">
    <vt:lpwstr>0</vt:lpwstr>
  </property>
</Properties>
</file>