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7"/>
  </p:notesMasterIdLst>
  <p:sldIdLst>
    <p:sldId id="260" r:id="rId2"/>
    <p:sldId id="261" r:id="rId3"/>
    <p:sldId id="271" r:id="rId4"/>
    <p:sldId id="274" r:id="rId5"/>
    <p:sldId id="275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8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4CF35F5-FA02-414B-BF07-CFAB2AAF2FB4}" type="datetimeFigureOut">
              <a:rPr lang="en-GB"/>
              <a:pPr>
                <a:defRPr/>
              </a:pPr>
              <a:t>13/02/2015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26C35C4-EFFC-43AE-95C6-27AA7303739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B525AF-BFC3-402A-B40E-F8949C577CA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F886585-6A5F-4960-9383-C280886141E4}" type="slidenum">
              <a:rPr lang="en-GB" smtClean="0"/>
              <a:pPr/>
              <a:t>3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5536" y="1412776"/>
            <a:ext cx="5830416" cy="1872208"/>
          </a:xfrm>
        </p:spPr>
        <p:txBody>
          <a:bodyPr>
            <a:noAutofit/>
          </a:bodyPr>
          <a:lstStyle>
            <a:lvl1pPr algn="l">
              <a:defRPr sz="5200" b="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r>
              <a:rPr lang="fr-FR" dirty="0" smtClean="0"/>
              <a:t>Cliquez pour </a:t>
            </a:r>
            <a:r>
              <a:rPr lang="en-GB" noProof="0" dirty="0" smtClean="0"/>
              <a:t>modifier</a:t>
            </a:r>
            <a:r>
              <a:rPr lang="fr-FR" dirty="0" smtClean="0"/>
              <a:t>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5536" y="3501008"/>
            <a:ext cx="5832648" cy="1152128"/>
          </a:xfrm>
        </p:spPr>
        <p:txBody>
          <a:bodyPr>
            <a:normAutofit/>
          </a:bodyPr>
          <a:lstStyle>
            <a:lvl1pPr marL="0" indent="0" algn="l">
              <a:buNone/>
              <a:defRPr sz="3600" b="0">
                <a:solidFill>
                  <a:schemeClr val="tx1"/>
                </a:solidFill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</a:t>
            </a:r>
            <a:r>
              <a:rPr lang="en-GB" noProof="0" dirty="0" smtClean="0"/>
              <a:t>pour</a:t>
            </a:r>
            <a:r>
              <a:rPr lang="fr-FR" dirty="0" smtClean="0"/>
              <a:t> modifier le style des sous-titres du masque</a:t>
            </a:r>
            <a:endParaRPr lang="fr-FR" dirty="0"/>
          </a:p>
        </p:txBody>
      </p:sp>
      <p:sp>
        <p:nvSpPr>
          <p:cNvPr id="18" name="Espace réservé du texte 3"/>
          <p:cNvSpPr>
            <a:spLocks noGrp="1"/>
          </p:cNvSpPr>
          <p:nvPr>
            <p:ph type="body" sz="half" idx="10"/>
          </p:nvPr>
        </p:nvSpPr>
        <p:spPr>
          <a:xfrm>
            <a:off x="929208" y="5877272"/>
            <a:ext cx="6235080" cy="294928"/>
          </a:xfrm>
        </p:spPr>
        <p:txBody>
          <a:bodyPr>
            <a:noAutofit/>
          </a:bodyPr>
          <a:lstStyle>
            <a:lvl1pPr marL="0" indent="0">
              <a:buNone/>
              <a:defRPr sz="3000" b="1" baseline="0">
                <a:solidFill>
                  <a:schemeClr val="bg1"/>
                </a:solidFill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1000">
                <a:solidFill>
                  <a:srgbClr val="004C99"/>
                </a:solidFill>
              </a:defRPr>
            </a:lvl1pPr>
          </a:lstStyle>
          <a:p>
            <a:pPr>
              <a:defRPr/>
            </a:pPr>
            <a:fld id="{7A08DF0A-09AA-4DFA-AFA9-E0D2E5EA8480}" type="datetime1">
              <a:rPr lang="en-GB"/>
              <a:pPr>
                <a:defRPr/>
              </a:pPr>
              <a:t>13/02/2015</a:t>
            </a:fld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 sz="1000">
                <a:solidFill>
                  <a:srgbClr val="004C99"/>
                </a:solidFill>
              </a:defRPr>
            </a:lvl1pPr>
          </a:lstStyle>
          <a:p>
            <a:pPr>
              <a:defRPr/>
            </a:pPr>
            <a:fld id="{0B2F83DE-3B79-41CD-8F7D-F49B75760CCE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algn="l">
              <a:defRPr sz="1000">
                <a:solidFill>
                  <a:srgbClr val="004C99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79512" y="619200"/>
            <a:ext cx="6768752" cy="1008112"/>
          </a:xfrm>
        </p:spPr>
        <p:txBody>
          <a:bodyPr>
            <a:noAutofit/>
          </a:bodyPr>
          <a:lstStyle>
            <a:lvl1pPr algn="l">
              <a:defRPr sz="3600" b="1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C3A5295-FE8C-49E0-A1B9-75298115D56E}" type="datetime1">
              <a:rPr lang="en-GB"/>
              <a:pPr>
                <a:defRPr/>
              </a:pPr>
              <a:t>13/02/2015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1AF9D01-AD24-44F8-9BDA-D4DD6344AF2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00C33-558F-46B3-8DA6-3743C9B02620}" type="datetime1">
              <a:rPr lang="en-GB"/>
              <a:pPr>
                <a:defRPr/>
              </a:pPr>
              <a:t>13/02/2015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B7F0D-8377-4CEB-B60F-CF5742A3DF8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71600" y="2062800"/>
            <a:ext cx="2808312" cy="1008112"/>
          </a:xfrm>
        </p:spPr>
        <p:txBody>
          <a:bodyPr anchor="t"/>
          <a:lstStyle>
            <a:lvl1pPr algn="l">
              <a:defRPr sz="2600" b="1" baseline="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23928" y="2060848"/>
            <a:ext cx="4896544" cy="4065315"/>
          </a:xfrm>
        </p:spPr>
        <p:txBody>
          <a:bodyPr/>
          <a:lstStyle>
            <a:lvl1pPr>
              <a:buClr>
                <a:schemeClr val="bg1"/>
              </a:buClr>
              <a:buSzPct val="100000"/>
              <a:buFont typeface="Calibri" pitchFamily="34" charset="0"/>
              <a:buChar char="•"/>
              <a:defRPr sz="3200" b="1" baseline="0">
                <a:solidFill>
                  <a:schemeClr val="bg1"/>
                </a:solidFill>
                <a:latin typeface="Calibri" pitchFamily="34" charset="0"/>
              </a:defRPr>
            </a:lvl1pPr>
            <a:lvl2pPr>
              <a:buClr>
                <a:schemeClr val="tx2"/>
              </a:buClr>
              <a:buSzPct val="80000"/>
              <a:buFont typeface="Arial" pitchFamily="34" charset="0"/>
              <a:buChar char="►"/>
              <a:defRPr sz="2600" baseline="0">
                <a:solidFill>
                  <a:schemeClr val="accent3"/>
                </a:solidFill>
                <a:latin typeface="Calibri" pitchFamily="34" charset="0"/>
              </a:defRPr>
            </a:lvl2pPr>
            <a:lvl3pPr>
              <a:buSzPct val="120000"/>
              <a:defRPr sz="2000" baseline="0">
                <a:solidFill>
                  <a:schemeClr val="accent4"/>
                </a:solidFill>
                <a:latin typeface="Calibri" pitchFamily="34" charset="0"/>
              </a:defRPr>
            </a:lvl3pPr>
            <a:lvl4pPr>
              <a:buClr>
                <a:schemeClr val="bg1"/>
              </a:buClr>
              <a:buFont typeface="Calibri" pitchFamily="34" charset="0"/>
              <a:buChar char="&gt;"/>
              <a:defRPr sz="2000" baseline="0">
                <a:solidFill>
                  <a:schemeClr val="bg1"/>
                </a:solidFill>
                <a:latin typeface="Calibri" pitchFamily="34" charset="0"/>
              </a:defRPr>
            </a:lvl4pPr>
            <a:lvl5pPr>
              <a:defRPr sz="1800" baseline="0">
                <a:solidFill>
                  <a:schemeClr val="accent3"/>
                </a:solidFill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971600" y="3212976"/>
            <a:ext cx="2808312" cy="2913187"/>
          </a:xfrm>
          <a:noFill/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1800" baseline="0">
                <a:solidFill>
                  <a:schemeClr val="bg1"/>
                </a:solidFill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latin typeface="Calibri" pitchFamily="34" charset="0"/>
              </a:defRPr>
            </a:lvl1pPr>
          </a:lstStyle>
          <a:p>
            <a:pPr>
              <a:defRPr/>
            </a:pPr>
            <a:fld id="{A7285439-C276-4F6B-A5E6-163C9A81B040}" type="datetime1">
              <a:rPr lang="en-GB"/>
              <a:pPr>
                <a:defRPr/>
              </a:pPr>
              <a:t>13/02/2015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Calibri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93F6C-C339-47C4-AFC0-D4875ADF3B90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ln>
            <a:solidFill>
              <a:schemeClr val="tx2"/>
            </a:solidFill>
          </a:ln>
        </p:spPr>
        <p:txBody>
          <a:bodyPr/>
          <a:lstStyle>
            <a:lvl1pPr algn="l">
              <a:defRPr sz="2600" b="1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ln>
            <a:solidFill>
              <a:schemeClr val="tx2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anchor="ctr"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E0C16-EC01-4EBE-BF13-7814E4BD661B}" type="datetime1">
              <a:rPr lang="en-GB"/>
              <a:pPr>
                <a:defRPr/>
              </a:pPr>
              <a:t>13/02/2015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94D6E-A73B-4F11-937C-332FE713315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5536" y="1412776"/>
            <a:ext cx="5830416" cy="1872208"/>
          </a:xfrm>
        </p:spPr>
        <p:txBody>
          <a:bodyPr>
            <a:noAutofit/>
          </a:bodyPr>
          <a:lstStyle>
            <a:lvl1pPr algn="l">
              <a:defRPr sz="5200" b="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r>
              <a:rPr lang="fr-FR" dirty="0" smtClean="0"/>
              <a:t>Cliquez pour </a:t>
            </a:r>
            <a:r>
              <a:rPr lang="en-GB" noProof="0" dirty="0" smtClean="0"/>
              <a:t>modifier</a:t>
            </a:r>
            <a:r>
              <a:rPr lang="fr-FR" dirty="0" smtClean="0"/>
              <a:t>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5536" y="3501008"/>
            <a:ext cx="4968552" cy="1152128"/>
          </a:xfrm>
        </p:spPr>
        <p:txBody>
          <a:bodyPr>
            <a:normAutofit/>
          </a:bodyPr>
          <a:lstStyle>
            <a:lvl1pPr marL="0" indent="0" algn="l">
              <a:buNone/>
              <a:defRPr sz="3600" b="0">
                <a:solidFill>
                  <a:schemeClr val="tx1"/>
                </a:solidFill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</a:t>
            </a:r>
            <a:r>
              <a:rPr lang="en-GB" noProof="0" dirty="0" smtClean="0"/>
              <a:t>pour</a:t>
            </a:r>
            <a:r>
              <a:rPr lang="fr-FR" dirty="0" smtClean="0"/>
              <a:t> modifier le style des sous-titres du masque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000">
                <a:solidFill>
                  <a:srgbClr val="004C99"/>
                </a:solidFill>
              </a:defRPr>
            </a:lvl1pPr>
          </a:lstStyle>
          <a:p>
            <a:pPr>
              <a:defRPr/>
            </a:pPr>
            <a:fld id="{B3CD434E-C169-4671-AC39-7DF2D86B44DE}" type="datetime1">
              <a:rPr lang="en-GB"/>
              <a:pPr>
                <a:defRPr/>
              </a:pPr>
              <a:t>13/02/2015</a:t>
            </a:fld>
            <a:endParaRPr lang="fr-FR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l">
              <a:defRPr sz="1000">
                <a:solidFill>
                  <a:srgbClr val="004C99"/>
                </a:solidFill>
              </a:defRPr>
            </a:lvl1pPr>
          </a:lstStyle>
          <a:p>
            <a:pPr>
              <a:defRPr/>
            </a:pPr>
            <a:fld id="{C37CFD01-5B23-4DF5-B3B1-3CDAF198B50C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l">
              <a:defRPr sz="1000">
                <a:solidFill>
                  <a:srgbClr val="004C99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5536" y="1412776"/>
            <a:ext cx="5830416" cy="1872208"/>
          </a:xfrm>
        </p:spPr>
        <p:txBody>
          <a:bodyPr>
            <a:noAutofit/>
          </a:bodyPr>
          <a:lstStyle>
            <a:lvl1pPr algn="l">
              <a:defRPr sz="5200" b="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r>
              <a:rPr lang="fr-FR" dirty="0" smtClean="0"/>
              <a:t>Cliquez pour </a:t>
            </a:r>
            <a:r>
              <a:rPr lang="en-GB" noProof="0" dirty="0" smtClean="0"/>
              <a:t>modifier</a:t>
            </a:r>
            <a:r>
              <a:rPr lang="fr-FR" dirty="0" smtClean="0"/>
              <a:t>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5536" y="3501008"/>
            <a:ext cx="4968552" cy="1152128"/>
          </a:xfrm>
        </p:spPr>
        <p:txBody>
          <a:bodyPr>
            <a:normAutofit/>
          </a:bodyPr>
          <a:lstStyle>
            <a:lvl1pPr marL="0" indent="0" algn="l">
              <a:buNone/>
              <a:defRPr sz="3600" b="0">
                <a:solidFill>
                  <a:schemeClr val="tx1"/>
                </a:solidFill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</a:t>
            </a:r>
            <a:r>
              <a:rPr lang="en-GB" noProof="0" dirty="0" smtClean="0"/>
              <a:t>pour</a:t>
            </a:r>
            <a:r>
              <a:rPr lang="fr-FR" dirty="0" smtClean="0"/>
              <a:t> modifier le style des sous-titres du masque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000">
                <a:solidFill>
                  <a:srgbClr val="004C99"/>
                </a:solidFill>
              </a:defRPr>
            </a:lvl1pPr>
          </a:lstStyle>
          <a:p>
            <a:pPr>
              <a:defRPr/>
            </a:pPr>
            <a:fld id="{0ECCEA8B-D409-4F84-BF22-179FC9893E2B}" type="datetime1">
              <a:rPr lang="en-GB"/>
              <a:pPr>
                <a:defRPr/>
              </a:pPr>
              <a:t>13/02/2015</a:t>
            </a:fld>
            <a:endParaRPr lang="fr-FR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l">
              <a:defRPr sz="1000">
                <a:solidFill>
                  <a:srgbClr val="004C99"/>
                </a:solidFill>
              </a:defRPr>
            </a:lvl1pPr>
          </a:lstStyle>
          <a:p>
            <a:pPr>
              <a:defRPr/>
            </a:pPr>
            <a:fld id="{8E0C81A5-D277-436B-8761-4E7E33787987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l">
              <a:defRPr sz="1000">
                <a:solidFill>
                  <a:srgbClr val="004C99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5536" y="1412776"/>
            <a:ext cx="5830416" cy="1872208"/>
          </a:xfrm>
        </p:spPr>
        <p:txBody>
          <a:bodyPr>
            <a:noAutofit/>
          </a:bodyPr>
          <a:lstStyle>
            <a:lvl1pPr algn="l">
              <a:defRPr sz="5200" b="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r>
              <a:rPr lang="fr-FR" dirty="0" smtClean="0"/>
              <a:t>Cliquez pour </a:t>
            </a:r>
            <a:r>
              <a:rPr lang="en-GB" noProof="0" dirty="0" smtClean="0"/>
              <a:t>modifier</a:t>
            </a:r>
            <a:r>
              <a:rPr lang="fr-FR" dirty="0" smtClean="0"/>
              <a:t>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5536" y="3501008"/>
            <a:ext cx="4968552" cy="1152128"/>
          </a:xfrm>
        </p:spPr>
        <p:txBody>
          <a:bodyPr>
            <a:normAutofit/>
          </a:bodyPr>
          <a:lstStyle>
            <a:lvl1pPr marL="0" indent="0" algn="l">
              <a:buNone/>
              <a:defRPr sz="3600" b="0">
                <a:solidFill>
                  <a:schemeClr val="tx1"/>
                </a:solidFill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</a:t>
            </a:r>
            <a:r>
              <a:rPr lang="en-GB" noProof="0" dirty="0" smtClean="0"/>
              <a:t>pour</a:t>
            </a:r>
            <a:r>
              <a:rPr lang="fr-FR" dirty="0" smtClean="0"/>
              <a:t> modifier le style des sous-titres du masque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000">
                <a:solidFill>
                  <a:srgbClr val="004C99"/>
                </a:solidFill>
              </a:defRPr>
            </a:lvl1pPr>
          </a:lstStyle>
          <a:p>
            <a:pPr>
              <a:defRPr/>
            </a:pPr>
            <a:fld id="{5E427F80-CA53-4953-8BDA-11748EB58B95}" type="datetime1">
              <a:rPr lang="en-GB"/>
              <a:pPr>
                <a:defRPr/>
              </a:pPr>
              <a:t>13/02/2015</a:t>
            </a:fld>
            <a:endParaRPr lang="fr-FR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l">
              <a:defRPr sz="1000">
                <a:solidFill>
                  <a:srgbClr val="004C99"/>
                </a:solidFill>
              </a:defRPr>
            </a:lvl1pPr>
          </a:lstStyle>
          <a:p>
            <a:pPr>
              <a:defRPr/>
            </a:pPr>
            <a:fld id="{5CE82E9C-1EB4-4597-AB2C-C8245FBA91F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l">
              <a:defRPr sz="1000">
                <a:solidFill>
                  <a:srgbClr val="004C99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5536" y="1412776"/>
            <a:ext cx="5830416" cy="1872208"/>
          </a:xfrm>
        </p:spPr>
        <p:txBody>
          <a:bodyPr>
            <a:noAutofit/>
          </a:bodyPr>
          <a:lstStyle>
            <a:lvl1pPr algn="l">
              <a:defRPr sz="5200" b="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r>
              <a:rPr lang="fr-FR" dirty="0" smtClean="0"/>
              <a:t>Cliquez pour </a:t>
            </a:r>
            <a:r>
              <a:rPr lang="en-GB" noProof="0" dirty="0" smtClean="0"/>
              <a:t>modifier</a:t>
            </a:r>
            <a:r>
              <a:rPr lang="fr-FR" dirty="0" smtClean="0"/>
              <a:t>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5536" y="3501008"/>
            <a:ext cx="4968552" cy="1152128"/>
          </a:xfrm>
        </p:spPr>
        <p:txBody>
          <a:bodyPr>
            <a:normAutofit/>
          </a:bodyPr>
          <a:lstStyle>
            <a:lvl1pPr marL="0" indent="0" algn="l">
              <a:buNone/>
              <a:defRPr sz="3600" b="0">
                <a:solidFill>
                  <a:schemeClr val="tx1"/>
                </a:solidFill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</a:t>
            </a:r>
            <a:r>
              <a:rPr lang="en-GB" noProof="0" dirty="0" smtClean="0"/>
              <a:t>pour</a:t>
            </a:r>
            <a:r>
              <a:rPr lang="fr-FR" dirty="0" smtClean="0"/>
              <a:t> modifier le style des sous-titres du masque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000">
                <a:solidFill>
                  <a:srgbClr val="004C99"/>
                </a:solidFill>
              </a:defRPr>
            </a:lvl1pPr>
          </a:lstStyle>
          <a:p>
            <a:pPr>
              <a:defRPr/>
            </a:pPr>
            <a:fld id="{434E8312-1686-4772-B9DB-B24726E73B14}" type="datetime1">
              <a:rPr lang="en-GB"/>
              <a:pPr>
                <a:defRPr/>
              </a:pPr>
              <a:t>13/02/2015</a:t>
            </a:fld>
            <a:endParaRPr lang="fr-FR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l">
              <a:defRPr sz="1000">
                <a:solidFill>
                  <a:srgbClr val="004C99"/>
                </a:solidFill>
              </a:defRPr>
            </a:lvl1pPr>
          </a:lstStyle>
          <a:p>
            <a:pPr>
              <a:defRPr/>
            </a:pPr>
            <a:fld id="{C681CDEA-C8AD-464D-AC4A-2E16E057ECC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l">
              <a:defRPr sz="1000">
                <a:solidFill>
                  <a:srgbClr val="004C99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apositive de titr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5536" y="1412776"/>
            <a:ext cx="5830416" cy="1872208"/>
          </a:xfrm>
        </p:spPr>
        <p:txBody>
          <a:bodyPr>
            <a:noAutofit/>
          </a:bodyPr>
          <a:lstStyle>
            <a:lvl1pPr algn="l">
              <a:defRPr sz="5200" b="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Cliquez pour </a:t>
            </a:r>
            <a:r>
              <a:rPr lang="en-GB" noProof="0" dirty="0" smtClean="0"/>
              <a:t>modifier</a:t>
            </a:r>
            <a:r>
              <a:rPr lang="fr-FR" dirty="0" smtClean="0"/>
              <a:t>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5536" y="3501008"/>
            <a:ext cx="4968552" cy="1152128"/>
          </a:xfrm>
        </p:spPr>
        <p:txBody>
          <a:bodyPr>
            <a:normAutofit/>
          </a:bodyPr>
          <a:lstStyle>
            <a:lvl1pPr marL="0" indent="0" algn="l">
              <a:buNone/>
              <a:defRPr sz="3600"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</a:t>
            </a:r>
            <a:r>
              <a:rPr lang="en-GB" noProof="0" dirty="0" smtClean="0"/>
              <a:t>pour</a:t>
            </a:r>
            <a:r>
              <a:rPr lang="fr-FR" dirty="0" smtClean="0"/>
              <a:t> modifier le style des sous-titres du masque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000">
                <a:solidFill>
                  <a:srgbClr val="004C99"/>
                </a:solidFill>
              </a:defRPr>
            </a:lvl1pPr>
          </a:lstStyle>
          <a:p>
            <a:pPr>
              <a:defRPr/>
            </a:pPr>
            <a:fld id="{92C22C96-838F-48FE-B661-4190E1AD536C}" type="datetime1">
              <a:rPr lang="en-GB"/>
              <a:pPr>
                <a:defRPr/>
              </a:pPr>
              <a:t>13/02/2015</a:t>
            </a:fld>
            <a:endParaRPr lang="fr-FR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l">
              <a:defRPr sz="1000">
                <a:solidFill>
                  <a:srgbClr val="004C99"/>
                </a:solidFill>
              </a:defRPr>
            </a:lvl1pPr>
          </a:lstStyle>
          <a:p>
            <a:pPr>
              <a:defRPr/>
            </a:pPr>
            <a:fld id="{23CD9FBC-BE6D-49E2-9DC7-CA299377A14F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l">
              <a:defRPr sz="1000">
                <a:solidFill>
                  <a:srgbClr val="004C99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6768752" cy="1008112"/>
          </a:xfrm>
        </p:spPr>
        <p:txBody>
          <a:bodyPr>
            <a:noAutofit/>
          </a:bodyPr>
          <a:lstStyle>
            <a:lvl1pPr algn="l">
              <a:defRPr sz="3600" b="1" baseline="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71600" y="2060848"/>
            <a:ext cx="7848872" cy="4065315"/>
          </a:xfrm>
          <a:noFill/>
          <a:ln>
            <a:noFill/>
          </a:ln>
        </p:spPr>
        <p:txBody>
          <a:bodyPr/>
          <a:lstStyle>
            <a:lvl1pPr algn="l">
              <a:buClr>
                <a:schemeClr val="bg1"/>
              </a:buClr>
              <a:buSzPct val="120000"/>
              <a:buFont typeface="Arial" pitchFamily="34" charset="0"/>
              <a:buChar char="•"/>
              <a:defRPr sz="3200" b="1" baseline="0">
                <a:solidFill>
                  <a:schemeClr val="bg1"/>
                </a:solidFill>
                <a:latin typeface="Calibri" pitchFamily="34" charset="0"/>
              </a:defRPr>
            </a:lvl1pPr>
            <a:lvl2pPr marL="720000" algn="l">
              <a:buClr>
                <a:schemeClr val="tx2"/>
              </a:buClr>
              <a:buSzPct val="80000"/>
              <a:buFont typeface="Arial" pitchFamily="34" charset="0"/>
              <a:buChar char="►"/>
              <a:defRPr sz="2600" baseline="0">
                <a:solidFill>
                  <a:schemeClr val="accent3"/>
                </a:solidFill>
                <a:latin typeface="Calibri" pitchFamily="34" charset="0"/>
              </a:defRPr>
            </a:lvl2pPr>
            <a:lvl3pPr algn="l">
              <a:buSzPct val="120000"/>
              <a:defRPr sz="2000" baseline="0">
                <a:solidFill>
                  <a:schemeClr val="accent4"/>
                </a:solidFill>
                <a:latin typeface="Calibri" pitchFamily="34" charset="0"/>
              </a:defRPr>
            </a:lvl3pPr>
            <a:lvl4pPr>
              <a:buClr>
                <a:schemeClr val="bg1"/>
              </a:buClr>
              <a:buFont typeface="Calibri" pitchFamily="34" charset="0"/>
              <a:buChar char="&gt;"/>
              <a:defRPr>
                <a:solidFill>
                  <a:schemeClr val="bg1"/>
                </a:solidFill>
                <a:latin typeface="Calibri" pitchFamily="34" charset="0"/>
              </a:defRPr>
            </a:lvl4pPr>
            <a:lvl5pPr>
              <a:buClr>
                <a:schemeClr val="accent3"/>
              </a:buClr>
              <a:defRPr sz="1800" baseline="0">
                <a:solidFill>
                  <a:schemeClr val="accent3"/>
                </a:solidFill>
                <a:latin typeface="Calibri" pitchFamily="34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000">
                <a:solidFill>
                  <a:srgbClr val="004C99"/>
                </a:solidFill>
              </a:defRPr>
            </a:lvl1pPr>
          </a:lstStyle>
          <a:p>
            <a:pPr>
              <a:defRPr/>
            </a:pPr>
            <a:fld id="{6CB0DB2A-FAD1-4577-84AF-A92168B68947}" type="datetime1">
              <a:rPr lang="en-GB"/>
              <a:pPr>
                <a:defRPr/>
              </a:pPr>
              <a:t>13/02/2015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000">
                <a:solidFill>
                  <a:srgbClr val="004C99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 sz="1000">
                <a:solidFill>
                  <a:srgbClr val="004C99"/>
                </a:solidFill>
              </a:defRPr>
            </a:lvl1pPr>
          </a:lstStyle>
          <a:p>
            <a:pPr>
              <a:defRPr/>
            </a:pPr>
            <a:fld id="{5131C553-203D-4469-A9EB-E48732E08FD6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971600" y="2060848"/>
            <a:ext cx="3816000" cy="4093915"/>
          </a:xfrm>
          <a:noFill/>
          <a:ln>
            <a:noFill/>
          </a:ln>
        </p:spPr>
        <p:txBody>
          <a:bodyPr/>
          <a:lstStyle>
            <a:lvl1pPr>
              <a:buClr>
                <a:schemeClr val="bg1"/>
              </a:buClr>
              <a:buSzPct val="100000"/>
              <a:buFont typeface="Calibri" pitchFamily="34" charset="0"/>
              <a:buChar char="•"/>
              <a:defRPr sz="3200" b="1">
                <a:solidFill>
                  <a:schemeClr val="bg1"/>
                </a:solidFill>
                <a:latin typeface="Calibri" pitchFamily="34" charset="0"/>
              </a:defRPr>
            </a:lvl1pPr>
            <a:lvl2pPr>
              <a:buClr>
                <a:schemeClr val="tx2"/>
              </a:buClr>
              <a:buSzPct val="80000"/>
              <a:buFont typeface="Arial" pitchFamily="34" charset="0"/>
              <a:buChar char="►"/>
              <a:defRPr sz="2600">
                <a:solidFill>
                  <a:schemeClr val="accent3"/>
                </a:solidFill>
                <a:latin typeface="Calibri" pitchFamily="34" charset="0"/>
              </a:defRPr>
            </a:lvl2pPr>
            <a:lvl3pPr>
              <a:buClr>
                <a:schemeClr val="accent4"/>
              </a:buClr>
              <a:buSzPct val="120000"/>
              <a:defRPr sz="2000">
                <a:solidFill>
                  <a:schemeClr val="accent4"/>
                </a:solidFill>
                <a:latin typeface="Calibri" pitchFamily="34" charset="0"/>
              </a:defRPr>
            </a:lvl3pPr>
            <a:lvl4pPr>
              <a:buClr>
                <a:schemeClr val="bg1"/>
              </a:buClr>
              <a:buFont typeface="Calibri" pitchFamily="34" charset="0"/>
              <a:buChar char="&gt;"/>
              <a:defRPr sz="2000" baseline="0">
                <a:solidFill>
                  <a:schemeClr val="bg1"/>
                </a:solidFill>
                <a:latin typeface="Calibri" pitchFamily="34" charset="0"/>
              </a:defRPr>
            </a:lvl4pPr>
            <a:lvl5pPr>
              <a:defRPr sz="1800" baseline="0">
                <a:solidFill>
                  <a:schemeClr val="accent3"/>
                </a:solidFill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04048" y="2060848"/>
            <a:ext cx="3816424" cy="4093915"/>
          </a:xfrm>
          <a:noFill/>
          <a:ln>
            <a:noFill/>
          </a:ln>
        </p:spPr>
        <p:txBody>
          <a:bodyPr/>
          <a:lstStyle>
            <a:lvl1pPr>
              <a:buClr>
                <a:schemeClr val="bg1"/>
              </a:buClr>
              <a:buSzPct val="100000"/>
              <a:buFont typeface="Calibri" pitchFamily="34" charset="0"/>
              <a:buChar char="•"/>
              <a:defRPr sz="3200" b="1" baseline="0">
                <a:solidFill>
                  <a:schemeClr val="bg1"/>
                </a:solidFill>
                <a:latin typeface="Calibri" pitchFamily="34" charset="0"/>
              </a:defRPr>
            </a:lvl1pPr>
            <a:lvl2pPr>
              <a:buClr>
                <a:schemeClr val="tx2"/>
              </a:buClr>
              <a:buSzPct val="80000"/>
              <a:buFont typeface="Arial" pitchFamily="34" charset="0"/>
              <a:buChar char="►"/>
              <a:defRPr sz="2600" baseline="0">
                <a:solidFill>
                  <a:schemeClr val="accent3"/>
                </a:solidFill>
                <a:latin typeface="Calibri" pitchFamily="34" charset="0"/>
              </a:defRPr>
            </a:lvl2pPr>
            <a:lvl3pPr>
              <a:buSzPct val="120000"/>
              <a:defRPr sz="2000" baseline="0">
                <a:solidFill>
                  <a:schemeClr val="accent4"/>
                </a:solidFill>
                <a:latin typeface="Calibri" pitchFamily="34" charset="0"/>
              </a:defRPr>
            </a:lvl3pPr>
            <a:lvl4pPr>
              <a:buClr>
                <a:schemeClr val="bg1"/>
              </a:buClr>
              <a:buFont typeface="Calibri" pitchFamily="34" charset="0"/>
              <a:buChar char="&gt;"/>
              <a:defRPr sz="2000" baseline="0">
                <a:solidFill>
                  <a:schemeClr val="bg1"/>
                </a:solidFill>
                <a:latin typeface="Calibri" pitchFamily="34" charset="0"/>
              </a:defRPr>
            </a:lvl4pPr>
            <a:lvl5pPr>
              <a:defRPr sz="1800" baseline="0">
                <a:solidFill>
                  <a:schemeClr val="accent3"/>
                </a:solidFill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180000" y="620688"/>
            <a:ext cx="6768752" cy="1008112"/>
          </a:xfrm>
        </p:spPr>
        <p:txBody>
          <a:bodyPr>
            <a:noAutofit/>
          </a:bodyPr>
          <a:lstStyle>
            <a:lvl1pPr algn="l">
              <a:defRPr sz="3600" b="1" baseline="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528B0-9A69-420D-9269-3A5AC62A8FD1}" type="datetime1">
              <a:rPr lang="en-GB"/>
              <a:pPr>
                <a:defRPr/>
              </a:pPr>
              <a:t>13/02/2015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C2838-E3B0-426F-98C0-84235B9FB2B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71600" y="2060848"/>
            <a:ext cx="3816000" cy="639762"/>
          </a:xfrm>
          <a:noFill/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2600" b="1" baseline="0">
                <a:solidFill>
                  <a:schemeClr val="bg1"/>
                </a:solidFill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971600" y="2780928"/>
            <a:ext cx="3816000" cy="3528392"/>
          </a:xfrm>
        </p:spPr>
        <p:txBody>
          <a:bodyPr/>
          <a:lstStyle>
            <a:lvl1pPr>
              <a:buClr>
                <a:schemeClr val="bg1"/>
              </a:buClr>
              <a:buSzPct val="100000"/>
              <a:buFont typeface="Calibri" pitchFamily="34" charset="0"/>
              <a:buChar char="•"/>
              <a:defRPr sz="2400" baseline="0">
                <a:solidFill>
                  <a:schemeClr val="bg1"/>
                </a:solidFill>
                <a:latin typeface="Calibri" pitchFamily="34" charset="0"/>
              </a:defRPr>
            </a:lvl1pPr>
            <a:lvl2pPr>
              <a:buClr>
                <a:schemeClr val="tx2"/>
              </a:buClr>
              <a:buSzPct val="80000"/>
              <a:buFont typeface="Arial" pitchFamily="34" charset="0"/>
              <a:buChar char="►"/>
              <a:defRPr sz="1800" baseline="0">
                <a:solidFill>
                  <a:schemeClr val="accent3"/>
                </a:solidFill>
                <a:latin typeface="Calibri" pitchFamily="34" charset="0"/>
              </a:defRPr>
            </a:lvl2pPr>
            <a:lvl3pPr>
              <a:buClr>
                <a:schemeClr val="accent4"/>
              </a:buClr>
              <a:buSzPct val="120000"/>
              <a:defRPr sz="1800" baseline="0">
                <a:solidFill>
                  <a:schemeClr val="accent4"/>
                </a:solidFill>
                <a:latin typeface="Calibri" pitchFamily="34" charset="0"/>
              </a:defRPr>
            </a:lvl3pPr>
            <a:lvl4pPr>
              <a:buClr>
                <a:schemeClr val="bg1"/>
              </a:buClr>
              <a:buFont typeface="Calibri" pitchFamily="34" charset="0"/>
              <a:buChar char="&gt;"/>
              <a:defRPr sz="1800" baseline="0">
                <a:solidFill>
                  <a:schemeClr val="bg1"/>
                </a:solidFill>
                <a:latin typeface="Calibri" pitchFamily="34" charset="0"/>
              </a:defRPr>
            </a:lvl4pPr>
            <a:lvl5pPr>
              <a:defRPr sz="1600" baseline="0">
                <a:solidFill>
                  <a:schemeClr val="accent3"/>
                </a:solidFill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04048" y="2060848"/>
            <a:ext cx="3816424" cy="639762"/>
          </a:xfrm>
        </p:spPr>
        <p:txBody>
          <a:bodyPr>
            <a:noAutofit/>
          </a:bodyPr>
          <a:lstStyle>
            <a:lvl1pPr marL="0" indent="0">
              <a:buNone/>
              <a:defRPr sz="2600" b="1" baseline="0">
                <a:solidFill>
                  <a:schemeClr val="bg1"/>
                </a:solidFill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4"/>
          </p:nvPr>
        </p:nvSpPr>
        <p:spPr>
          <a:xfrm>
            <a:off x="5004048" y="2780928"/>
            <a:ext cx="3816424" cy="3528392"/>
          </a:xfrm>
        </p:spPr>
        <p:txBody>
          <a:bodyPr/>
          <a:lstStyle>
            <a:lvl1pPr>
              <a:buClr>
                <a:schemeClr val="bg1"/>
              </a:buClr>
              <a:buSzPct val="100000"/>
              <a:buFont typeface="Calibri" pitchFamily="34" charset="0"/>
              <a:buChar char="•"/>
              <a:defRPr sz="2400" baseline="0">
                <a:solidFill>
                  <a:schemeClr val="bg1"/>
                </a:solidFill>
                <a:latin typeface="Calibri" pitchFamily="34" charset="0"/>
              </a:defRPr>
            </a:lvl1pPr>
            <a:lvl2pPr>
              <a:buClr>
                <a:schemeClr val="tx2"/>
              </a:buClr>
              <a:buSzPct val="80000"/>
              <a:buFont typeface="Arial" pitchFamily="34" charset="0"/>
              <a:buChar char="►"/>
              <a:defRPr sz="1800" baseline="0">
                <a:solidFill>
                  <a:schemeClr val="accent3"/>
                </a:solidFill>
                <a:latin typeface="Calibri" pitchFamily="34" charset="0"/>
              </a:defRPr>
            </a:lvl2pPr>
            <a:lvl3pPr>
              <a:buSzPct val="120000"/>
              <a:defRPr sz="1800" baseline="0">
                <a:solidFill>
                  <a:schemeClr val="accent4"/>
                </a:solidFill>
                <a:latin typeface="Calibri" pitchFamily="34" charset="0"/>
              </a:defRPr>
            </a:lvl3pPr>
            <a:lvl4pPr>
              <a:buClr>
                <a:schemeClr val="bg1"/>
              </a:buClr>
              <a:buFont typeface="Calibri" pitchFamily="34" charset="0"/>
              <a:buChar char="&gt;"/>
              <a:defRPr sz="1800" baseline="0">
                <a:solidFill>
                  <a:schemeClr val="bg1"/>
                </a:solidFill>
                <a:latin typeface="Calibri" pitchFamily="34" charset="0"/>
              </a:defRPr>
            </a:lvl4pPr>
            <a:lvl5pPr>
              <a:defRPr sz="1600" baseline="0">
                <a:solidFill>
                  <a:schemeClr val="accent3"/>
                </a:solidFill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180000" y="620688"/>
            <a:ext cx="6768752" cy="1008112"/>
          </a:xfrm>
        </p:spPr>
        <p:txBody>
          <a:bodyPr>
            <a:noAutofit/>
          </a:bodyPr>
          <a:lstStyle>
            <a:lvl1pPr algn="l">
              <a:defRPr sz="3600" b="1" baseline="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80D19-4D1F-4652-AEE0-FBAAF1E2EEE2}" type="datetime1">
              <a:rPr lang="en-GB"/>
              <a:pPr>
                <a:defRPr/>
              </a:pPr>
              <a:t>13/02/2015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0DF83-C0C8-4701-A70B-2AFF91899FE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79388" y="619125"/>
            <a:ext cx="67691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CLIQUER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971550" y="2062163"/>
            <a:ext cx="7848600" cy="406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00113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aseline="0">
                <a:solidFill>
                  <a:srgbClr val="004C99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96058FCF-E893-4640-A24D-0C6441688E47}" type="datetime1">
              <a:rPr lang="en-GB"/>
              <a:pPr>
                <a:defRPr/>
              </a:pPr>
              <a:t>13/02/2015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44863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aseline="0">
                <a:solidFill>
                  <a:srgbClr val="004C99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aseline="0">
                <a:solidFill>
                  <a:srgbClr val="004C99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6A4DCB6C-468F-4097-89BA-DE33406A8AB4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SzPct val="120000"/>
        <a:buFont typeface="Trebuchet MS" pitchFamily="34" charset="0"/>
        <a:buChar char="●"/>
        <a:defRPr sz="3200" b="1" kern="1200">
          <a:solidFill>
            <a:schemeClr val="bg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Arial" charset="0"/>
        <a:buChar char="►"/>
        <a:defRPr sz="2600" kern="1200">
          <a:solidFill>
            <a:srgbClr val="333333"/>
          </a:solidFill>
          <a:latin typeface="Calibri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20000"/>
        <a:buFont typeface="Arial" charset="0"/>
        <a:buChar char="•"/>
        <a:defRPr sz="2000" kern="1200">
          <a:solidFill>
            <a:srgbClr val="000000"/>
          </a:solidFill>
          <a:latin typeface="Calibri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Font typeface="Calibri" pitchFamily="34" charset="0"/>
        <a:buChar char="&gt;"/>
        <a:defRPr sz="2000" kern="1200">
          <a:solidFill>
            <a:schemeClr val="bg1"/>
          </a:solidFill>
          <a:latin typeface="Calibri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rgbClr val="333333"/>
          </a:solidFill>
          <a:latin typeface="Calibri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/>
          <p:cNvSpPr>
            <a:spLocks noGrp="1"/>
          </p:cNvSpPr>
          <p:nvPr>
            <p:ph type="ctrTitle"/>
          </p:nvPr>
        </p:nvSpPr>
        <p:spPr>
          <a:xfrm>
            <a:off x="0" y="1412776"/>
            <a:ext cx="6372199" cy="1871886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BE" cap="small" dirty="0" smtClean="0"/>
              <a:t>Civil Dialogue Group </a:t>
            </a:r>
            <a:r>
              <a:rPr lang="fr-BE" sz="5000" cap="small" dirty="0" err="1" smtClean="0"/>
              <a:t>Quality</a:t>
            </a:r>
            <a:r>
              <a:rPr lang="fr-BE" sz="5000" cap="small" dirty="0" smtClean="0"/>
              <a:t> and Promotion</a:t>
            </a:r>
            <a:endParaRPr lang="fr-FR" sz="5000" cap="small" dirty="0"/>
          </a:p>
        </p:txBody>
      </p:sp>
      <p:sp>
        <p:nvSpPr>
          <p:cNvPr id="36867" name="Sous-titre 19"/>
          <p:cNvSpPr>
            <a:spLocks noGrp="1"/>
          </p:cNvSpPr>
          <p:nvPr>
            <p:ph type="subTitle" idx="1"/>
          </p:nvPr>
        </p:nvSpPr>
        <p:spPr>
          <a:xfrm>
            <a:off x="323528" y="3429000"/>
            <a:ext cx="5832203" cy="1153046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chemeClr val="bg1"/>
                </a:solidFill>
              </a:rPr>
              <a:t>13 </a:t>
            </a:r>
            <a:r>
              <a:rPr lang="en-US" sz="4000" b="1" dirty="0" smtClean="0">
                <a:solidFill>
                  <a:schemeClr val="bg1"/>
                </a:solidFill>
              </a:rPr>
              <a:t>February </a:t>
            </a:r>
            <a:r>
              <a:rPr lang="en-US" sz="4000" b="1" dirty="0" smtClean="0">
                <a:solidFill>
                  <a:schemeClr val="bg1"/>
                </a:solidFill>
              </a:rPr>
              <a:t>2015</a:t>
            </a:r>
            <a:endParaRPr lang="en-US" sz="40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55776" y="5949280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Ignacio Sánchez Recarte</a:t>
            </a:r>
            <a:endParaRPr lang="es-ES_tradnl" sz="2400" dirty="0" smtClean="0">
              <a:solidFill>
                <a:schemeClr val="bg1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es-ES_tradnl" sz="2400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DG AGRI - </a:t>
            </a:r>
            <a:r>
              <a:rPr lang="es-ES_tradnl" sz="2400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Brussels</a:t>
            </a:r>
            <a:endParaRPr lang="fr-BE" sz="2400" dirty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0" y="764704"/>
            <a:ext cx="700092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7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j-ea"/>
                <a:cs typeface="+mj-cs"/>
              </a:rPr>
              <a:t>1. </a:t>
            </a:r>
            <a:r>
              <a:rPr kumimoji="0" lang="en-GB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j-ea"/>
                <a:cs typeface="+mj-cs"/>
              </a:rPr>
              <a:t>SUCCESS of SPIRIT GIs </a:t>
            </a:r>
            <a:r>
              <a:rPr kumimoji="0" lang="fr-BE" sz="3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B79"/>
                </a:solidFill>
                <a:effectLst/>
                <a:uLnTx/>
                <a:uFillTx/>
                <a:latin typeface="Trebuchet MS" pitchFamily="34" charset="0"/>
                <a:ea typeface="+mj-ea"/>
                <a:cs typeface="+mj-cs"/>
              </a:rPr>
              <a:t/>
            </a:r>
            <a:br>
              <a:rPr kumimoji="0" lang="fr-BE" sz="3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B79"/>
                </a:solidFill>
                <a:effectLst/>
                <a:uLnTx/>
                <a:uFillTx/>
                <a:latin typeface="Trebuchet MS" pitchFamily="34" charset="0"/>
                <a:ea typeface="+mj-ea"/>
                <a:cs typeface="+mj-cs"/>
              </a:rPr>
            </a:br>
            <a:endParaRPr kumimoji="0" lang="fr-BE" sz="3900" b="1" i="0" u="none" strike="noStrike" kern="1200" cap="none" spc="0" normalizeH="0" baseline="0" noProof="0" dirty="0">
              <a:ln>
                <a:noFill/>
              </a:ln>
              <a:solidFill>
                <a:srgbClr val="003B79"/>
              </a:solidFill>
              <a:effectLst/>
              <a:uLnTx/>
              <a:uFillTx/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3995936" y="5661248"/>
            <a:ext cx="1368152" cy="100811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smtClean="0">
                <a:solidFill>
                  <a:schemeClr val="bg2"/>
                </a:solidFill>
              </a:rPr>
              <a:t>Quality</a:t>
            </a:r>
            <a:endParaRPr lang="en-GB" sz="2000" b="1">
              <a:solidFill>
                <a:schemeClr val="bg2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843808" y="3717032"/>
            <a:ext cx="5472608" cy="792088"/>
          </a:xfrm>
          <a:prstGeom prst="line">
            <a:avLst/>
          </a:prstGeom>
          <a:ln w="508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Isosceles Triangle 13"/>
          <p:cNvSpPr/>
          <p:nvPr/>
        </p:nvSpPr>
        <p:spPr>
          <a:xfrm rot="21347528">
            <a:off x="5679050" y="4278295"/>
            <a:ext cx="1604286" cy="122324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2"/>
                </a:solidFill>
              </a:rPr>
              <a:t>Image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 rot="474933">
            <a:off x="2898581" y="2892707"/>
            <a:ext cx="1686472" cy="9121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err="1" smtClean="0">
                <a:solidFill>
                  <a:schemeClr val="bg2"/>
                </a:solidFill>
              </a:rPr>
              <a:t>InternationalDimension</a:t>
            </a:r>
            <a:endParaRPr lang="en-GB" sz="2000" dirty="0">
              <a:solidFill>
                <a:schemeClr val="bg2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2319200" y="5373216"/>
            <a:ext cx="5349144" cy="519910"/>
          </a:xfrm>
          <a:prstGeom prst="line">
            <a:avLst/>
          </a:prstGeom>
          <a:ln w="508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1259632" y="2636912"/>
            <a:ext cx="4896544" cy="288032"/>
          </a:xfrm>
          <a:prstGeom prst="line">
            <a:avLst/>
          </a:prstGeom>
          <a:ln w="508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463785">
            <a:off x="5461322" y="3779086"/>
            <a:ext cx="31037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3200" b="1" dirty="0" smtClean="0">
                <a:solidFill>
                  <a:schemeClr val="bg1"/>
                </a:solidFill>
              </a:rPr>
              <a:t>SPECIFICITIES</a:t>
            </a:r>
            <a:endParaRPr lang="fr-BE" sz="3200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21406520">
            <a:off x="953432" y="1962549"/>
            <a:ext cx="27412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solidFill>
                  <a:schemeClr val="bg1"/>
                </a:solidFill>
              </a:rPr>
              <a:t>SYSTEM OF PROTECTION</a:t>
            </a:r>
            <a:endParaRPr lang="fr-BE" sz="28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rot="21328343">
            <a:off x="1708055" y="5264571"/>
            <a:ext cx="27412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chemeClr val="bg1"/>
                </a:solidFill>
              </a:rPr>
              <a:t>Technical file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436096" y="2060848"/>
            <a:ext cx="237626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400" b="1" dirty="0" smtClean="0">
                <a:solidFill>
                  <a:srgbClr val="FF0000"/>
                </a:solidFill>
              </a:rPr>
              <a:t>SUCCESS</a:t>
            </a:r>
            <a:endParaRPr lang="fr-BE" sz="3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9"/>
          <p:cNvSpPr>
            <a:spLocks noGrp="1"/>
          </p:cNvSpPr>
          <p:nvPr>
            <p:ph type="title"/>
          </p:nvPr>
        </p:nvSpPr>
        <p:spPr>
          <a:xfrm>
            <a:off x="179512" y="620688"/>
            <a:ext cx="7128916" cy="1008062"/>
          </a:xfrm>
        </p:spPr>
        <p:txBody>
          <a:bodyPr/>
          <a:lstStyle/>
          <a:p>
            <a:pPr eaLnBrk="1" hangingPunct="1"/>
            <a:r>
              <a:rPr lang="en-GB" dirty="0" smtClean="0"/>
              <a:t>2. </a:t>
            </a:r>
            <a:r>
              <a:rPr lang="en-GB" dirty="0" smtClean="0"/>
              <a:t>Main Specificities</a:t>
            </a:r>
            <a:endParaRPr lang="en-GB" dirty="0" smtClean="0"/>
          </a:p>
        </p:txBody>
      </p:sp>
      <p:sp>
        <p:nvSpPr>
          <p:cNvPr id="7" name="Espace réservé du contenu 10"/>
          <p:cNvSpPr>
            <a:spLocks noGrp="1"/>
          </p:cNvSpPr>
          <p:nvPr>
            <p:ph idx="1"/>
          </p:nvPr>
        </p:nvSpPr>
        <p:spPr>
          <a:xfrm>
            <a:off x="971600" y="2060848"/>
            <a:ext cx="7992888" cy="4797152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200" dirty="0" smtClean="0"/>
              <a:t>National legislation</a:t>
            </a:r>
          </a:p>
          <a:p>
            <a:pPr marL="741363" lvl="1" eaLnBrk="1" hangingPunct="1">
              <a:lnSpc>
                <a:spcPct val="80000"/>
              </a:lnSpc>
              <a:buFont typeface="Arial" charset="0"/>
              <a:buChar char="►"/>
              <a:defRPr/>
            </a:pPr>
            <a:r>
              <a:rPr lang="en-US" sz="2000" dirty="0" smtClean="0">
                <a:latin typeface="+mj-lt"/>
              </a:rPr>
              <a:t>Base of spirits international protection</a:t>
            </a:r>
          </a:p>
          <a:p>
            <a:pPr marL="741363" lvl="1" eaLnBrk="1" hangingPunct="1">
              <a:lnSpc>
                <a:spcPct val="80000"/>
              </a:lnSpc>
              <a:buFont typeface="Arial" charset="0"/>
              <a:buChar char="►"/>
              <a:defRPr/>
            </a:pPr>
            <a:r>
              <a:rPr lang="en-US" sz="2000" dirty="0" smtClean="0">
                <a:latin typeface="+mj-lt"/>
              </a:rPr>
              <a:t>Base of national protection</a:t>
            </a:r>
            <a:endParaRPr lang="en-US" sz="2000" dirty="0" smtClean="0">
              <a:latin typeface="+mj-lt"/>
            </a:endParaRPr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  <a:defRPr/>
            </a:pPr>
            <a:endParaRPr lang="en-US" sz="2200" dirty="0" smtClean="0"/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200" dirty="0" smtClean="0"/>
              <a:t>GI – Trademark relation</a:t>
            </a:r>
          </a:p>
          <a:p>
            <a:pPr marL="741363" lvl="1" eaLnBrk="1" hangingPunct="1">
              <a:lnSpc>
                <a:spcPct val="80000"/>
              </a:lnSpc>
              <a:buFont typeface="Arial" charset="0"/>
              <a:buChar char="►"/>
              <a:defRPr/>
            </a:pPr>
            <a:r>
              <a:rPr lang="en-US" sz="2000" dirty="0" smtClean="0"/>
              <a:t>Protection against non similar products</a:t>
            </a:r>
            <a:endParaRPr lang="en-US" sz="2000" dirty="0" smtClean="0"/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  <a:defRPr/>
            </a:pPr>
            <a:endParaRPr lang="en-US" sz="2200" dirty="0" smtClean="0"/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200" dirty="0" smtClean="0"/>
              <a:t>Year of protection</a:t>
            </a:r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  <a:defRPr/>
            </a:pPr>
            <a:endParaRPr lang="en-US" sz="2200" dirty="0" smtClean="0"/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200" dirty="0" smtClean="0"/>
              <a:t>Language</a:t>
            </a:r>
            <a:endParaRPr lang="en-US" sz="2200" dirty="0" smtClean="0"/>
          </a:p>
          <a:p>
            <a:pPr marL="741363" lvl="1" eaLnBrk="1" hangingPunct="1">
              <a:lnSpc>
                <a:spcPct val="80000"/>
              </a:lnSpc>
              <a:buFont typeface="Arial" charset="0"/>
              <a:buChar char="►"/>
              <a:defRPr/>
            </a:pPr>
            <a:r>
              <a:rPr lang="en-US" sz="2000" dirty="0" smtClean="0"/>
              <a:t>Protection against translation</a:t>
            </a:r>
            <a:endParaRPr lang="en-US" sz="2000" dirty="0" smtClean="0"/>
          </a:p>
          <a:p>
            <a:pPr marL="741363" lvl="1" eaLnBrk="1" hangingPunct="1">
              <a:lnSpc>
                <a:spcPct val="80000"/>
              </a:lnSpc>
              <a:buFont typeface="Arial" charset="0"/>
              <a:buChar char="►"/>
              <a:defRPr/>
            </a:pPr>
            <a:r>
              <a:rPr lang="en-US" sz="2000" dirty="0" smtClean="0"/>
              <a:t>Language of register</a:t>
            </a:r>
            <a:endParaRPr lang="en-US" sz="2000" dirty="0" smtClean="0"/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  <a:defRPr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2. Main Specificities</a:t>
            </a:r>
            <a:endParaRPr lang="fr-BE" dirty="0"/>
          </a:p>
        </p:txBody>
      </p:sp>
      <p:sp>
        <p:nvSpPr>
          <p:cNvPr id="4" name="Espace réservé du contenu 10"/>
          <p:cNvSpPr>
            <a:spLocks noGrp="1"/>
          </p:cNvSpPr>
          <p:nvPr>
            <p:ph idx="1"/>
          </p:nvPr>
        </p:nvSpPr>
        <p:spPr>
          <a:xfrm>
            <a:off x="971600" y="2060848"/>
            <a:ext cx="7992888" cy="4797152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  <a:buNone/>
              <a:defRPr/>
            </a:pPr>
            <a:r>
              <a:rPr lang="en-US" sz="2600" dirty="0" smtClean="0"/>
              <a:t>5. </a:t>
            </a:r>
            <a:r>
              <a:rPr lang="en-US" sz="2200" dirty="0" smtClean="0"/>
              <a:t>Voluntary Use </a:t>
            </a:r>
            <a:r>
              <a:rPr lang="en-US" sz="2200" dirty="0" smtClean="0"/>
              <a:t>of Symbol</a:t>
            </a:r>
          </a:p>
          <a:p>
            <a:pPr marL="457200" indent="-457200" eaLnBrk="1" hangingPunct="1">
              <a:lnSpc>
                <a:spcPct val="90000"/>
              </a:lnSpc>
              <a:buNone/>
              <a:defRPr/>
            </a:pPr>
            <a:endParaRPr lang="en-US" sz="2000" dirty="0" smtClean="0"/>
          </a:p>
          <a:p>
            <a:pPr marL="457200" indent="-457200" eaLnBrk="1" hangingPunct="1">
              <a:lnSpc>
                <a:spcPct val="90000"/>
              </a:lnSpc>
              <a:buAutoNum type="arabicPeriod" startAt="6"/>
              <a:defRPr/>
            </a:pPr>
            <a:r>
              <a:rPr lang="en-US" sz="2200" dirty="0" smtClean="0"/>
              <a:t>Geographical Indication definition</a:t>
            </a:r>
          </a:p>
          <a:p>
            <a:pPr marL="741363" lvl="1" eaLnBrk="1" hangingPunct="1">
              <a:lnSpc>
                <a:spcPct val="80000"/>
              </a:lnSpc>
              <a:buFont typeface="Arial" charset="0"/>
              <a:buChar char="►"/>
              <a:defRPr/>
            </a:pPr>
            <a:r>
              <a:rPr lang="en-US" sz="2000" dirty="0" smtClean="0">
                <a:latin typeface="+mj-lt"/>
              </a:rPr>
              <a:t>Direct link to TRIPS Agreement</a:t>
            </a:r>
            <a:endParaRPr lang="en-US" sz="2000" dirty="0" smtClean="0">
              <a:latin typeface="+mj-lt"/>
            </a:endParaRPr>
          </a:p>
          <a:p>
            <a:pPr marL="741363" lvl="1" eaLnBrk="1" hangingPunct="1">
              <a:lnSpc>
                <a:spcPct val="80000"/>
              </a:lnSpc>
              <a:buFont typeface="Arial" charset="0"/>
              <a:buChar char="►"/>
              <a:defRPr/>
            </a:pPr>
            <a:r>
              <a:rPr lang="en-US" sz="2000" dirty="0" smtClean="0">
                <a:latin typeface="+mj-lt"/>
              </a:rPr>
              <a:t>Flexibility for more restrictive national scheme</a:t>
            </a:r>
            <a:endParaRPr lang="en-US" sz="2000" dirty="0" smtClean="0">
              <a:latin typeface="+mj-lt"/>
            </a:endParaRPr>
          </a:p>
          <a:p>
            <a:pPr marL="457200" indent="-457200" eaLnBrk="1" hangingPunct="1">
              <a:lnSpc>
                <a:spcPct val="90000"/>
              </a:lnSpc>
              <a:buAutoNum type="arabicPeriod" startAt="6"/>
              <a:defRPr/>
            </a:pPr>
            <a:endParaRPr lang="en-US" sz="2200" dirty="0" smtClean="0"/>
          </a:p>
          <a:p>
            <a:pPr marL="457200" indent="-457200" eaLnBrk="1" hangingPunct="1">
              <a:lnSpc>
                <a:spcPct val="90000"/>
              </a:lnSpc>
              <a:buAutoNum type="arabicPeriod" startAt="6"/>
              <a:defRPr/>
            </a:pPr>
            <a:r>
              <a:rPr lang="en-US" sz="2200" dirty="0" smtClean="0"/>
              <a:t>Rules for presentation</a:t>
            </a:r>
          </a:p>
          <a:p>
            <a:pPr marL="741363" lvl="1" eaLnBrk="1" hangingPunct="1">
              <a:lnSpc>
                <a:spcPct val="80000"/>
              </a:lnSpc>
              <a:buFont typeface="Arial" charset="0"/>
              <a:buChar char="►"/>
              <a:defRPr/>
            </a:pPr>
            <a:r>
              <a:rPr lang="en-US" sz="2000" dirty="0" smtClean="0"/>
              <a:t>Detailed framework in Regulation 110/2008 even when used as an ingredient</a:t>
            </a:r>
            <a:endParaRPr lang="en-US" sz="2000" dirty="0" smtClean="0"/>
          </a:p>
          <a:p>
            <a:pPr marL="457200" indent="-457200" eaLnBrk="1" hangingPunct="1">
              <a:lnSpc>
                <a:spcPct val="90000"/>
              </a:lnSpc>
              <a:buAutoNum type="arabicPeriod" startAt="6"/>
              <a:defRPr/>
            </a:pPr>
            <a:endParaRPr lang="en-US" sz="2200" dirty="0" smtClean="0"/>
          </a:p>
          <a:p>
            <a:pPr marL="457200" indent="-457200" eaLnBrk="1" hangingPunct="1">
              <a:lnSpc>
                <a:spcPct val="90000"/>
              </a:lnSpc>
              <a:buAutoNum type="arabicPeriod" startAt="6"/>
              <a:defRPr/>
            </a:pPr>
            <a:r>
              <a:rPr lang="en-US" sz="2200" dirty="0" smtClean="0"/>
              <a:t>Role of Member States in the register process</a:t>
            </a:r>
          </a:p>
          <a:p>
            <a:pPr marL="741363" lvl="1" eaLnBrk="1" hangingPunct="1">
              <a:lnSpc>
                <a:spcPct val="80000"/>
              </a:lnSpc>
              <a:buFont typeface="Arial" charset="0"/>
              <a:buChar char="►"/>
              <a:defRPr/>
            </a:pPr>
            <a:r>
              <a:rPr lang="en-US" sz="2000" dirty="0" smtClean="0"/>
              <a:t>Spirit Drink Committee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3. Conclusions</a:t>
            </a:r>
            <a:endParaRPr lang="fr-BE" dirty="0"/>
          </a:p>
        </p:txBody>
      </p:sp>
      <p:sp>
        <p:nvSpPr>
          <p:cNvPr id="6" name="Rectangle 5"/>
          <p:cNvSpPr/>
          <p:nvPr/>
        </p:nvSpPr>
        <p:spPr>
          <a:xfrm>
            <a:off x="1763688" y="2708920"/>
            <a:ext cx="6120680" cy="2952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/>
              <a:t>Necessary to maintain the same level of protection and the specificities</a:t>
            </a:r>
          </a:p>
          <a:p>
            <a:pPr algn="ctr"/>
            <a:endParaRPr lang="en-GB" sz="2800" b="1" dirty="0" smtClean="0"/>
          </a:p>
          <a:p>
            <a:pPr algn="ctr"/>
            <a:r>
              <a:rPr lang="en-GB" sz="2800" b="1" dirty="0" smtClean="0"/>
              <a:t>+</a:t>
            </a:r>
          </a:p>
          <a:p>
            <a:pPr algn="ctr"/>
            <a:endParaRPr lang="en-GB" sz="2800" b="1" dirty="0" smtClean="0"/>
          </a:p>
          <a:p>
            <a:pPr algn="ctr"/>
            <a:r>
              <a:rPr lang="en-GB" sz="2800" b="1" dirty="0" smtClean="0"/>
              <a:t>Space for improvement</a:t>
            </a:r>
            <a:endParaRPr lang="en-GB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spiritsEUROPEv2">
      <a:dk1>
        <a:srgbClr val="FFFFFF"/>
      </a:dk1>
      <a:lt1>
        <a:srgbClr val="004C99"/>
      </a:lt1>
      <a:dk2>
        <a:srgbClr val="F39900"/>
      </a:dk2>
      <a:lt2>
        <a:srgbClr val="B63D16"/>
      </a:lt2>
      <a:accent1>
        <a:srgbClr val="97BF0C"/>
      </a:accent1>
      <a:accent2>
        <a:srgbClr val="0085CF"/>
      </a:accent2>
      <a:accent3>
        <a:srgbClr val="333333"/>
      </a:accent3>
      <a:accent4>
        <a:srgbClr val="000000"/>
      </a:accent4>
      <a:accent5>
        <a:srgbClr val="AE005F"/>
      </a:accent5>
      <a:accent6>
        <a:srgbClr val="009A49"/>
      </a:accent6>
      <a:hlink>
        <a:srgbClr val="004C99"/>
      </a:hlink>
      <a:folHlink>
        <a:srgbClr val="0085C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1935</TotalTime>
  <Words>135</Words>
  <Application>Microsoft Office PowerPoint</Application>
  <PresentationFormat>On-screen Show (4:3)</PresentationFormat>
  <Paragraphs>45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Thème Office</vt:lpstr>
      <vt:lpstr>Civil Dialogue Group Quality and Promotion</vt:lpstr>
      <vt:lpstr>Slide 2</vt:lpstr>
      <vt:lpstr>2. Main Specificities</vt:lpstr>
      <vt:lpstr>2. Main Specificities</vt:lpstr>
      <vt:lpstr>3. 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ceps</dc:creator>
  <cp:lastModifiedBy>ignacio</cp:lastModifiedBy>
  <cp:revision>169</cp:revision>
  <dcterms:created xsi:type="dcterms:W3CDTF">2012-11-21T16:35:07Z</dcterms:created>
  <dcterms:modified xsi:type="dcterms:W3CDTF">2015-02-13T08:26:07Z</dcterms:modified>
</cp:coreProperties>
</file>