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0.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71" r:id="rId5"/>
  </p:sldMasterIdLst>
  <p:notesMasterIdLst>
    <p:notesMasterId r:id="rId20"/>
  </p:notesMasterIdLst>
  <p:handoutMasterIdLst>
    <p:handoutMasterId r:id="rId21"/>
  </p:handoutMasterIdLst>
  <p:sldIdLst>
    <p:sldId id="778" r:id="rId6"/>
    <p:sldId id="763" r:id="rId7"/>
    <p:sldId id="819" r:id="rId8"/>
    <p:sldId id="820" r:id="rId9"/>
    <p:sldId id="801" r:id="rId10"/>
    <p:sldId id="814" r:id="rId11"/>
    <p:sldId id="815" r:id="rId12"/>
    <p:sldId id="816" r:id="rId13"/>
    <p:sldId id="824" r:id="rId14"/>
    <p:sldId id="817" r:id="rId15"/>
    <p:sldId id="822" r:id="rId16"/>
    <p:sldId id="823" r:id="rId17"/>
    <p:sldId id="804" r:id="rId18"/>
    <p:sldId id="799" r:id="rId19"/>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4B9C"/>
    <a:srgbClr val="0356B1"/>
    <a:srgbClr val="024EA2"/>
    <a:srgbClr val="035DC1"/>
    <a:srgbClr val="0044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720" autoAdjust="0"/>
    <p:restoredTop sz="93792" autoAdjust="0"/>
  </p:normalViewPr>
  <p:slideViewPr>
    <p:cSldViewPr snapToGrid="0">
      <p:cViewPr varScale="1">
        <p:scale>
          <a:sx n="62" d="100"/>
          <a:sy n="62" d="100"/>
        </p:scale>
        <p:origin x="496" y="56"/>
      </p:cViewPr>
      <p:guideLst>
        <p:guide orient="horz" pos="2092"/>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D0B43B5-EE7F-0F4C-A9AB-8DA81F07FC9F}"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it-IT"/>
        </a:p>
      </dgm:t>
    </dgm:pt>
    <dgm:pt modelId="{D5446B20-8576-254D-918D-ECE2DB114201}" type="pres">
      <dgm:prSet presAssocID="{BD0B43B5-EE7F-0F4C-A9AB-8DA81F07FC9F}" presName="Name0" presStyleCnt="0">
        <dgm:presLayoutVars>
          <dgm:dir/>
          <dgm:animLvl val="lvl"/>
          <dgm:resizeHandles val="exact"/>
        </dgm:presLayoutVars>
      </dgm:prSet>
      <dgm:spPr/>
    </dgm:pt>
  </dgm:ptLst>
  <dgm:cxnLst>
    <dgm:cxn modelId="{4837B1AF-F0E7-1E4D-A45E-B62384D36ECF}" type="presOf" srcId="{BD0B43B5-EE7F-0F4C-A9AB-8DA81F07FC9F}" destId="{D5446B20-8576-254D-918D-ECE2DB114201}"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D0B43B5-EE7F-0F4C-A9AB-8DA81F07FC9F}"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it-IT"/>
        </a:p>
      </dgm:t>
    </dgm:pt>
    <dgm:pt modelId="{D5446B20-8576-254D-918D-ECE2DB114201}" type="pres">
      <dgm:prSet presAssocID="{BD0B43B5-EE7F-0F4C-A9AB-8DA81F07FC9F}" presName="Name0" presStyleCnt="0">
        <dgm:presLayoutVars>
          <dgm:dir/>
          <dgm:animLvl val="lvl"/>
          <dgm:resizeHandles val="exact"/>
        </dgm:presLayoutVars>
      </dgm:prSet>
      <dgm:spPr/>
    </dgm:pt>
  </dgm:ptLst>
  <dgm:cxnLst>
    <dgm:cxn modelId="{4837B1AF-F0E7-1E4D-A45E-B62384D36ECF}" type="presOf" srcId="{BD0B43B5-EE7F-0F4C-A9AB-8DA81F07FC9F}" destId="{D5446B20-8576-254D-918D-ECE2DB114201}"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D0B43B5-EE7F-0F4C-A9AB-8DA81F07FC9F}"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it-IT"/>
        </a:p>
      </dgm:t>
    </dgm:pt>
    <dgm:pt modelId="{D5446B20-8576-254D-918D-ECE2DB114201}" type="pres">
      <dgm:prSet presAssocID="{BD0B43B5-EE7F-0F4C-A9AB-8DA81F07FC9F}" presName="Name0" presStyleCnt="0">
        <dgm:presLayoutVars>
          <dgm:dir/>
          <dgm:animLvl val="lvl"/>
          <dgm:resizeHandles val="exact"/>
        </dgm:presLayoutVars>
      </dgm:prSet>
      <dgm:spPr/>
    </dgm:pt>
  </dgm:ptLst>
  <dgm:cxnLst>
    <dgm:cxn modelId="{4837B1AF-F0E7-1E4D-A45E-B62384D36ECF}" type="presOf" srcId="{BD0B43B5-EE7F-0F4C-A9AB-8DA81F07FC9F}" destId="{D5446B20-8576-254D-918D-ECE2DB114201}"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D0B43B5-EE7F-0F4C-A9AB-8DA81F07FC9F}"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it-IT"/>
        </a:p>
      </dgm:t>
    </dgm:pt>
    <dgm:pt modelId="{D5446B20-8576-254D-918D-ECE2DB114201}" type="pres">
      <dgm:prSet presAssocID="{BD0B43B5-EE7F-0F4C-A9AB-8DA81F07FC9F}" presName="Name0" presStyleCnt="0">
        <dgm:presLayoutVars>
          <dgm:dir/>
          <dgm:animLvl val="lvl"/>
          <dgm:resizeHandles val="exact"/>
        </dgm:presLayoutVars>
      </dgm:prSet>
      <dgm:spPr/>
    </dgm:pt>
  </dgm:ptLst>
  <dgm:cxnLst>
    <dgm:cxn modelId="{4837B1AF-F0E7-1E4D-A45E-B62384D36ECF}" type="presOf" srcId="{BD0B43B5-EE7F-0F4C-A9AB-8DA81F07FC9F}" destId="{D5446B20-8576-254D-918D-ECE2DB114201}"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D0B43B5-EE7F-0F4C-A9AB-8DA81F07FC9F}"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it-IT"/>
        </a:p>
      </dgm:t>
    </dgm:pt>
    <dgm:pt modelId="{D5446B20-8576-254D-918D-ECE2DB114201}" type="pres">
      <dgm:prSet presAssocID="{BD0B43B5-EE7F-0F4C-A9AB-8DA81F07FC9F}" presName="Name0" presStyleCnt="0">
        <dgm:presLayoutVars>
          <dgm:dir/>
          <dgm:animLvl val="lvl"/>
          <dgm:resizeHandles val="exact"/>
        </dgm:presLayoutVars>
      </dgm:prSet>
      <dgm:spPr/>
    </dgm:pt>
  </dgm:ptLst>
  <dgm:cxnLst>
    <dgm:cxn modelId="{4837B1AF-F0E7-1E4D-A45E-B62384D36ECF}" type="presOf" srcId="{BD0B43B5-EE7F-0F4C-A9AB-8DA81F07FC9F}" destId="{D5446B20-8576-254D-918D-ECE2DB114201}"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D0B43B5-EE7F-0F4C-A9AB-8DA81F07FC9F}"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it-IT"/>
        </a:p>
      </dgm:t>
    </dgm:pt>
    <dgm:pt modelId="{D5446B20-8576-254D-918D-ECE2DB114201}" type="pres">
      <dgm:prSet presAssocID="{BD0B43B5-EE7F-0F4C-A9AB-8DA81F07FC9F}" presName="Name0" presStyleCnt="0">
        <dgm:presLayoutVars>
          <dgm:dir/>
          <dgm:animLvl val="lvl"/>
          <dgm:resizeHandles val="exact"/>
        </dgm:presLayoutVars>
      </dgm:prSet>
      <dgm:spPr/>
    </dgm:pt>
  </dgm:ptLst>
  <dgm:cxnLst>
    <dgm:cxn modelId="{4837B1AF-F0E7-1E4D-A45E-B62384D36ECF}" type="presOf" srcId="{BD0B43B5-EE7F-0F4C-A9AB-8DA81F07FC9F}" destId="{D5446B20-8576-254D-918D-ECE2DB114201}"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D0B43B5-EE7F-0F4C-A9AB-8DA81F07FC9F}"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it-IT"/>
        </a:p>
      </dgm:t>
    </dgm:pt>
    <dgm:pt modelId="{D5446B20-8576-254D-918D-ECE2DB114201}" type="pres">
      <dgm:prSet presAssocID="{BD0B43B5-EE7F-0F4C-A9AB-8DA81F07FC9F}" presName="Name0" presStyleCnt="0">
        <dgm:presLayoutVars>
          <dgm:dir/>
          <dgm:animLvl val="lvl"/>
          <dgm:resizeHandles val="exact"/>
        </dgm:presLayoutVars>
      </dgm:prSet>
      <dgm:spPr/>
    </dgm:pt>
  </dgm:ptLst>
  <dgm:cxnLst>
    <dgm:cxn modelId="{4837B1AF-F0E7-1E4D-A45E-B62384D36ECF}" type="presOf" srcId="{BD0B43B5-EE7F-0F4C-A9AB-8DA81F07FC9F}" destId="{D5446B20-8576-254D-918D-ECE2DB114201}"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D0B43B5-EE7F-0F4C-A9AB-8DA81F07FC9F}"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it-IT"/>
        </a:p>
      </dgm:t>
    </dgm:pt>
    <dgm:pt modelId="{D5446B20-8576-254D-918D-ECE2DB114201}" type="pres">
      <dgm:prSet presAssocID="{BD0B43B5-EE7F-0F4C-A9AB-8DA81F07FC9F}" presName="Name0" presStyleCnt="0">
        <dgm:presLayoutVars>
          <dgm:dir/>
          <dgm:animLvl val="lvl"/>
          <dgm:resizeHandles val="exact"/>
        </dgm:presLayoutVars>
      </dgm:prSet>
      <dgm:spPr/>
    </dgm:pt>
  </dgm:ptLst>
  <dgm:cxnLst>
    <dgm:cxn modelId="{4837B1AF-F0E7-1E4D-A45E-B62384D36ECF}" type="presOf" srcId="{BD0B43B5-EE7F-0F4C-A9AB-8DA81F07FC9F}" destId="{D5446B20-8576-254D-918D-ECE2DB114201}"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5348"/>
          </a:xfrm>
          <a:prstGeom prst="rect">
            <a:avLst/>
          </a:prstGeom>
        </p:spPr>
        <p:txBody>
          <a:bodyPr vert="horz" lIns="91440" tIns="45720" rIns="91440" bIns="45720" rtlCol="0"/>
          <a:lstStyle>
            <a:lvl1pPr algn="r">
              <a:defRPr sz="1200"/>
            </a:lvl1pPr>
          </a:lstStyle>
          <a:p>
            <a:fld id="{3A939EFE-0303-44F6-9A16-FD3B5E015DB1}" type="datetimeFigureOut">
              <a:rPr lang="en-GB" smtClean="0"/>
              <a:t>07/11/2023</a:t>
            </a:fld>
            <a:endParaRPr lang="en-GB"/>
          </a:p>
        </p:txBody>
      </p:sp>
      <p:sp>
        <p:nvSpPr>
          <p:cNvPr id="4" name="Footer Placeholder 3"/>
          <p:cNvSpPr>
            <a:spLocks noGrp="1"/>
          </p:cNvSpPr>
          <p:nvPr>
            <p:ph type="ftr" sz="quarter" idx="2"/>
          </p:nvPr>
        </p:nvSpPr>
        <p:spPr>
          <a:xfrm>
            <a:off x="0" y="9377319"/>
            <a:ext cx="2945659" cy="49534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377319"/>
            <a:ext cx="2945659" cy="49534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A3B926D1-0013-4A80-B64E-9D824EE65210}" type="datetimeFigureOut">
              <a:rPr lang="en-GB" smtClean="0"/>
              <a:t>07/11/2023</a:t>
            </a:fld>
            <a:endParaRPr lang="en-GB"/>
          </a:p>
        </p:txBody>
      </p:sp>
      <p:sp>
        <p:nvSpPr>
          <p:cNvPr id="4" name="Slide Image Placeholder 3"/>
          <p:cNvSpPr>
            <a:spLocks noGrp="1" noRot="1" noChangeAspect="1"/>
          </p:cNvSpPr>
          <p:nvPr>
            <p:ph type="sldImg" idx="2"/>
          </p:nvPr>
        </p:nvSpPr>
        <p:spPr>
          <a:xfrm>
            <a:off x="438150" y="1235075"/>
            <a:ext cx="5921375" cy="33305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7319"/>
            <a:ext cx="2945659" cy="49534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377319"/>
            <a:ext cx="2945659" cy="49534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59CF2995-AB43-4B7C-B8CD-9DC7C3692A9C}" type="slidenum">
              <a:rPr lang="en-GB" smtClean="0"/>
              <a:t>1</a:t>
            </a:fld>
            <a:endParaRPr lang="en-GB"/>
          </a:p>
        </p:txBody>
      </p:sp>
    </p:spTree>
    <p:extLst>
      <p:ext uri="{BB962C8B-B14F-4D97-AF65-F5344CB8AC3E}">
        <p14:creationId xmlns:p14="http://schemas.microsoft.com/office/powerpoint/2010/main" val="29248944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b="1" dirty="0"/>
              <a:t> </a:t>
            </a:r>
            <a:endParaRPr lang="fr-BE" dirty="0"/>
          </a:p>
          <a:p>
            <a:endParaRPr lang="en-I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465177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b="1" dirty="0"/>
              <a:t> </a:t>
            </a:r>
            <a:endParaRPr lang="fr-BE" dirty="0"/>
          </a:p>
          <a:p>
            <a:endParaRPr lang="en-I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076266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b="1" dirty="0"/>
              <a:t> </a:t>
            </a:r>
            <a:endParaRPr lang="fr-BE" dirty="0"/>
          </a:p>
          <a:p>
            <a:endParaRPr lang="en-I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746895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5"/>
          </p:nvPr>
        </p:nvSpPr>
        <p:spPr/>
        <p:txBody>
          <a:bodyPr/>
          <a:lstStyle/>
          <a:p>
            <a:fld id="{59CF2995-AB43-4B7C-B8CD-9DC7C3692A9C}" type="slidenum">
              <a:rPr lang="en-GB" smtClean="0"/>
              <a:t>13</a:t>
            </a:fld>
            <a:endParaRPr lang="en-GB"/>
          </a:p>
        </p:txBody>
      </p:sp>
    </p:spTree>
    <p:extLst>
      <p:ext uri="{BB962C8B-B14F-4D97-AF65-F5344CB8AC3E}">
        <p14:creationId xmlns:p14="http://schemas.microsoft.com/office/powerpoint/2010/main" val="8710006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14</a:t>
            </a:fld>
            <a:endParaRPr lang="en-GB"/>
          </a:p>
        </p:txBody>
      </p:sp>
    </p:spTree>
    <p:extLst>
      <p:ext uri="{BB962C8B-B14F-4D97-AF65-F5344CB8AC3E}">
        <p14:creationId xmlns:p14="http://schemas.microsoft.com/office/powerpoint/2010/main" val="27119327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59CF2995-AB43-4B7C-B8CD-9DC7C3692A9C}" type="slidenum">
              <a:rPr lang="en-GB" smtClean="0"/>
              <a:t>2</a:t>
            </a:fld>
            <a:endParaRPr lang="en-GB"/>
          </a:p>
        </p:txBody>
      </p:sp>
    </p:spTree>
    <p:extLst>
      <p:ext uri="{BB962C8B-B14F-4D97-AF65-F5344CB8AC3E}">
        <p14:creationId xmlns:p14="http://schemas.microsoft.com/office/powerpoint/2010/main" val="12586065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50000"/>
              </a:lnSpc>
              <a:spcAft>
                <a:spcPts val="0"/>
              </a:spcAft>
            </a:pPr>
            <a:r>
              <a:rPr lang="fr-BE" sz="1000" b="1" dirty="0"/>
              <a:t> </a:t>
            </a:r>
            <a:endParaRPr lang="en-US" sz="1000" b="1"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485225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50000"/>
              </a:lnSpc>
              <a:spcAft>
                <a:spcPts val="0"/>
              </a:spcAft>
            </a:pPr>
            <a:r>
              <a:rPr lang="fr-BE" sz="1000" b="1" dirty="0"/>
              <a:t> </a:t>
            </a:r>
            <a:endParaRPr lang="en-US" sz="1000" b="1"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44003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b="1" dirty="0"/>
              <a:t> </a:t>
            </a:r>
            <a:endParaRPr lang="fr-BE" dirty="0"/>
          </a:p>
          <a:p>
            <a:endParaRPr lang="en-IE" dirty="0"/>
          </a:p>
        </p:txBody>
      </p:sp>
      <p:sp>
        <p:nvSpPr>
          <p:cNvPr id="4" name="Slide Number Placeholder 3"/>
          <p:cNvSpPr>
            <a:spLocks noGrp="1"/>
          </p:cNvSpPr>
          <p:nvPr>
            <p:ph type="sldNum" sz="quarter" idx="5"/>
          </p:nvPr>
        </p:nvSpPr>
        <p:spPr/>
        <p:txBody>
          <a:bodyPr/>
          <a:lstStyle/>
          <a:p>
            <a:fld id="{59CF2995-AB43-4B7C-B8CD-9DC7C3692A9C}" type="slidenum">
              <a:rPr lang="en-GB" smtClean="0"/>
              <a:t>5</a:t>
            </a:fld>
            <a:endParaRPr lang="en-GB"/>
          </a:p>
        </p:txBody>
      </p:sp>
    </p:spTree>
    <p:extLst>
      <p:ext uri="{BB962C8B-B14F-4D97-AF65-F5344CB8AC3E}">
        <p14:creationId xmlns:p14="http://schemas.microsoft.com/office/powerpoint/2010/main" val="19910817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b="1" dirty="0"/>
              <a:t> </a:t>
            </a:r>
            <a:endParaRPr lang="fr-BE" dirty="0"/>
          </a:p>
          <a:p>
            <a:endParaRPr lang="en-I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984836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b="1" dirty="0"/>
              <a:t> </a:t>
            </a:r>
            <a:endParaRPr lang="fr-BE" dirty="0"/>
          </a:p>
          <a:p>
            <a:endParaRPr lang="en-I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730568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b="1" dirty="0"/>
              <a:t> </a:t>
            </a:r>
            <a:endParaRPr lang="fr-BE" dirty="0"/>
          </a:p>
          <a:p>
            <a:endParaRPr lang="en-I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162048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b="1" dirty="0"/>
              <a:t> </a:t>
            </a:r>
            <a:endParaRPr lang="fr-BE" dirty="0"/>
          </a:p>
          <a:p>
            <a:endParaRPr lang="en-I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227425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png"/><Relationship Id="rId7" Type="http://schemas.openxmlformats.org/officeDocument/2006/relationships/image" Target="../media/image13.jpeg"/><Relationship Id="rId2" Type="http://schemas.openxmlformats.org/officeDocument/2006/relationships/image" Target="../media/image8.jpeg"/><Relationship Id="rId1" Type="http://schemas.openxmlformats.org/officeDocument/2006/relationships/slideMaster" Target="../slideMasters/slideMaster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png"/><Relationship Id="rId9" Type="http://schemas.openxmlformats.org/officeDocument/2006/relationships/image" Target="../media/image15.jpe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6.jpeg"/><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6.jpeg"/><Relationship Id="rId1" Type="http://schemas.openxmlformats.org/officeDocument/2006/relationships/slideMaster" Target="../slideMasters/slideMaster2.xml"/><Relationship Id="rId4" Type="http://schemas.openxmlformats.org/officeDocument/2006/relationships/image" Target="../media/image9.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dirty="0"/>
              <a:t>Edit Master text styles</a:t>
            </a:r>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cxnSp>
        <p:nvCxnSpPr>
          <p:cNvPr id="10" name="Straight Connector 9"/>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chemeClr val="bg2"/>
          </a:solidFill>
          <a:ln w="28575">
            <a:solidFill>
              <a:schemeClr val="accent5"/>
            </a:solidFill>
          </a:ln>
        </p:spPr>
        <p:txBody>
          <a:bodyPr/>
          <a:lstStyle/>
          <a:p>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19447" y="743802"/>
            <a:ext cx="544923" cy="544923"/>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dirty="0"/>
              <a:t>Edit Master text styles</a:t>
            </a:r>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7" name="Picture Placeholder 4"/>
          <p:cNvSpPr>
            <a:spLocks noGrp="1"/>
          </p:cNvSpPr>
          <p:nvPr>
            <p:ph type="pic" sz="quarter" idx="13"/>
          </p:nvPr>
        </p:nvSpPr>
        <p:spPr>
          <a:xfrm>
            <a:off x="-46383" y="-46383"/>
            <a:ext cx="6142383" cy="6964017"/>
          </a:xfrm>
          <a:solidFill>
            <a:schemeClr val="bg2"/>
          </a:solidFill>
          <a:ln w="28575">
            <a:solidFill>
              <a:schemeClr val="accent5"/>
            </a:solidFill>
          </a:ln>
        </p:spPr>
        <p:txBody>
          <a:bodyPr/>
          <a:lstStyle/>
          <a:p>
            <a:endParaRPr lang="en-GB" dirty="0"/>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3" name="Picture Placeholder 2"/>
          <p:cNvSpPr>
            <a:spLocks noGrp="1"/>
          </p:cNvSpPr>
          <p:nvPr>
            <p:ph type="pic" sz="quarter" idx="13"/>
          </p:nvPr>
        </p:nvSpPr>
        <p:spPr>
          <a:xfrm>
            <a:off x="970722" y="2284667"/>
            <a:ext cx="3141663" cy="2090737"/>
          </a:xfrm>
          <a:solidFill>
            <a:schemeClr val="bg2"/>
          </a:solidFill>
        </p:spPr>
        <p:txBody>
          <a:bodyPr/>
          <a:lstStyle/>
          <a:p>
            <a:endParaRPr lang="en-GB"/>
          </a:p>
        </p:txBody>
      </p:sp>
      <p:sp>
        <p:nvSpPr>
          <p:cNvPr id="11" name="Picture Placeholder 2"/>
          <p:cNvSpPr>
            <a:spLocks noGrp="1"/>
          </p:cNvSpPr>
          <p:nvPr>
            <p:ph type="pic" sz="quarter" idx="14"/>
          </p:nvPr>
        </p:nvSpPr>
        <p:spPr>
          <a:xfrm>
            <a:off x="7901451" y="2284668"/>
            <a:ext cx="3141663" cy="2090737"/>
          </a:xfrm>
          <a:solidFill>
            <a:schemeClr val="bg2"/>
          </a:solidFill>
        </p:spPr>
        <p:txBody>
          <a:bodyPr/>
          <a:lstStyle/>
          <a:p>
            <a:endParaRPr lang="en-GB"/>
          </a:p>
        </p:txBody>
      </p:sp>
      <p:sp>
        <p:nvSpPr>
          <p:cNvPr id="12" name="Picture Placeholder 2"/>
          <p:cNvSpPr>
            <a:spLocks noGrp="1"/>
          </p:cNvSpPr>
          <p:nvPr>
            <p:ph type="pic" sz="quarter" idx="15"/>
          </p:nvPr>
        </p:nvSpPr>
        <p:spPr>
          <a:xfrm>
            <a:off x="4436086" y="2284667"/>
            <a:ext cx="3141663" cy="2090737"/>
          </a:xfrm>
          <a:solidFill>
            <a:schemeClr val="bg2"/>
          </a:solidFill>
        </p:spPr>
        <p:txBody>
          <a:bodyPr/>
          <a:lstStyle/>
          <a:p>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dirty="0"/>
              <a:t>Edit Master text styles</a:t>
            </a:r>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3" name="Picture Placeholder 2"/>
          <p:cNvSpPr>
            <a:spLocks noGrp="1"/>
          </p:cNvSpPr>
          <p:nvPr>
            <p:ph type="pic" sz="quarter" idx="13"/>
          </p:nvPr>
        </p:nvSpPr>
        <p:spPr>
          <a:xfrm>
            <a:off x="3713869" y="2159957"/>
            <a:ext cx="2461591" cy="1638158"/>
          </a:xfrm>
          <a:solidFill>
            <a:schemeClr val="bg2"/>
          </a:solidFill>
        </p:spPr>
        <p:txBody>
          <a:bodyPr/>
          <a:lstStyle/>
          <a:p>
            <a:endParaRPr lang="en-GB"/>
          </a:p>
        </p:txBody>
      </p:sp>
      <p:sp>
        <p:nvSpPr>
          <p:cNvPr id="11" name="Picture Placeholder 2"/>
          <p:cNvSpPr>
            <a:spLocks noGrp="1"/>
          </p:cNvSpPr>
          <p:nvPr>
            <p:ph type="pic" sz="quarter" idx="14"/>
          </p:nvPr>
        </p:nvSpPr>
        <p:spPr>
          <a:xfrm>
            <a:off x="3713868" y="3968881"/>
            <a:ext cx="2461591" cy="1638158"/>
          </a:xfrm>
          <a:solidFill>
            <a:schemeClr val="bg2"/>
          </a:solidFill>
        </p:spPr>
        <p:txBody>
          <a:bodyPr/>
          <a:lstStyle/>
          <a:p>
            <a:endParaRPr lang="en-GB"/>
          </a:p>
        </p:txBody>
      </p:sp>
      <p:sp>
        <p:nvSpPr>
          <p:cNvPr id="12" name="Picture Placeholder 2"/>
          <p:cNvSpPr>
            <a:spLocks noGrp="1"/>
          </p:cNvSpPr>
          <p:nvPr>
            <p:ph type="pic" sz="quarter" idx="15"/>
          </p:nvPr>
        </p:nvSpPr>
        <p:spPr>
          <a:xfrm>
            <a:off x="6324547" y="2159956"/>
            <a:ext cx="2461593" cy="1638159"/>
          </a:xfrm>
          <a:solidFill>
            <a:schemeClr val="bg2"/>
          </a:solidFill>
        </p:spPr>
        <p:txBody>
          <a:bodyPr/>
          <a:lstStyle/>
          <a:p>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dirty="0"/>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dirty="0"/>
              <a:t>Edit Master text styles</a:t>
            </a:r>
          </a:p>
        </p:txBody>
      </p:sp>
      <p:sp>
        <p:nvSpPr>
          <p:cNvPr id="14" name="Picture Placeholder 2"/>
          <p:cNvSpPr>
            <a:spLocks noGrp="1"/>
          </p:cNvSpPr>
          <p:nvPr>
            <p:ph type="pic" sz="quarter" idx="19"/>
          </p:nvPr>
        </p:nvSpPr>
        <p:spPr>
          <a:xfrm>
            <a:off x="6324549" y="3968880"/>
            <a:ext cx="2461591" cy="1638158"/>
          </a:xfrm>
          <a:solidFill>
            <a:schemeClr val="bg2"/>
          </a:solidFill>
        </p:spPr>
        <p:txBody>
          <a:bodyPr/>
          <a:lstStyle/>
          <a:p>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dirty="0"/>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dirty="0"/>
              <a:t>Edit Master text styles</a:t>
            </a:r>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0" y="0"/>
            <a:ext cx="12192000" cy="3429000"/>
          </a:xfrm>
          <a:solidFill>
            <a:schemeClr val="bg2"/>
          </a:solidFill>
        </p:spPr>
        <p:txBody>
          <a:bodyPr/>
          <a:lstStyle/>
          <a:p>
            <a:endParaRPr lang="en-GB"/>
          </a:p>
        </p:txBody>
      </p:sp>
      <p:sp>
        <p:nvSpPr>
          <p:cNvPr id="2" name="Title 1"/>
          <p:cNvSpPr>
            <a:spLocks noGrp="1"/>
          </p:cNvSpPr>
          <p:nvPr>
            <p:ph type="title"/>
          </p:nvPr>
        </p:nvSpPr>
        <p:spPr>
          <a:xfrm>
            <a:off x="838200" y="2646643"/>
            <a:ext cx="10515600" cy="782357"/>
          </a:xfrm>
          <a:solidFill>
            <a:schemeClr val="bg1"/>
          </a:solidFill>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838200" y="3630613"/>
            <a:ext cx="10515600" cy="2035175"/>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dirty="0"/>
              <a:t>Edit Master text styles</a:t>
            </a:r>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4" descr="G:\D_Repository\A_Workzone\10_Future of CAP (post 2013)\11_Legal Proposals\7_ppts\pictures 2013\99894606.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414588" y="4151313"/>
            <a:ext cx="3089275" cy="271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a:spLocks noChangeArrowheads="1"/>
          </p:cNvSpPr>
          <p:nvPr userDrawn="1"/>
        </p:nvSpPr>
        <p:spPr bwMode="auto">
          <a:xfrm>
            <a:off x="5503863" y="965200"/>
            <a:ext cx="6694487"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1588">
              <a:defRPr sz="7600" b="1">
                <a:solidFill>
                  <a:srgbClr val="FFD624"/>
                </a:solidFill>
                <a:latin typeface="Verdana" panose="020B0604030504040204" pitchFamily="34" charset="0"/>
              </a:defRPr>
            </a:lvl1pPr>
            <a:lvl2pPr marL="742950" indent="-285750">
              <a:defRPr sz="7600" b="1">
                <a:solidFill>
                  <a:srgbClr val="FFD624"/>
                </a:solidFill>
                <a:latin typeface="Verdana" panose="020B0604030504040204" pitchFamily="34" charset="0"/>
              </a:defRPr>
            </a:lvl2pPr>
            <a:lvl3pPr marL="1143000" indent="-228600">
              <a:defRPr sz="7600" b="1">
                <a:solidFill>
                  <a:srgbClr val="FFD624"/>
                </a:solidFill>
                <a:latin typeface="Verdana" panose="020B0604030504040204" pitchFamily="34" charset="0"/>
              </a:defRPr>
            </a:lvl3pPr>
            <a:lvl4pPr marL="1600200" indent="-228600">
              <a:defRPr sz="7600" b="1">
                <a:solidFill>
                  <a:srgbClr val="FFD624"/>
                </a:solidFill>
                <a:latin typeface="Verdana" panose="020B0604030504040204" pitchFamily="34" charset="0"/>
              </a:defRPr>
            </a:lvl4pPr>
            <a:lvl5pPr marL="2057400" indent="-228600">
              <a:defRPr sz="7600" b="1">
                <a:solidFill>
                  <a:srgbClr val="FFD624"/>
                </a:solidFill>
                <a:latin typeface="Verdana" panose="020B0604030504040204" pitchFamily="34" charset="0"/>
              </a:defRPr>
            </a:lvl5pPr>
            <a:lvl6pPr marL="2514600" indent="-228600" eaLnBrk="0" fontAlgn="base" hangingPunct="0">
              <a:spcBef>
                <a:spcPct val="0"/>
              </a:spcBef>
              <a:spcAft>
                <a:spcPct val="0"/>
              </a:spcAft>
              <a:defRPr sz="7600" b="1">
                <a:solidFill>
                  <a:srgbClr val="FFD624"/>
                </a:solidFill>
                <a:latin typeface="Verdana" panose="020B0604030504040204" pitchFamily="34" charset="0"/>
              </a:defRPr>
            </a:lvl6pPr>
            <a:lvl7pPr marL="2971800" indent="-228600" eaLnBrk="0" fontAlgn="base" hangingPunct="0">
              <a:spcBef>
                <a:spcPct val="0"/>
              </a:spcBef>
              <a:spcAft>
                <a:spcPct val="0"/>
              </a:spcAft>
              <a:defRPr sz="7600" b="1">
                <a:solidFill>
                  <a:srgbClr val="FFD624"/>
                </a:solidFill>
                <a:latin typeface="Verdana" panose="020B0604030504040204" pitchFamily="34" charset="0"/>
              </a:defRPr>
            </a:lvl7pPr>
            <a:lvl8pPr marL="3429000" indent="-228600" eaLnBrk="0" fontAlgn="base" hangingPunct="0">
              <a:spcBef>
                <a:spcPct val="0"/>
              </a:spcBef>
              <a:spcAft>
                <a:spcPct val="0"/>
              </a:spcAft>
              <a:defRPr sz="7600" b="1">
                <a:solidFill>
                  <a:srgbClr val="FFD624"/>
                </a:solidFill>
                <a:latin typeface="Verdana" panose="020B0604030504040204" pitchFamily="34" charset="0"/>
              </a:defRPr>
            </a:lvl8pPr>
            <a:lvl9pPr marL="3886200" indent="-228600" eaLnBrk="0" fontAlgn="base" hangingPunct="0">
              <a:spcBef>
                <a:spcPct val="0"/>
              </a:spcBef>
              <a:spcAft>
                <a:spcPct val="0"/>
              </a:spcAft>
              <a:defRPr sz="7600" b="1">
                <a:solidFill>
                  <a:srgbClr val="FFD624"/>
                </a:solidFill>
                <a:latin typeface="Verdana" panose="020B0604030504040204" pitchFamily="34" charset="0"/>
              </a:defRPr>
            </a:lvl9pPr>
          </a:lstStyle>
          <a:p>
            <a:pPr>
              <a:defRPr/>
            </a:pPr>
            <a:endParaRPr lang="en-US" altLang="en-US" sz="4275"/>
          </a:p>
        </p:txBody>
      </p:sp>
      <p:pic>
        <p:nvPicPr>
          <p:cNvPr id="6"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503863" y="6410325"/>
            <a:ext cx="914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751388" y="188913"/>
            <a:ext cx="2419350"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G:\D_Repository\A_Workzone\10_Future of CAP (post 2013)\11_Legal Proposals\7_ppts\pictures 2013\93789739.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0" y="4151313"/>
            <a:ext cx="2414588" cy="271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descr="G:\D_Repository\A_Workzone\10_Future of CAP (post 2013)\11_Legal Proposals\7_ppts\pictures 2013\200392720-001.jpg"/>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0" y="958850"/>
            <a:ext cx="2836863" cy="320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7" descr="G:\D_Repository\A_Workzone\10_Future of CAP (post 2013)\11_Legal Proposals\7_ppts\pictures 2013\55843765.jpg"/>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2836863" y="2767013"/>
            <a:ext cx="1335087"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3" descr="G:\D_Repository\A_Workzone\10_Future of CAP (post 2013)\11_Legal Proposals\7_ppts\pictures 2013\95510563.jpg"/>
          <p:cNvPicPr>
            <a:picLocks noChangeAspect="1" noChangeArrowheads="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4170363" y="2724150"/>
            <a:ext cx="1333500"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8" descr="G:\D_Repository\A_Workzone\10_Future of CAP (post 2013)\11_Legal Proposals\7_ppts\pictures 2013\137221180_copy.jpg"/>
          <p:cNvPicPr>
            <a:picLocks noChangeAspect="1" noChangeArrowheads="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2836863" y="958850"/>
            <a:ext cx="2667000" cy="182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6288024" y="1700808"/>
            <a:ext cx="5664629" cy="2448272"/>
          </a:xfrm>
        </p:spPr>
        <p:txBody>
          <a:bodyPr/>
          <a:lstStyle>
            <a:lvl1pPr marL="1786">
              <a:defRPr sz="1800">
                <a:solidFill>
                  <a:schemeClr val="bg1"/>
                </a:solidFill>
              </a:defRPr>
            </a:lvl1pPr>
          </a:lstStyle>
          <a:p>
            <a:pPr lvl="0"/>
            <a:r>
              <a:rPr lang="en-US" noProof="0"/>
              <a:t>Click to edit Master title style</a:t>
            </a:r>
            <a:endParaRPr lang="en-GB" noProof="0" dirty="0"/>
          </a:p>
        </p:txBody>
      </p:sp>
      <p:sp>
        <p:nvSpPr>
          <p:cNvPr id="3077" name="Rectangle 5"/>
          <p:cNvSpPr>
            <a:spLocks noGrp="1" noChangeArrowheads="1"/>
          </p:cNvSpPr>
          <p:nvPr>
            <p:ph type="subTitle" idx="1"/>
          </p:nvPr>
        </p:nvSpPr>
        <p:spPr>
          <a:xfrm>
            <a:off x="8006792" y="4077077"/>
            <a:ext cx="6336704" cy="1152525"/>
          </a:xfrm>
        </p:spPr>
        <p:txBody>
          <a:bodyPr/>
          <a:lstStyle>
            <a:lvl1pPr algn="r">
              <a:defRPr i="1">
                <a:solidFill>
                  <a:schemeClr val="bg1"/>
                </a:solidFill>
              </a:defRPr>
            </a:lvl1pPr>
          </a:lstStyle>
          <a:p>
            <a:pPr lvl="0"/>
            <a:r>
              <a:rPr lang="en-US" noProof="0"/>
              <a:t>Click to edit Master subtitle style</a:t>
            </a:r>
            <a:endParaRPr lang="en-GB" noProof="0"/>
          </a:p>
        </p:txBody>
      </p:sp>
      <p:sp>
        <p:nvSpPr>
          <p:cNvPr id="13" name="Date Placeholder 19"/>
          <p:cNvSpPr>
            <a:spLocks noGrp="1" noChangeArrowheads="1"/>
          </p:cNvSpPr>
          <p:nvPr>
            <p:ph type="dt" sz="half" idx="10"/>
          </p:nvPr>
        </p:nvSpPr>
        <p:spPr>
          <a:xfrm>
            <a:off x="609600" y="6245225"/>
            <a:ext cx="2844800" cy="476250"/>
          </a:xfrm>
        </p:spPr>
        <p:txBody>
          <a:bodyPr/>
          <a:lstStyle>
            <a:lvl1pPr>
              <a:defRPr sz="675" b="1">
                <a:solidFill>
                  <a:srgbClr val="FFFFFF"/>
                </a:solidFill>
                <a:latin typeface="+mn-lt"/>
              </a:defRPr>
            </a:lvl1pPr>
          </a:lstStyle>
          <a:p>
            <a:pPr>
              <a:defRPr/>
            </a:pPr>
            <a:endParaRPr lang="en-GB"/>
          </a:p>
        </p:txBody>
      </p:sp>
      <p:sp>
        <p:nvSpPr>
          <p:cNvPr id="14" name="Footer Placeholder 20"/>
          <p:cNvSpPr>
            <a:spLocks noGrp="1" noChangeArrowheads="1"/>
          </p:cNvSpPr>
          <p:nvPr>
            <p:ph type="ftr" sz="quarter" idx="11"/>
          </p:nvPr>
        </p:nvSpPr>
        <p:spPr>
          <a:xfrm>
            <a:off x="4165600" y="6245225"/>
            <a:ext cx="3860800" cy="476250"/>
          </a:xfrm>
        </p:spPr>
        <p:txBody>
          <a:bodyPr/>
          <a:lstStyle>
            <a:lvl1pPr>
              <a:defRPr>
                <a:solidFill>
                  <a:srgbClr val="FFFFFF"/>
                </a:solidFill>
                <a:latin typeface="+mn-lt"/>
              </a:defRPr>
            </a:lvl1pPr>
          </a:lstStyle>
          <a:p>
            <a:pPr>
              <a:defRPr/>
            </a:pPr>
            <a:endParaRPr lang="en-GB"/>
          </a:p>
        </p:txBody>
      </p:sp>
      <p:sp>
        <p:nvSpPr>
          <p:cNvPr id="15" name="Slide Number Placeholder 21"/>
          <p:cNvSpPr>
            <a:spLocks noGrp="1" noChangeArrowheads="1"/>
          </p:cNvSpPr>
          <p:nvPr>
            <p:ph type="sldNum" sz="quarter" idx="12"/>
          </p:nvPr>
        </p:nvSpPr>
        <p:spPr>
          <a:xfrm>
            <a:off x="8737600" y="6245225"/>
            <a:ext cx="2844800" cy="476250"/>
          </a:xfrm>
        </p:spPr>
        <p:txBody>
          <a:bodyPr/>
          <a:lstStyle>
            <a:lvl1pPr algn="r">
              <a:defRPr sz="700" b="0"/>
            </a:lvl1pPr>
          </a:lstStyle>
          <a:p>
            <a:pPr>
              <a:defRPr/>
            </a:pPr>
            <a:fld id="{1CAAEA91-0948-458E-AA31-7FE5DD0EE93C}" type="slidenum">
              <a:rPr lang="en-GB" altLang="en-US"/>
              <a:pPr>
                <a:defRPr/>
              </a:pPr>
              <a:t>‹#›</a:t>
            </a:fld>
            <a:endParaRPr lang="en-GB" altLang="en-US"/>
          </a:p>
        </p:txBody>
      </p:sp>
    </p:spTree>
    <p:extLst>
      <p:ext uri="{BB962C8B-B14F-4D97-AF65-F5344CB8AC3E}">
        <p14:creationId xmlns:p14="http://schemas.microsoft.com/office/powerpoint/2010/main" val="14214847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itle" preserve="1">
  <p:cSld name="2_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0" y="965200"/>
            <a:ext cx="12192000" cy="590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a:spLocks noChangeArrowheads="1"/>
          </p:cNvSpPr>
          <p:nvPr userDrawn="1"/>
        </p:nvSpPr>
        <p:spPr bwMode="auto">
          <a:xfrm>
            <a:off x="0" y="965200"/>
            <a:ext cx="6418263"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1588">
              <a:defRPr sz="7600" b="1">
                <a:solidFill>
                  <a:srgbClr val="FFD624"/>
                </a:solidFill>
                <a:latin typeface="Verdana" panose="020B0604030504040204" pitchFamily="34" charset="0"/>
              </a:defRPr>
            </a:lvl1pPr>
            <a:lvl2pPr marL="742950" indent="-285750">
              <a:defRPr sz="7600" b="1">
                <a:solidFill>
                  <a:srgbClr val="FFD624"/>
                </a:solidFill>
                <a:latin typeface="Verdana" panose="020B0604030504040204" pitchFamily="34" charset="0"/>
              </a:defRPr>
            </a:lvl2pPr>
            <a:lvl3pPr marL="1143000" indent="-228600">
              <a:defRPr sz="7600" b="1">
                <a:solidFill>
                  <a:srgbClr val="FFD624"/>
                </a:solidFill>
                <a:latin typeface="Verdana" panose="020B0604030504040204" pitchFamily="34" charset="0"/>
              </a:defRPr>
            </a:lvl3pPr>
            <a:lvl4pPr marL="1600200" indent="-228600">
              <a:defRPr sz="7600" b="1">
                <a:solidFill>
                  <a:srgbClr val="FFD624"/>
                </a:solidFill>
                <a:latin typeface="Verdana" panose="020B0604030504040204" pitchFamily="34" charset="0"/>
              </a:defRPr>
            </a:lvl4pPr>
            <a:lvl5pPr marL="2057400" indent="-228600">
              <a:defRPr sz="7600" b="1">
                <a:solidFill>
                  <a:srgbClr val="FFD624"/>
                </a:solidFill>
                <a:latin typeface="Verdana" panose="020B0604030504040204" pitchFamily="34" charset="0"/>
              </a:defRPr>
            </a:lvl5pPr>
            <a:lvl6pPr marL="2514600" indent="-228600" eaLnBrk="0" fontAlgn="base" hangingPunct="0">
              <a:spcBef>
                <a:spcPct val="0"/>
              </a:spcBef>
              <a:spcAft>
                <a:spcPct val="0"/>
              </a:spcAft>
              <a:defRPr sz="7600" b="1">
                <a:solidFill>
                  <a:srgbClr val="FFD624"/>
                </a:solidFill>
                <a:latin typeface="Verdana" panose="020B0604030504040204" pitchFamily="34" charset="0"/>
              </a:defRPr>
            </a:lvl6pPr>
            <a:lvl7pPr marL="2971800" indent="-228600" eaLnBrk="0" fontAlgn="base" hangingPunct="0">
              <a:spcBef>
                <a:spcPct val="0"/>
              </a:spcBef>
              <a:spcAft>
                <a:spcPct val="0"/>
              </a:spcAft>
              <a:defRPr sz="7600" b="1">
                <a:solidFill>
                  <a:srgbClr val="FFD624"/>
                </a:solidFill>
                <a:latin typeface="Verdana" panose="020B0604030504040204" pitchFamily="34" charset="0"/>
              </a:defRPr>
            </a:lvl7pPr>
            <a:lvl8pPr marL="3429000" indent="-228600" eaLnBrk="0" fontAlgn="base" hangingPunct="0">
              <a:spcBef>
                <a:spcPct val="0"/>
              </a:spcBef>
              <a:spcAft>
                <a:spcPct val="0"/>
              </a:spcAft>
              <a:defRPr sz="7600" b="1">
                <a:solidFill>
                  <a:srgbClr val="FFD624"/>
                </a:solidFill>
                <a:latin typeface="Verdana" panose="020B0604030504040204" pitchFamily="34" charset="0"/>
              </a:defRPr>
            </a:lvl8pPr>
            <a:lvl9pPr marL="3886200" indent="-228600" eaLnBrk="0" fontAlgn="base" hangingPunct="0">
              <a:spcBef>
                <a:spcPct val="0"/>
              </a:spcBef>
              <a:spcAft>
                <a:spcPct val="0"/>
              </a:spcAft>
              <a:defRPr sz="7600" b="1">
                <a:solidFill>
                  <a:srgbClr val="FFD624"/>
                </a:solidFill>
                <a:latin typeface="Verdana" panose="020B0604030504040204" pitchFamily="34" charset="0"/>
              </a:defRPr>
            </a:lvl9pPr>
          </a:lstStyle>
          <a:p>
            <a:pPr>
              <a:defRPr/>
            </a:pPr>
            <a:endParaRPr lang="en-US" altLang="en-US" sz="4275"/>
          </a:p>
        </p:txBody>
      </p:sp>
      <p:pic>
        <p:nvPicPr>
          <p:cNvPr id="6"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503863" y="6410325"/>
            <a:ext cx="914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751388" y="188913"/>
            <a:ext cx="2419350"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143341" y="1700808"/>
            <a:ext cx="6144683" cy="2448272"/>
          </a:xfrm>
        </p:spPr>
        <p:txBody>
          <a:bodyPr/>
          <a:lstStyle>
            <a:lvl1pPr marL="1786">
              <a:defRPr sz="1800">
                <a:solidFill>
                  <a:schemeClr val="bg1"/>
                </a:solidFill>
              </a:defRPr>
            </a:lvl1pPr>
          </a:lstStyle>
          <a:p>
            <a:pPr lvl="0"/>
            <a:r>
              <a:rPr lang="en-US" noProof="0"/>
              <a:t>Click to edit Master title style</a:t>
            </a:r>
            <a:endParaRPr lang="en-GB" noProof="0" dirty="0"/>
          </a:p>
        </p:txBody>
      </p:sp>
      <p:sp>
        <p:nvSpPr>
          <p:cNvPr id="3077" name="Rectangle 5"/>
          <p:cNvSpPr>
            <a:spLocks noGrp="1" noChangeArrowheads="1"/>
          </p:cNvSpPr>
          <p:nvPr>
            <p:ph type="subTitle" idx="1"/>
          </p:nvPr>
        </p:nvSpPr>
        <p:spPr>
          <a:xfrm>
            <a:off x="143341" y="4509125"/>
            <a:ext cx="6274393" cy="1152525"/>
          </a:xfrm>
        </p:spPr>
        <p:txBody>
          <a:bodyPr/>
          <a:lstStyle>
            <a:lvl1pPr algn="l">
              <a:defRPr i="1">
                <a:solidFill>
                  <a:schemeClr val="bg1"/>
                </a:solidFill>
              </a:defRPr>
            </a:lvl1pPr>
          </a:lstStyle>
          <a:p>
            <a:pPr lvl="0"/>
            <a:r>
              <a:rPr lang="en-US" noProof="0"/>
              <a:t>Click to edit Master subtitle style</a:t>
            </a:r>
            <a:endParaRPr lang="en-GB" noProof="0" dirty="0"/>
          </a:p>
        </p:txBody>
      </p:sp>
      <p:sp>
        <p:nvSpPr>
          <p:cNvPr id="8" name="Date Placeholder 13"/>
          <p:cNvSpPr>
            <a:spLocks noGrp="1" noChangeArrowheads="1"/>
          </p:cNvSpPr>
          <p:nvPr>
            <p:ph type="dt" sz="half" idx="10"/>
          </p:nvPr>
        </p:nvSpPr>
        <p:spPr>
          <a:xfrm>
            <a:off x="609600" y="6245225"/>
            <a:ext cx="2844800" cy="476250"/>
          </a:xfrm>
        </p:spPr>
        <p:txBody>
          <a:bodyPr/>
          <a:lstStyle>
            <a:lvl1pPr>
              <a:defRPr sz="675" b="1">
                <a:solidFill>
                  <a:srgbClr val="FFFFFF"/>
                </a:solidFill>
                <a:latin typeface="+mn-lt"/>
              </a:defRPr>
            </a:lvl1pPr>
          </a:lstStyle>
          <a:p>
            <a:pPr>
              <a:defRPr/>
            </a:pPr>
            <a:endParaRPr lang="en-GB"/>
          </a:p>
        </p:txBody>
      </p:sp>
      <p:sp>
        <p:nvSpPr>
          <p:cNvPr id="9" name="Footer Placeholder 15"/>
          <p:cNvSpPr>
            <a:spLocks noGrp="1" noChangeArrowheads="1"/>
          </p:cNvSpPr>
          <p:nvPr>
            <p:ph type="ftr" sz="quarter" idx="11"/>
          </p:nvPr>
        </p:nvSpPr>
        <p:spPr>
          <a:xfrm>
            <a:off x="4165600" y="6245225"/>
            <a:ext cx="3860800" cy="476250"/>
          </a:xfrm>
        </p:spPr>
        <p:txBody>
          <a:bodyPr/>
          <a:lstStyle>
            <a:lvl1pPr>
              <a:defRPr>
                <a:solidFill>
                  <a:srgbClr val="FFFFFF"/>
                </a:solidFill>
                <a:latin typeface="+mn-lt"/>
              </a:defRPr>
            </a:lvl1pPr>
          </a:lstStyle>
          <a:p>
            <a:pPr>
              <a:defRPr/>
            </a:pPr>
            <a:endParaRPr lang="en-GB"/>
          </a:p>
        </p:txBody>
      </p:sp>
      <p:sp>
        <p:nvSpPr>
          <p:cNvPr id="10" name="Slide Number Placeholder 16"/>
          <p:cNvSpPr>
            <a:spLocks noGrp="1" noChangeArrowheads="1"/>
          </p:cNvSpPr>
          <p:nvPr>
            <p:ph type="sldNum" sz="quarter" idx="12"/>
          </p:nvPr>
        </p:nvSpPr>
        <p:spPr>
          <a:xfrm>
            <a:off x="8737600" y="6245225"/>
            <a:ext cx="2844800" cy="476250"/>
          </a:xfrm>
        </p:spPr>
        <p:txBody>
          <a:bodyPr/>
          <a:lstStyle>
            <a:lvl1pPr algn="r">
              <a:defRPr sz="700" b="0"/>
            </a:lvl1pPr>
          </a:lstStyle>
          <a:p>
            <a:pPr>
              <a:defRPr/>
            </a:pPr>
            <a:fld id="{7E873AC3-A2D6-4AD5-82B6-9420FE1D175C}" type="slidenum">
              <a:rPr lang="en-GB" altLang="en-US"/>
              <a:pPr>
                <a:defRPr/>
              </a:pPr>
              <a:t>‹#›</a:t>
            </a:fld>
            <a:endParaRPr lang="en-GB" altLang="en-US"/>
          </a:p>
        </p:txBody>
      </p:sp>
    </p:spTree>
    <p:extLst>
      <p:ext uri="{BB962C8B-B14F-4D97-AF65-F5344CB8AC3E}">
        <p14:creationId xmlns:p14="http://schemas.microsoft.com/office/powerpoint/2010/main" val="21363020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17463" y="965200"/>
            <a:ext cx="12209463" cy="590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751388" y="188913"/>
            <a:ext cx="2419350"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503863" y="6410325"/>
            <a:ext cx="914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1200151" y="2349505"/>
            <a:ext cx="9791700" cy="1439863"/>
          </a:xfrm>
        </p:spPr>
        <p:txBody>
          <a:bodyPr/>
          <a:lstStyle>
            <a:lvl1pPr marL="1786">
              <a:defRPr sz="1800">
                <a:solidFill>
                  <a:schemeClr val="bg1"/>
                </a:solidFill>
              </a:defRPr>
            </a:lvl1pPr>
          </a:lstStyle>
          <a:p>
            <a:pPr lvl="0"/>
            <a:r>
              <a:rPr lang="en-US" noProof="0"/>
              <a:t>Click to edit Master title style</a:t>
            </a:r>
            <a:endParaRPr lang="en-GB" noProof="0"/>
          </a:p>
        </p:txBody>
      </p:sp>
      <p:sp>
        <p:nvSpPr>
          <p:cNvPr id="3077" name="Rectangle 5"/>
          <p:cNvSpPr>
            <a:spLocks noGrp="1" noChangeArrowheads="1"/>
          </p:cNvSpPr>
          <p:nvPr>
            <p:ph type="subTitle" idx="1"/>
          </p:nvPr>
        </p:nvSpPr>
        <p:spPr>
          <a:xfrm>
            <a:off x="1200151" y="4508505"/>
            <a:ext cx="9791700" cy="1152525"/>
          </a:xfrm>
        </p:spPr>
        <p:txBody>
          <a:bodyPr/>
          <a:lstStyle>
            <a:lvl1pPr algn="r">
              <a:defRPr i="1">
                <a:solidFill>
                  <a:schemeClr val="bg1"/>
                </a:solidFill>
              </a:defRPr>
            </a:lvl1pPr>
          </a:lstStyle>
          <a:p>
            <a:pPr lvl="0"/>
            <a:r>
              <a:rPr lang="en-US" noProof="0"/>
              <a:t>Click to edit Master subtitle style</a:t>
            </a:r>
            <a:endParaRPr lang="en-GB" noProof="0"/>
          </a:p>
        </p:txBody>
      </p:sp>
      <p:sp>
        <p:nvSpPr>
          <p:cNvPr id="7" name="Date Placeholder 12"/>
          <p:cNvSpPr>
            <a:spLocks noGrp="1" noChangeArrowheads="1"/>
          </p:cNvSpPr>
          <p:nvPr>
            <p:ph type="dt" sz="half" idx="10"/>
          </p:nvPr>
        </p:nvSpPr>
        <p:spPr>
          <a:xfrm>
            <a:off x="609600" y="6245225"/>
            <a:ext cx="2844800" cy="476250"/>
          </a:xfrm>
        </p:spPr>
        <p:txBody>
          <a:bodyPr/>
          <a:lstStyle>
            <a:lvl1pPr>
              <a:defRPr sz="675" b="1">
                <a:solidFill>
                  <a:srgbClr val="FFFFFF"/>
                </a:solidFill>
                <a:latin typeface="+mn-lt"/>
              </a:defRPr>
            </a:lvl1pPr>
          </a:lstStyle>
          <a:p>
            <a:pPr>
              <a:defRPr/>
            </a:pPr>
            <a:endParaRPr lang="en-GB"/>
          </a:p>
        </p:txBody>
      </p:sp>
      <p:sp>
        <p:nvSpPr>
          <p:cNvPr id="8" name="Footer Placeholder 13"/>
          <p:cNvSpPr>
            <a:spLocks noGrp="1" noChangeArrowheads="1"/>
          </p:cNvSpPr>
          <p:nvPr>
            <p:ph type="ftr" sz="quarter" idx="11"/>
          </p:nvPr>
        </p:nvSpPr>
        <p:spPr>
          <a:xfrm>
            <a:off x="4165600" y="6245225"/>
            <a:ext cx="3860800" cy="476250"/>
          </a:xfrm>
        </p:spPr>
        <p:txBody>
          <a:bodyPr/>
          <a:lstStyle>
            <a:lvl1pPr>
              <a:defRPr>
                <a:solidFill>
                  <a:srgbClr val="FFFFFF"/>
                </a:solidFill>
                <a:latin typeface="+mn-lt"/>
              </a:defRPr>
            </a:lvl1pPr>
          </a:lstStyle>
          <a:p>
            <a:pPr>
              <a:defRPr/>
            </a:pPr>
            <a:endParaRPr lang="en-GB"/>
          </a:p>
        </p:txBody>
      </p:sp>
      <p:sp>
        <p:nvSpPr>
          <p:cNvPr id="9" name="Slide Number Placeholder 15"/>
          <p:cNvSpPr>
            <a:spLocks noGrp="1" noChangeArrowheads="1"/>
          </p:cNvSpPr>
          <p:nvPr>
            <p:ph type="sldNum" sz="quarter" idx="12"/>
          </p:nvPr>
        </p:nvSpPr>
        <p:spPr>
          <a:xfrm>
            <a:off x="8737600" y="6245225"/>
            <a:ext cx="2844800" cy="476250"/>
          </a:xfrm>
        </p:spPr>
        <p:txBody>
          <a:bodyPr/>
          <a:lstStyle>
            <a:lvl1pPr algn="r">
              <a:defRPr sz="700" b="0"/>
            </a:lvl1pPr>
          </a:lstStyle>
          <a:p>
            <a:pPr>
              <a:defRPr/>
            </a:pPr>
            <a:fld id="{DB84D0FC-1D71-4491-AA38-5F6558C3E639}" type="slidenum">
              <a:rPr lang="en-GB" altLang="en-US"/>
              <a:pPr>
                <a:defRPr/>
              </a:pPr>
              <a:t>‹#›</a:t>
            </a:fld>
            <a:endParaRPr lang="en-GB" altLang="en-US"/>
          </a:p>
        </p:txBody>
      </p:sp>
    </p:spTree>
    <p:extLst>
      <p:ext uri="{BB962C8B-B14F-4D97-AF65-F5344CB8AC3E}">
        <p14:creationId xmlns:p14="http://schemas.microsoft.com/office/powerpoint/2010/main" val="32252584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42A62A"/>
                </a:solidFill>
              </a:defRPr>
            </a:lvl1pPr>
          </a:lstStyle>
          <a:p>
            <a:r>
              <a:rPr lang="en-US"/>
              <a:t>Click to edit Master title style</a:t>
            </a:r>
            <a:endParaRPr lang="en-GB" dirty="0"/>
          </a:p>
        </p:txBody>
      </p:sp>
      <p:sp>
        <p:nvSpPr>
          <p:cNvPr id="3" name="Content Placeholder 2"/>
          <p:cNvSpPr>
            <a:spLocks noGrp="1"/>
          </p:cNvSpPr>
          <p:nvPr>
            <p:ph idx="1"/>
          </p:nvPr>
        </p:nvSpPr>
        <p:spPr/>
        <p:txBody>
          <a:bodyPr/>
          <a:lstStyle>
            <a:lvl4pPr>
              <a:defRPr>
                <a:latin typeface="Verdana" panose="020B0604030504040204" pitchFamily="34" charset="0"/>
              </a:defRPr>
            </a:lvl4pPr>
            <a:lvl5pPr>
              <a:defRPr>
                <a:latin typeface="Verdana" panose="020B060403050404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F54F276-2772-4E2C-87BA-FF3AA54052AC}" type="slidenum">
              <a:rPr lang="en-GB" altLang="en-US"/>
              <a:pPr>
                <a:defRPr/>
              </a:pPr>
              <a:t>‹#›</a:t>
            </a:fld>
            <a:endParaRPr lang="en-GB" altLang="en-US"/>
          </a:p>
        </p:txBody>
      </p:sp>
    </p:spTree>
    <p:extLst>
      <p:ext uri="{BB962C8B-B14F-4D97-AF65-F5344CB8AC3E}">
        <p14:creationId xmlns:p14="http://schemas.microsoft.com/office/powerpoint/2010/main" val="18831826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5"/>
            <a:ext cx="10363200" cy="1362075"/>
          </a:xfrm>
        </p:spPr>
        <p:txBody>
          <a:bodyPr anchor="t"/>
          <a:lstStyle>
            <a:lvl1pPr algn="l">
              <a:defRPr sz="225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3050" indent="0">
              <a:buNone/>
              <a:defRPr sz="788"/>
            </a:lvl7pPr>
            <a:lvl8pPr marL="1800225" indent="0">
              <a:buNone/>
              <a:defRPr sz="788"/>
            </a:lvl8pPr>
            <a:lvl9pPr marL="2057400" indent="0">
              <a:buNone/>
              <a:defRPr sz="788"/>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B0A21804-6B0A-4509-975B-4DE11891E8F4}" type="slidenum">
              <a:rPr lang="en-GB" altLang="en-US"/>
              <a:pPr>
                <a:defRPr/>
              </a:pPr>
              <a:t>‹#›</a:t>
            </a:fld>
            <a:endParaRPr lang="en-GB" altLang="en-US"/>
          </a:p>
        </p:txBody>
      </p:sp>
    </p:spTree>
    <p:extLst>
      <p:ext uri="{BB962C8B-B14F-4D97-AF65-F5344CB8AC3E}">
        <p14:creationId xmlns:p14="http://schemas.microsoft.com/office/powerpoint/2010/main" val="25981976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12752" y="1628779"/>
            <a:ext cx="5619749" cy="4824413"/>
          </a:xfrm>
        </p:spPr>
        <p:txBody>
          <a:bodyPr/>
          <a:lstStyle>
            <a:lvl1pPr>
              <a:defRPr sz="1575"/>
            </a:lvl1pPr>
            <a:lvl2pPr>
              <a:defRPr sz="1350"/>
            </a:lvl2pPr>
            <a:lvl3pPr>
              <a:defRPr sz="1125"/>
            </a:lvl3pPr>
            <a:lvl4pPr>
              <a:defRPr sz="1013">
                <a:latin typeface="Verdana" panose="020B0604030504040204" pitchFamily="34" charset="0"/>
              </a:defRPr>
            </a:lvl4pPr>
            <a:lvl5pPr>
              <a:defRPr sz="1013">
                <a:latin typeface="Verdana" panose="020B0604030504040204" pitchFamily="34" charset="0"/>
              </a:defRPr>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235703" y="1628779"/>
            <a:ext cx="5619751" cy="4824413"/>
          </a:xfrm>
        </p:spPr>
        <p:txBody>
          <a:bodyPr/>
          <a:lstStyle>
            <a:lvl1pPr>
              <a:defRPr sz="1575"/>
            </a:lvl1pPr>
            <a:lvl2pPr>
              <a:defRPr sz="1350"/>
            </a:lvl2pPr>
            <a:lvl3pPr>
              <a:defRPr sz="1125"/>
            </a:lvl3pPr>
            <a:lvl4pPr>
              <a:defRPr sz="1013">
                <a:latin typeface="Verdana" panose="020B0604030504040204" pitchFamily="34" charset="0"/>
              </a:defRPr>
            </a:lvl4pPr>
            <a:lvl5pPr>
              <a:defRPr sz="1013">
                <a:latin typeface="Verdana" panose="020B0604030504040204" pitchFamily="34" charset="0"/>
              </a:defRPr>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B18B41E3-7417-43D6-BF1A-0EC1A022267D}" type="slidenum">
              <a:rPr lang="en-GB" altLang="en-US"/>
              <a:pPr>
                <a:defRPr/>
              </a:pPr>
              <a:t>‹#›</a:t>
            </a:fld>
            <a:endParaRPr lang="en-GB" altLang="en-US"/>
          </a:p>
        </p:txBody>
      </p:sp>
    </p:spTree>
    <p:extLst>
      <p:ext uri="{BB962C8B-B14F-4D97-AF65-F5344CB8AC3E}">
        <p14:creationId xmlns:p14="http://schemas.microsoft.com/office/powerpoint/2010/main" val="197349191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350"/>
            </a:lvl1pPr>
            <a:lvl2pPr>
              <a:defRPr sz="1125"/>
            </a:lvl2pPr>
            <a:lvl3pPr>
              <a:defRPr sz="1013"/>
            </a:lvl3pPr>
            <a:lvl4pPr>
              <a:defRPr sz="900">
                <a:latin typeface="Verdana" panose="020B0604030504040204" pitchFamily="34" charset="0"/>
              </a:defRPr>
            </a:lvl4pPr>
            <a:lvl5pPr>
              <a:defRPr sz="900">
                <a:latin typeface="Verdana" panose="020B0604030504040204" pitchFamily="34" charset="0"/>
              </a:defRPr>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6193370" y="1535113"/>
            <a:ext cx="5389033"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6" name="Content Placeholder 5"/>
          <p:cNvSpPr>
            <a:spLocks noGrp="1"/>
          </p:cNvSpPr>
          <p:nvPr>
            <p:ph sz="quarter" idx="4"/>
          </p:nvPr>
        </p:nvSpPr>
        <p:spPr>
          <a:xfrm>
            <a:off x="6193370" y="2174875"/>
            <a:ext cx="5389033" cy="3951288"/>
          </a:xfrm>
        </p:spPr>
        <p:txBody>
          <a:bodyPr/>
          <a:lstStyle>
            <a:lvl1pPr>
              <a:defRPr sz="1350"/>
            </a:lvl1pPr>
            <a:lvl2pPr>
              <a:defRPr sz="1125"/>
            </a:lvl2pPr>
            <a:lvl3pPr>
              <a:defRPr sz="1013"/>
            </a:lvl3pPr>
            <a:lvl4pPr>
              <a:defRPr sz="900">
                <a:latin typeface="Verdana" panose="020B0604030504040204" pitchFamily="34" charset="0"/>
              </a:defRPr>
            </a:lvl4pPr>
            <a:lvl5pPr>
              <a:defRPr sz="900">
                <a:latin typeface="Verdana" panose="020B0604030504040204" pitchFamily="34" charset="0"/>
              </a:defRPr>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6F38C685-9639-4C11-8CFF-D45C05D3AB2D}" type="slidenum">
              <a:rPr lang="en-GB" altLang="en-US"/>
              <a:pPr>
                <a:defRPr/>
              </a:pPr>
              <a:t>‹#›</a:t>
            </a:fld>
            <a:endParaRPr lang="en-GB" altLang="en-US"/>
          </a:p>
        </p:txBody>
      </p:sp>
    </p:spTree>
    <p:extLst>
      <p:ext uri="{BB962C8B-B14F-4D97-AF65-F5344CB8AC3E}">
        <p14:creationId xmlns:p14="http://schemas.microsoft.com/office/powerpoint/2010/main" val="238985079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51C0696A-F797-498E-8D86-54A4F06E1D3C}" type="slidenum">
              <a:rPr lang="en-GB" altLang="en-US"/>
              <a:pPr>
                <a:defRPr/>
              </a:pPr>
              <a:t>‹#›</a:t>
            </a:fld>
            <a:endParaRPr lang="en-GB" altLang="en-US"/>
          </a:p>
        </p:txBody>
      </p:sp>
    </p:spTree>
    <p:extLst>
      <p:ext uri="{BB962C8B-B14F-4D97-AF65-F5344CB8AC3E}">
        <p14:creationId xmlns:p14="http://schemas.microsoft.com/office/powerpoint/2010/main" val="403282474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7DD44BFF-4057-4B0D-AA20-96FDFBB3827A}" type="slidenum">
              <a:rPr lang="en-GB" altLang="en-US"/>
              <a:pPr>
                <a:defRPr/>
              </a:pPr>
              <a:t>‹#›</a:t>
            </a:fld>
            <a:endParaRPr lang="en-GB" altLang="en-US"/>
          </a:p>
        </p:txBody>
      </p:sp>
    </p:spTree>
    <p:extLst>
      <p:ext uri="{BB962C8B-B14F-4D97-AF65-F5344CB8AC3E}">
        <p14:creationId xmlns:p14="http://schemas.microsoft.com/office/powerpoint/2010/main" val="314294294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1125" b="1"/>
            </a:lvl1pPr>
          </a:lstStyle>
          <a:p>
            <a:r>
              <a:rPr lang="en-US"/>
              <a:t>Click to edit Master title style</a:t>
            </a:r>
            <a:endParaRPr lang="en-GB"/>
          </a:p>
        </p:txBody>
      </p:sp>
      <p:sp>
        <p:nvSpPr>
          <p:cNvPr id="3" name="Content Placeholder 2"/>
          <p:cNvSpPr>
            <a:spLocks noGrp="1"/>
          </p:cNvSpPr>
          <p:nvPr>
            <p:ph idx="1"/>
          </p:nvPr>
        </p:nvSpPr>
        <p:spPr>
          <a:xfrm>
            <a:off x="4766733" y="273055"/>
            <a:ext cx="6815667" cy="5853113"/>
          </a:xfrm>
        </p:spPr>
        <p:txBody>
          <a:bodyPr/>
          <a:lstStyle>
            <a:lvl1pPr>
              <a:defRPr sz="1800"/>
            </a:lvl1pPr>
            <a:lvl2pPr>
              <a:defRPr sz="1575"/>
            </a:lvl2pPr>
            <a:lvl3pPr>
              <a:defRPr sz="1350"/>
            </a:lvl3pPr>
            <a:lvl4pPr>
              <a:defRPr sz="1125">
                <a:latin typeface="Verdana" panose="020B0604030504040204" pitchFamily="34" charset="0"/>
              </a:defRPr>
            </a:lvl4pPr>
            <a:lvl5pPr>
              <a:defRPr sz="1125">
                <a:latin typeface="Verdana" panose="020B0604030504040204" pitchFamily="34" charset="0"/>
              </a:defRPr>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Text Placeholder 3"/>
          <p:cNvSpPr>
            <a:spLocks noGrp="1"/>
          </p:cNvSpPr>
          <p:nvPr>
            <p:ph type="body" sz="half" idx="2"/>
          </p:nvPr>
        </p:nvSpPr>
        <p:spPr>
          <a:xfrm>
            <a:off x="609603" y="1435103"/>
            <a:ext cx="4011084" cy="4691063"/>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956A0238-601A-48CD-9A38-13FB6D15CDD5}" type="slidenum">
              <a:rPr lang="en-GB" altLang="en-US"/>
              <a:pPr>
                <a:defRPr/>
              </a:pPr>
              <a:t>‹#›</a:t>
            </a:fld>
            <a:endParaRPr lang="en-GB" altLang="en-US"/>
          </a:p>
        </p:txBody>
      </p:sp>
    </p:spTree>
    <p:extLst>
      <p:ext uri="{BB962C8B-B14F-4D97-AF65-F5344CB8AC3E}">
        <p14:creationId xmlns:p14="http://schemas.microsoft.com/office/powerpoint/2010/main" val="1358134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dirty="0"/>
              <a:t>Edit Master text styles</a:t>
            </a:r>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125"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en-US" noProof="0"/>
              <a:t>Click icon to add picture</a:t>
            </a:r>
            <a:endParaRPr lang="en-GB" noProof="0"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6FF46D3A-A044-4502-93B3-476AC5E483F2}" type="slidenum">
              <a:rPr lang="en-GB" altLang="en-US"/>
              <a:pPr>
                <a:defRPr/>
              </a:pPr>
              <a:t>‹#›</a:t>
            </a:fld>
            <a:endParaRPr lang="en-GB" altLang="en-US"/>
          </a:p>
        </p:txBody>
      </p:sp>
    </p:spTree>
    <p:extLst>
      <p:ext uri="{BB962C8B-B14F-4D97-AF65-F5344CB8AC3E}">
        <p14:creationId xmlns:p14="http://schemas.microsoft.com/office/powerpoint/2010/main" val="28320431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lvl4pPr>
              <a:defRPr>
                <a:latin typeface="Verdana" panose="020B0604030504040204" pitchFamily="34" charset="0"/>
              </a:defRPr>
            </a:lvl4pPr>
            <a:lvl5pPr>
              <a:defRPr>
                <a:latin typeface="Verdana" panose="020B060403050404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F33713BE-0EBE-4BD0-8969-F691CBD56902}" type="slidenum">
              <a:rPr lang="en-GB" altLang="en-US"/>
              <a:pPr>
                <a:defRPr/>
              </a:pPr>
              <a:t>‹#›</a:t>
            </a:fld>
            <a:endParaRPr lang="en-GB" altLang="en-US"/>
          </a:p>
        </p:txBody>
      </p:sp>
    </p:spTree>
    <p:extLst>
      <p:ext uri="{BB962C8B-B14F-4D97-AF65-F5344CB8AC3E}">
        <p14:creationId xmlns:p14="http://schemas.microsoft.com/office/powerpoint/2010/main" val="32861015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5836" y="1052518"/>
            <a:ext cx="2861733" cy="540067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10633" y="1052518"/>
            <a:ext cx="8382000" cy="5400675"/>
          </a:xfrm>
        </p:spPr>
        <p:txBody>
          <a:bodyPr vert="eaVert"/>
          <a:lstStyle>
            <a:lvl4pPr>
              <a:defRPr>
                <a:latin typeface="Verdana" panose="020B0604030504040204" pitchFamily="34" charset="0"/>
              </a:defRPr>
            </a:lvl4pPr>
            <a:lvl5pPr>
              <a:defRPr>
                <a:latin typeface="Verdana" panose="020B060403050404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Rectangle 4"/>
          <p:cNvSpPr>
            <a:spLocks noGrp="1" noChangeArrowheads="1"/>
          </p:cNvSpPr>
          <p:nvPr>
            <p:ph type="dt" sz="half" idx="10"/>
          </p:nvPr>
        </p:nvSpPr>
        <p:spPr/>
        <p:txBody>
          <a:bodyPr/>
          <a:lstStyle>
            <a:lvl1pPr>
              <a:defRPr/>
            </a:lvl1pPr>
          </a:lstStyle>
          <a:p>
            <a:pPr>
              <a:defRPr/>
            </a:pPr>
            <a:endParaRPr lang="en-GB"/>
          </a:p>
        </p:txBody>
      </p:sp>
      <p:sp>
        <p:nvSpPr>
          <p:cNvPr id="5" name="Rectangle 5"/>
          <p:cNvSpPr>
            <a:spLocks noGrp="1" noChangeArrowheads="1"/>
          </p:cNvSpPr>
          <p:nvPr>
            <p:ph type="ftr" sz="quarter" idx="11"/>
          </p:nvPr>
        </p:nvSpPr>
        <p:spPr/>
        <p:txBody>
          <a:bodyPr/>
          <a:lstStyle>
            <a:lvl1pPr>
              <a:defRPr/>
            </a:lvl1pPr>
          </a:lstStyle>
          <a:p>
            <a:pPr>
              <a:defRPr/>
            </a:pPr>
            <a:endParaRPr lang="en-GB"/>
          </a:p>
        </p:txBody>
      </p:sp>
      <p:sp>
        <p:nvSpPr>
          <p:cNvPr id="6" name="Rectangle 6"/>
          <p:cNvSpPr>
            <a:spLocks noGrp="1" noChangeArrowheads="1"/>
          </p:cNvSpPr>
          <p:nvPr>
            <p:ph type="sldNum" sz="quarter" idx="12"/>
          </p:nvPr>
        </p:nvSpPr>
        <p:spPr/>
        <p:txBody>
          <a:bodyPr/>
          <a:lstStyle>
            <a:lvl1pPr>
              <a:defRPr sz="800"/>
            </a:lvl1pPr>
          </a:lstStyle>
          <a:p>
            <a:pPr>
              <a:defRPr/>
            </a:pPr>
            <a:fld id="{5D0B7E6F-B48E-471F-A9E1-3EC0975CD9C9}" type="slidenum">
              <a:rPr lang="en-GB" altLang="en-US"/>
              <a:pPr>
                <a:defRPr/>
              </a:pPr>
              <a:t>‹#›</a:t>
            </a:fld>
            <a:endParaRPr lang="en-GB" altLang="en-US"/>
          </a:p>
        </p:txBody>
      </p:sp>
    </p:spTree>
    <p:extLst>
      <p:ext uri="{BB962C8B-B14F-4D97-AF65-F5344CB8AC3E}">
        <p14:creationId xmlns:p14="http://schemas.microsoft.com/office/powerpoint/2010/main" val="24958313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accent5"/>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p:nvPr>
        </p:nvSpPr>
        <p:spPr>
          <a:xfrm>
            <a:off x="1077013" y="1122363"/>
            <a:ext cx="10156297" cy="2387600"/>
          </a:xfrm>
        </p:spPr>
        <p:txBody>
          <a:bodyPr anchor="b">
            <a:noAutofit/>
          </a:bodyPr>
          <a:lstStyle>
            <a:lvl1pPr algn="l">
              <a:defRPr sz="6000">
                <a:solidFill>
                  <a:schemeClr val="tx2"/>
                </a:solidFill>
              </a:defRPr>
            </a:lvl1pPr>
          </a:lstStyle>
          <a:p>
            <a:r>
              <a:rPr lang="en-US" dirty="0"/>
              <a:t>Click to edit Master title style</a:t>
            </a:r>
            <a:endParaRPr lang="en-GB" dirty="0"/>
          </a:p>
        </p:txBody>
      </p:sp>
      <p:cxnSp>
        <p:nvCxnSpPr>
          <p:cNvPr id="13" name="Straight Connector 12"/>
          <p:cNvCxnSpPr/>
          <p:nvPr userDrawn="1"/>
        </p:nvCxnSpPr>
        <p:spPr>
          <a:xfrm>
            <a:off x="838200" y="0"/>
            <a:ext cx="0" cy="32959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tx2"/>
                </a:solidFill>
              </a:defRPr>
            </a:lvl1pPr>
          </a:lstStyle>
          <a:p>
            <a:r>
              <a:rPr lang="en-US" dirty="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accent5"/>
                </a:solidFill>
              </a:defRPr>
            </a:lvl1pPr>
          </a:lstStyle>
          <a:p>
            <a:r>
              <a:rPr lang="en-US" dirty="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image" Target="../media/image7.png"/><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1" cstate="print">
            <a:extLst>
              <a:ext uri="{28A0092B-C50C-407E-A947-70E740481C1C}">
                <a14:useLocalDpi xmlns:a14="http://schemas.microsoft.com/office/drawing/2010/main"/>
              </a:ext>
            </a:extLst>
          </a:blip>
          <a:stretch>
            <a:fillRect/>
          </a:stretch>
        </p:blipFill>
        <p:spPr>
          <a:xfrm>
            <a:off x="10033852" y="6045988"/>
            <a:ext cx="1715733" cy="450423"/>
          </a:xfrm>
          <a:prstGeom prst="rect">
            <a:avLst/>
          </a:prstGeom>
        </p:spPr>
      </p:pic>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11163" y="1052513"/>
            <a:ext cx="1144587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Title</a:t>
            </a:r>
          </a:p>
        </p:txBody>
      </p:sp>
      <p:sp>
        <p:nvSpPr>
          <p:cNvPr id="4099" name="Rectangle 3"/>
          <p:cNvSpPr>
            <a:spLocks noGrp="1" noChangeArrowheads="1"/>
          </p:cNvSpPr>
          <p:nvPr>
            <p:ph type="body" idx="1"/>
          </p:nvPr>
        </p:nvSpPr>
        <p:spPr bwMode="auto">
          <a:xfrm>
            <a:off x="412750" y="1628775"/>
            <a:ext cx="11442700" cy="482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altLang="en-US"/>
              <a:t>Second level</a:t>
            </a:r>
            <a:endParaRPr lang="en-GB" altLang="en-US"/>
          </a:p>
          <a:p>
            <a:pPr lvl="1"/>
            <a:r>
              <a:rPr lang="en-GB" altLang="en-US"/>
              <a:t>Third level</a:t>
            </a:r>
          </a:p>
          <a:p>
            <a:pPr lvl="2"/>
            <a:r>
              <a:rPr lang="en-GB" altLang="en-US"/>
              <a:t>Fourth level</a:t>
            </a:r>
          </a:p>
        </p:txBody>
      </p:sp>
      <p:sp>
        <p:nvSpPr>
          <p:cNvPr id="1028" name="Rectangle 4"/>
          <p:cNvSpPr>
            <a:spLocks noGrp="1" noChangeArrowheads="1"/>
          </p:cNvSpPr>
          <p:nvPr>
            <p:ph type="dt" sz="half" idx="2"/>
          </p:nvPr>
        </p:nvSpPr>
        <p:spPr bwMode="auto">
          <a:xfrm>
            <a:off x="609600" y="6524625"/>
            <a:ext cx="2844800" cy="196850"/>
          </a:xfrm>
          <a:prstGeom prst="rect">
            <a:avLst/>
          </a:prstGeom>
          <a:noFill/>
          <a:ln>
            <a:noFill/>
          </a:ln>
          <a:effectLst/>
        </p:spPr>
        <p:txBody>
          <a:bodyPr vert="horz" wrap="square" lIns="91440" tIns="45720" rIns="91440" bIns="45720" numCol="1" anchor="t" anchorCtr="0" compatLnSpc="1">
            <a:prstTxWarp prst="textNoShape">
              <a:avLst/>
            </a:prstTxWarp>
          </a:bodyPr>
          <a:lstStyle>
            <a:lvl1pPr>
              <a:defRPr sz="788" b="0">
                <a:solidFill>
                  <a:srgbClr val="000000"/>
                </a:solidFill>
                <a:latin typeface="Verdana" panose="020B0604030504040204" pitchFamily="34" charset="0"/>
              </a:defRPr>
            </a:lvl1pPr>
          </a:lstStyle>
          <a:p>
            <a:pPr>
              <a:defRPr/>
            </a:pPr>
            <a:endParaRPr lang="en-GB"/>
          </a:p>
        </p:txBody>
      </p:sp>
      <p:sp>
        <p:nvSpPr>
          <p:cNvPr id="1029" name="Rectangle 5"/>
          <p:cNvSpPr>
            <a:spLocks noGrp="1" noChangeArrowheads="1"/>
          </p:cNvSpPr>
          <p:nvPr>
            <p:ph type="ftr" sz="quarter" idx="3"/>
          </p:nvPr>
        </p:nvSpPr>
        <p:spPr bwMode="auto">
          <a:xfrm>
            <a:off x="7804150" y="6524625"/>
            <a:ext cx="3860800" cy="1968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a:defRPr sz="788" b="0">
                <a:solidFill>
                  <a:srgbClr val="000000"/>
                </a:solidFill>
                <a:latin typeface="Verdana" panose="020B0604030504040204" pitchFamily="34" charset="0"/>
              </a:defRPr>
            </a:lvl1pPr>
          </a:lstStyle>
          <a:p>
            <a:pPr>
              <a:defRPr/>
            </a:pPr>
            <a:endParaRPr lang="en-GB"/>
          </a:p>
        </p:txBody>
      </p:sp>
      <p:sp>
        <p:nvSpPr>
          <p:cNvPr id="15" name="Rectangle 14"/>
          <p:cNvSpPr/>
          <p:nvPr/>
        </p:nvSpPr>
        <p:spPr>
          <a:xfrm>
            <a:off x="0" y="0"/>
            <a:ext cx="12192000" cy="701675"/>
          </a:xfrm>
          <a:prstGeom prst="rect">
            <a:avLst/>
          </a:prstGeom>
          <a:solidFill>
            <a:srgbClr val="42A62A"/>
          </a:solidFill>
          <a:ln>
            <a:solidFill>
              <a:srgbClr val="42A62A"/>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257175" fontAlgn="auto">
              <a:spcBef>
                <a:spcPts val="0"/>
              </a:spcBef>
              <a:spcAft>
                <a:spcPts val="0"/>
              </a:spcAft>
              <a:defRPr/>
            </a:pPr>
            <a:endParaRPr lang="en-US" sz="1013" b="0" dirty="0">
              <a:solidFill>
                <a:srgbClr val="FFFFFF"/>
              </a:solidFill>
            </a:endParaRPr>
          </a:p>
        </p:txBody>
      </p:sp>
      <p:sp>
        <p:nvSpPr>
          <p:cNvPr id="7" name="Rectangle 6"/>
          <p:cNvSpPr/>
          <p:nvPr/>
        </p:nvSpPr>
        <p:spPr>
          <a:xfrm>
            <a:off x="5726113" y="6659563"/>
            <a:ext cx="814387" cy="198437"/>
          </a:xfrm>
          <a:prstGeom prst="rect">
            <a:avLst/>
          </a:prstGeom>
          <a:solidFill>
            <a:srgbClr val="42A62A"/>
          </a:solidFill>
          <a:ln>
            <a:solidFill>
              <a:srgbClr val="42A62A"/>
            </a:solidFill>
          </a:ln>
        </p:spPr>
        <p:style>
          <a:lnRef idx="1">
            <a:schemeClr val="accent1"/>
          </a:lnRef>
          <a:fillRef idx="3">
            <a:schemeClr val="accent1"/>
          </a:fillRef>
          <a:effectRef idx="2">
            <a:schemeClr val="accent1"/>
          </a:effectRef>
          <a:fontRef idx="minor">
            <a:schemeClr val="lt1"/>
          </a:fontRef>
        </p:style>
        <p:txBody>
          <a:bodyPr anchor="ctr"/>
          <a:lstStyle/>
          <a:p>
            <a:pPr algn="ctr" defTabSz="257175" fontAlgn="auto">
              <a:spcBef>
                <a:spcPts val="0"/>
              </a:spcBef>
              <a:spcAft>
                <a:spcPts val="0"/>
              </a:spcAft>
              <a:defRPr/>
            </a:pPr>
            <a:endParaRPr lang="en-US" sz="1013" b="0" dirty="0">
              <a:solidFill>
                <a:srgbClr val="FFFFFF"/>
              </a:solidFill>
            </a:endParaRPr>
          </a:p>
        </p:txBody>
      </p:sp>
      <p:sp>
        <p:nvSpPr>
          <p:cNvPr id="1030" name="Rectangle 6"/>
          <p:cNvSpPr>
            <a:spLocks noGrp="1" noChangeArrowheads="1"/>
          </p:cNvSpPr>
          <p:nvPr>
            <p:ph type="sldNum" sz="quarter" idx="4"/>
          </p:nvPr>
        </p:nvSpPr>
        <p:spPr bwMode="auto">
          <a:xfrm>
            <a:off x="5715000" y="6635750"/>
            <a:ext cx="838200" cy="238125"/>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a:defRPr sz="500">
                <a:solidFill>
                  <a:srgbClr val="FFFFFF"/>
                </a:solidFill>
              </a:defRPr>
            </a:lvl1pPr>
          </a:lstStyle>
          <a:p>
            <a:pPr>
              <a:defRPr/>
            </a:pPr>
            <a:fld id="{D0FBE7BE-B811-4A3C-A4BD-78D30A4BFA0A}" type="slidenum">
              <a:rPr lang="en-GB" altLang="en-US"/>
              <a:pPr>
                <a:defRPr/>
              </a:pPr>
              <a:t>‹#›</a:t>
            </a:fld>
            <a:endParaRPr lang="en-GB" altLang="en-US"/>
          </a:p>
        </p:txBody>
      </p:sp>
      <p:pic>
        <p:nvPicPr>
          <p:cNvPr id="4105" name="Picture 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991100" y="19050"/>
            <a:ext cx="2160588" cy="124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2875047"/>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Lst>
  <p:hf hdr="0" ftr="0" dt="0"/>
  <p:txStyles>
    <p:titleStyle>
      <a:lvl1pPr algn="ctr" rtl="0" eaLnBrk="0" fontAlgn="base" hangingPunct="0">
        <a:spcBef>
          <a:spcPct val="0"/>
        </a:spcBef>
        <a:spcAft>
          <a:spcPct val="0"/>
        </a:spcAft>
        <a:defRPr sz="1100" b="1">
          <a:solidFill>
            <a:srgbClr val="42A62A"/>
          </a:solidFill>
          <a:latin typeface="+mj-lt"/>
          <a:ea typeface="+mj-ea"/>
          <a:cs typeface="+mj-cs"/>
        </a:defRPr>
      </a:lvl1pPr>
      <a:lvl2pPr algn="ctr" rtl="0" eaLnBrk="0" fontAlgn="base" hangingPunct="0">
        <a:spcBef>
          <a:spcPct val="0"/>
        </a:spcBef>
        <a:spcAft>
          <a:spcPct val="0"/>
        </a:spcAft>
        <a:defRPr sz="1100" b="1">
          <a:solidFill>
            <a:srgbClr val="42A62A"/>
          </a:solidFill>
          <a:latin typeface="Verdana" pitchFamily="34" charset="0"/>
        </a:defRPr>
      </a:lvl2pPr>
      <a:lvl3pPr algn="ctr" rtl="0" eaLnBrk="0" fontAlgn="base" hangingPunct="0">
        <a:spcBef>
          <a:spcPct val="0"/>
        </a:spcBef>
        <a:spcAft>
          <a:spcPct val="0"/>
        </a:spcAft>
        <a:defRPr sz="1100" b="1">
          <a:solidFill>
            <a:srgbClr val="42A62A"/>
          </a:solidFill>
          <a:latin typeface="Verdana" pitchFamily="34" charset="0"/>
        </a:defRPr>
      </a:lvl3pPr>
      <a:lvl4pPr algn="ctr" rtl="0" eaLnBrk="0" fontAlgn="base" hangingPunct="0">
        <a:spcBef>
          <a:spcPct val="0"/>
        </a:spcBef>
        <a:spcAft>
          <a:spcPct val="0"/>
        </a:spcAft>
        <a:defRPr sz="1100" b="1">
          <a:solidFill>
            <a:srgbClr val="42A62A"/>
          </a:solidFill>
          <a:latin typeface="Verdana" pitchFamily="34" charset="0"/>
        </a:defRPr>
      </a:lvl4pPr>
      <a:lvl5pPr algn="ctr" rtl="0" eaLnBrk="0" fontAlgn="base" hangingPunct="0">
        <a:spcBef>
          <a:spcPct val="0"/>
        </a:spcBef>
        <a:spcAft>
          <a:spcPct val="0"/>
        </a:spcAft>
        <a:defRPr sz="1100" b="1">
          <a:solidFill>
            <a:srgbClr val="42A62A"/>
          </a:solidFill>
          <a:latin typeface="Verdana" pitchFamily="34" charset="0"/>
        </a:defRPr>
      </a:lvl5pPr>
      <a:lvl6pPr marL="257175" algn="ctr" rtl="0" eaLnBrk="1" fontAlgn="base" hangingPunct="1">
        <a:spcBef>
          <a:spcPct val="0"/>
        </a:spcBef>
        <a:spcAft>
          <a:spcPct val="0"/>
        </a:spcAft>
        <a:defRPr sz="1125" b="1">
          <a:solidFill>
            <a:srgbClr val="009999"/>
          </a:solidFill>
          <a:latin typeface="Verdana" pitchFamily="34" charset="0"/>
        </a:defRPr>
      </a:lvl6pPr>
      <a:lvl7pPr marL="514350" algn="ctr" rtl="0" eaLnBrk="1" fontAlgn="base" hangingPunct="1">
        <a:spcBef>
          <a:spcPct val="0"/>
        </a:spcBef>
        <a:spcAft>
          <a:spcPct val="0"/>
        </a:spcAft>
        <a:defRPr sz="1125" b="1">
          <a:solidFill>
            <a:srgbClr val="009999"/>
          </a:solidFill>
          <a:latin typeface="Verdana" pitchFamily="34" charset="0"/>
        </a:defRPr>
      </a:lvl7pPr>
      <a:lvl8pPr marL="771525" algn="ctr" rtl="0" eaLnBrk="1" fontAlgn="base" hangingPunct="1">
        <a:spcBef>
          <a:spcPct val="0"/>
        </a:spcBef>
        <a:spcAft>
          <a:spcPct val="0"/>
        </a:spcAft>
        <a:defRPr sz="1125" b="1">
          <a:solidFill>
            <a:srgbClr val="009999"/>
          </a:solidFill>
          <a:latin typeface="Verdana" pitchFamily="34" charset="0"/>
        </a:defRPr>
      </a:lvl8pPr>
      <a:lvl9pPr marL="1028700" algn="ctr" rtl="0" eaLnBrk="1" fontAlgn="base" hangingPunct="1">
        <a:spcBef>
          <a:spcPct val="0"/>
        </a:spcBef>
        <a:spcAft>
          <a:spcPct val="0"/>
        </a:spcAft>
        <a:defRPr sz="1125" b="1">
          <a:solidFill>
            <a:srgbClr val="009999"/>
          </a:solidFill>
          <a:latin typeface="Verdana" pitchFamily="34" charset="0"/>
        </a:defRPr>
      </a:lvl9pPr>
    </p:titleStyle>
    <p:bodyStyle>
      <a:lvl1pPr marL="192088" indent="-192088" algn="l" rtl="0" eaLnBrk="0" fontAlgn="base" hangingPunct="0">
        <a:spcBef>
          <a:spcPct val="20000"/>
        </a:spcBef>
        <a:spcAft>
          <a:spcPct val="0"/>
        </a:spcAft>
        <a:buClr>
          <a:schemeClr val="bg1"/>
        </a:buClr>
        <a:defRPr>
          <a:solidFill>
            <a:srgbClr val="0F5494"/>
          </a:solidFill>
          <a:latin typeface="+mn-lt"/>
          <a:ea typeface="+mn-ea"/>
          <a:cs typeface="+mn-cs"/>
        </a:defRPr>
      </a:lvl1pPr>
      <a:lvl2pPr marL="417513" indent="-160338" algn="l" rtl="0" eaLnBrk="0" fontAlgn="base" hangingPunct="0">
        <a:spcBef>
          <a:spcPct val="20000"/>
        </a:spcBef>
        <a:spcAft>
          <a:spcPct val="0"/>
        </a:spcAft>
        <a:buClr>
          <a:srgbClr val="0F5494"/>
        </a:buClr>
        <a:buChar char="•"/>
        <a:defRPr sz="900">
          <a:solidFill>
            <a:schemeClr val="tx1"/>
          </a:solidFill>
          <a:latin typeface="+mn-lt"/>
        </a:defRPr>
      </a:lvl2pPr>
      <a:lvl3pPr marL="642938" indent="-128588" algn="l" rtl="0" eaLnBrk="0" fontAlgn="base" hangingPunct="0">
        <a:spcBef>
          <a:spcPct val="20000"/>
        </a:spcBef>
        <a:spcAft>
          <a:spcPct val="0"/>
        </a:spcAft>
        <a:buClr>
          <a:srgbClr val="0F5494"/>
        </a:buClr>
        <a:buFont typeface="Wingdings" panose="05000000000000000000" pitchFamily="2" charset="2"/>
        <a:buChar char="§"/>
        <a:defRPr sz="700">
          <a:solidFill>
            <a:schemeClr val="tx1"/>
          </a:solidFill>
          <a:latin typeface="+mn-lt"/>
        </a:defRPr>
      </a:lvl3pPr>
      <a:lvl4pPr marL="900113" indent="-128588" algn="l" rtl="0" eaLnBrk="0" fontAlgn="base" hangingPunct="0">
        <a:spcBef>
          <a:spcPct val="20000"/>
        </a:spcBef>
        <a:spcAft>
          <a:spcPct val="0"/>
        </a:spcAft>
        <a:buChar char="–"/>
        <a:defRPr sz="1100">
          <a:solidFill>
            <a:schemeClr val="tx1"/>
          </a:solidFill>
          <a:latin typeface="Arial" charset="0"/>
        </a:defRPr>
      </a:lvl4pPr>
      <a:lvl5pPr marL="1157288" indent="-128588" algn="l" rtl="0" eaLnBrk="0" fontAlgn="base" hangingPunct="0">
        <a:spcBef>
          <a:spcPct val="20000"/>
        </a:spcBef>
        <a:spcAft>
          <a:spcPct val="0"/>
        </a:spcAft>
        <a:buChar char="»"/>
        <a:defRPr sz="1100">
          <a:solidFill>
            <a:schemeClr val="tx1"/>
          </a:solidFill>
          <a:latin typeface="Arial" charset="0"/>
        </a:defRPr>
      </a:lvl5pPr>
      <a:lvl6pPr marL="1414463" indent="-128588" algn="l" rtl="0" eaLnBrk="1" fontAlgn="base" hangingPunct="1">
        <a:spcBef>
          <a:spcPct val="20000"/>
        </a:spcBef>
        <a:spcAft>
          <a:spcPct val="0"/>
        </a:spcAft>
        <a:buChar char="»"/>
        <a:defRPr sz="1125">
          <a:solidFill>
            <a:schemeClr val="tx1"/>
          </a:solidFill>
          <a:latin typeface="Arial" charset="0"/>
        </a:defRPr>
      </a:lvl6pPr>
      <a:lvl7pPr marL="1671638" indent="-128588" algn="l" rtl="0" eaLnBrk="1" fontAlgn="base" hangingPunct="1">
        <a:spcBef>
          <a:spcPct val="20000"/>
        </a:spcBef>
        <a:spcAft>
          <a:spcPct val="0"/>
        </a:spcAft>
        <a:buChar char="»"/>
        <a:defRPr sz="1125">
          <a:solidFill>
            <a:schemeClr val="tx1"/>
          </a:solidFill>
          <a:latin typeface="Arial" charset="0"/>
        </a:defRPr>
      </a:lvl7pPr>
      <a:lvl8pPr marL="1928813" indent="-128588" algn="l" rtl="0" eaLnBrk="1" fontAlgn="base" hangingPunct="1">
        <a:spcBef>
          <a:spcPct val="20000"/>
        </a:spcBef>
        <a:spcAft>
          <a:spcPct val="0"/>
        </a:spcAft>
        <a:buChar char="»"/>
        <a:defRPr sz="1125">
          <a:solidFill>
            <a:schemeClr val="tx1"/>
          </a:solidFill>
          <a:latin typeface="Arial" charset="0"/>
        </a:defRPr>
      </a:lvl8pPr>
      <a:lvl9pPr marL="2185988" indent="-128588" algn="l" rtl="0" eaLnBrk="1" fontAlgn="base" hangingPunct="1">
        <a:spcBef>
          <a:spcPct val="20000"/>
        </a:spcBef>
        <a:spcAft>
          <a:spcPct val="0"/>
        </a:spcAft>
        <a:buChar char="»"/>
        <a:defRPr sz="1125">
          <a:solidFill>
            <a:schemeClr val="tx1"/>
          </a:solidFill>
          <a:latin typeface="Arial" charset="0"/>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notesSlide" Target="../notesSlides/notesSlide14.xml"/><Relationship Id="rId1" Type="http://schemas.openxmlformats.org/officeDocument/2006/relationships/slideLayout" Target="../slideLayouts/slideLayout6.xml"/><Relationship Id="rId5" Type="http://schemas.openxmlformats.org/officeDocument/2006/relationships/image" Target="../media/image18.png"/><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0189" y="1122363"/>
            <a:ext cx="10335748" cy="1646238"/>
          </a:xfrm>
        </p:spPr>
        <p:txBody>
          <a:bodyPr/>
          <a:lstStyle/>
          <a:p>
            <a:br>
              <a:rPr lang="en-US" sz="4400" b="1" dirty="0"/>
            </a:br>
            <a:br>
              <a:rPr lang="en-US" sz="4400" b="1" dirty="0"/>
            </a:br>
            <a:br>
              <a:rPr lang="en-US" sz="4400" b="1" dirty="0"/>
            </a:br>
            <a:br>
              <a:rPr lang="en-US" sz="4400" b="1" dirty="0"/>
            </a:br>
            <a:br>
              <a:rPr lang="en-US" sz="4400" b="1" dirty="0"/>
            </a:br>
            <a:br>
              <a:rPr lang="en-US" sz="4400" b="1" dirty="0"/>
            </a:br>
            <a:r>
              <a:rPr lang="en-US" sz="4400" b="1" dirty="0"/>
              <a:t>Revision of the EU Geographical Indications system</a:t>
            </a:r>
            <a:endParaRPr lang="fr-BE" sz="4400" b="1" i="1" dirty="0">
              <a:solidFill>
                <a:srgbClr val="FF0000"/>
              </a:solidFill>
            </a:endParaRPr>
          </a:p>
        </p:txBody>
      </p:sp>
      <p:sp>
        <p:nvSpPr>
          <p:cNvPr id="3" name="Subtitle 2"/>
          <p:cNvSpPr>
            <a:spLocks noGrp="1"/>
          </p:cNvSpPr>
          <p:nvPr>
            <p:ph type="subTitle" idx="1"/>
          </p:nvPr>
        </p:nvSpPr>
        <p:spPr>
          <a:xfrm>
            <a:off x="1070189" y="3613150"/>
            <a:ext cx="10676038" cy="2842514"/>
          </a:xfrm>
        </p:spPr>
        <p:txBody>
          <a:bodyPr/>
          <a:lstStyle/>
          <a:p>
            <a:pPr algn="r">
              <a:spcAft>
                <a:spcPts val="600"/>
              </a:spcAft>
            </a:pPr>
            <a:endParaRPr lang="fr-BE" sz="1600" i="1" dirty="0"/>
          </a:p>
          <a:p>
            <a:pPr algn="r">
              <a:spcAft>
                <a:spcPts val="600"/>
              </a:spcAft>
            </a:pPr>
            <a:endParaRPr lang="fr-BE" sz="1600" i="1" dirty="0"/>
          </a:p>
          <a:p>
            <a:pPr marL="0" marR="0" lvl="0" indent="0" algn="l" defTabSz="914400" rtl="0" eaLnBrk="1" fontAlgn="auto" latinLnBrk="0" hangingPunct="1">
              <a:lnSpc>
                <a:spcPct val="100000"/>
              </a:lnSpc>
              <a:spcBef>
                <a:spcPts val="0"/>
              </a:spcBef>
              <a:spcAft>
                <a:spcPts val="1800"/>
              </a:spcAft>
              <a:buClr>
                <a:srgbClr val="034EA2"/>
              </a:buClr>
              <a:buSzTx/>
              <a:buFont typeface="Arial" panose="020B0604020202020204" pitchFamily="34" charset="0"/>
              <a:buNone/>
              <a:tabLst/>
              <a:defRPr/>
            </a:pPr>
            <a:r>
              <a:rPr kumimoji="0" lang="fr-BE" sz="2400" b="0" i="0" u="none" strike="noStrike" kern="1200" cap="none" spc="0" normalizeH="0" baseline="0" noProof="0" dirty="0">
                <a:ln>
                  <a:noFill/>
                </a:ln>
                <a:solidFill>
                  <a:srgbClr val="FFFFFF"/>
                </a:solidFill>
                <a:effectLst/>
                <a:uLnTx/>
                <a:uFillTx/>
                <a:latin typeface="Arial"/>
                <a:ea typeface="+mn-ea"/>
                <a:cs typeface="+mn-cs"/>
              </a:rPr>
              <a:t>8 </a:t>
            </a:r>
            <a:r>
              <a:rPr kumimoji="0" lang="fr-BE" sz="2400" b="0" i="0" u="none" strike="noStrike" kern="1200" cap="none" spc="0" normalizeH="0" baseline="0" noProof="0" dirty="0" err="1">
                <a:ln>
                  <a:noFill/>
                </a:ln>
                <a:solidFill>
                  <a:srgbClr val="FFFFFF"/>
                </a:solidFill>
                <a:effectLst/>
                <a:uLnTx/>
                <a:uFillTx/>
                <a:latin typeface="Arial"/>
                <a:ea typeface="+mn-ea"/>
                <a:cs typeface="+mn-cs"/>
              </a:rPr>
              <a:t>November</a:t>
            </a:r>
            <a:r>
              <a:rPr kumimoji="0" lang="fr-BE" sz="2400" b="0" i="0" u="none" strike="noStrike" kern="1200" cap="none" spc="0" normalizeH="0" baseline="0" noProof="0" dirty="0">
                <a:ln>
                  <a:noFill/>
                </a:ln>
                <a:solidFill>
                  <a:srgbClr val="FFFFFF"/>
                </a:solidFill>
                <a:effectLst/>
                <a:uLnTx/>
                <a:uFillTx/>
                <a:latin typeface="Arial"/>
                <a:ea typeface="+mn-ea"/>
                <a:cs typeface="+mn-cs"/>
              </a:rPr>
              <a:t> 2023</a:t>
            </a:r>
          </a:p>
          <a:p>
            <a:pPr marL="0" marR="0" lvl="0" indent="0" algn="r" defTabSz="914400" rtl="0" eaLnBrk="1" fontAlgn="auto" latinLnBrk="0" hangingPunct="1">
              <a:lnSpc>
                <a:spcPct val="100000"/>
              </a:lnSpc>
              <a:spcBef>
                <a:spcPts val="0"/>
              </a:spcBef>
              <a:spcAft>
                <a:spcPts val="600"/>
              </a:spcAft>
              <a:buClr>
                <a:srgbClr val="034EA2"/>
              </a:buClr>
              <a:buSzTx/>
              <a:buFont typeface="Arial" panose="020B0604020202020204" pitchFamily="34" charset="0"/>
              <a:buNone/>
              <a:tabLst/>
              <a:defRPr/>
            </a:pPr>
            <a:endParaRPr kumimoji="0" lang="fr-BE" sz="2000" b="0" i="1" u="none" strike="noStrike" kern="1200" cap="none" spc="0" normalizeH="0" baseline="0" noProof="0" dirty="0">
              <a:ln>
                <a:noFill/>
              </a:ln>
              <a:solidFill>
                <a:srgbClr val="FFFFFF"/>
              </a:solidFill>
              <a:effectLst/>
              <a:uLnTx/>
              <a:uFillTx/>
              <a:latin typeface="Arial"/>
              <a:ea typeface="+mn-ea"/>
              <a:cs typeface="+mn-cs"/>
            </a:endParaRPr>
          </a:p>
          <a:p>
            <a:pPr marL="0" marR="0" lvl="0" indent="0" algn="r" defTabSz="914400" rtl="0" eaLnBrk="1" fontAlgn="auto" latinLnBrk="0" hangingPunct="1">
              <a:lnSpc>
                <a:spcPct val="100000"/>
              </a:lnSpc>
              <a:spcBef>
                <a:spcPts val="0"/>
              </a:spcBef>
              <a:spcAft>
                <a:spcPts val="600"/>
              </a:spcAft>
              <a:buClr>
                <a:srgbClr val="034EA2"/>
              </a:buClr>
              <a:buSzTx/>
              <a:buFont typeface="Arial" panose="020B0604020202020204" pitchFamily="34" charset="0"/>
              <a:buNone/>
              <a:tabLst/>
              <a:defRPr/>
            </a:pPr>
            <a:r>
              <a:rPr kumimoji="0" lang="fr-BE" sz="2000" b="0" i="1" u="none" strike="noStrike" kern="1200" cap="none" spc="0" normalizeH="0" baseline="0" noProof="0" dirty="0">
                <a:ln>
                  <a:noFill/>
                </a:ln>
                <a:solidFill>
                  <a:srgbClr val="FFFFFF"/>
                </a:solidFill>
                <a:effectLst/>
                <a:uLnTx/>
                <a:uFillTx/>
                <a:latin typeface="Arial"/>
                <a:ea typeface="+mn-ea"/>
                <a:cs typeface="+mn-cs"/>
              </a:rPr>
              <a:t>DG Agriculture and Rural </a:t>
            </a:r>
            <a:r>
              <a:rPr kumimoji="0" lang="fr-BE" sz="2000" b="0" i="1" u="none" strike="noStrike" kern="1200" cap="none" spc="0" normalizeH="0" baseline="0" noProof="0" dirty="0" err="1">
                <a:ln>
                  <a:noFill/>
                </a:ln>
                <a:solidFill>
                  <a:srgbClr val="FFFFFF"/>
                </a:solidFill>
                <a:effectLst/>
                <a:uLnTx/>
                <a:uFillTx/>
                <a:latin typeface="Arial"/>
                <a:ea typeface="+mn-ea"/>
                <a:cs typeface="+mn-cs"/>
              </a:rPr>
              <a:t>Development</a:t>
            </a:r>
            <a:br>
              <a:rPr kumimoji="0" lang="fr-BE" sz="2000" b="0" i="1" u="none" strike="noStrike" kern="1200" cap="none" spc="0" normalizeH="0" baseline="0" noProof="0" dirty="0">
                <a:ln>
                  <a:noFill/>
                </a:ln>
                <a:solidFill>
                  <a:srgbClr val="FFFFFF"/>
                </a:solidFill>
                <a:effectLst/>
                <a:uLnTx/>
                <a:uFillTx/>
                <a:latin typeface="Arial"/>
                <a:ea typeface="+mn-ea"/>
                <a:cs typeface="+mn-cs"/>
              </a:rPr>
            </a:br>
            <a:r>
              <a:rPr kumimoji="0" lang="fr-BE" sz="2000" b="0" i="1" u="none" strike="noStrike" kern="1200" cap="none" spc="0" normalizeH="0" baseline="0" noProof="0">
                <a:ln>
                  <a:noFill/>
                </a:ln>
                <a:solidFill>
                  <a:srgbClr val="FFFFFF"/>
                </a:solidFill>
                <a:effectLst/>
                <a:uLnTx/>
                <a:uFillTx/>
                <a:latin typeface="Arial"/>
                <a:ea typeface="+mn-ea"/>
                <a:cs typeface="+mn-cs"/>
              </a:rPr>
              <a:t>Luca Cianfoni, </a:t>
            </a:r>
            <a:r>
              <a:rPr kumimoji="0" lang="fr-BE" sz="2000" b="0" i="1" u="none" strike="noStrike" kern="1200" cap="none" spc="0" normalizeH="0" baseline="0" noProof="0" dirty="0">
                <a:ln>
                  <a:noFill/>
                </a:ln>
                <a:solidFill>
                  <a:srgbClr val="FFFFFF"/>
                </a:solidFill>
                <a:effectLst/>
                <a:uLnTx/>
                <a:uFillTx/>
                <a:latin typeface="Arial"/>
                <a:ea typeface="+mn-ea"/>
                <a:cs typeface="+mn-cs"/>
              </a:rPr>
              <a:t>AGRI.F3 </a:t>
            </a:r>
            <a:r>
              <a:rPr kumimoji="0" lang="fr-BE" sz="2000" b="0" i="1" u="none" strike="noStrike" kern="1200" cap="none" spc="0" normalizeH="0" baseline="0" noProof="0" dirty="0" err="1">
                <a:ln>
                  <a:noFill/>
                </a:ln>
                <a:solidFill>
                  <a:srgbClr val="FFFFFF"/>
                </a:solidFill>
                <a:effectLst/>
                <a:uLnTx/>
                <a:uFillTx/>
                <a:latin typeface="Arial"/>
                <a:ea typeface="+mn-ea"/>
                <a:cs typeface="+mn-cs"/>
              </a:rPr>
              <a:t>Geographical</a:t>
            </a:r>
            <a:r>
              <a:rPr kumimoji="0" lang="fr-BE" sz="2000" b="0" i="1" u="none" strike="noStrike" kern="1200" cap="none" spc="0" normalizeH="0" baseline="0" noProof="0" dirty="0">
                <a:ln>
                  <a:noFill/>
                </a:ln>
                <a:solidFill>
                  <a:srgbClr val="FFFFFF"/>
                </a:solidFill>
                <a:effectLst/>
                <a:uLnTx/>
                <a:uFillTx/>
                <a:latin typeface="Arial"/>
                <a:ea typeface="+mn-ea"/>
                <a:cs typeface="+mn-cs"/>
              </a:rPr>
              <a:t> Indications</a:t>
            </a:r>
            <a:endParaRPr kumimoji="0" lang="en-IE" sz="2000" b="0" i="0" u="none" strike="noStrike" kern="1200" cap="none" spc="0" normalizeH="0" baseline="0" noProof="0" dirty="0">
              <a:ln>
                <a:noFill/>
              </a:ln>
              <a:solidFill>
                <a:srgbClr val="FFFFFF"/>
              </a:solidFill>
              <a:effectLst/>
              <a:uLnTx/>
              <a:uFillTx/>
              <a:latin typeface="Arial"/>
              <a:ea typeface="+mn-ea"/>
              <a:cs typeface="+mn-cs"/>
            </a:endParaRPr>
          </a:p>
          <a:p>
            <a:pPr algn="r">
              <a:spcAft>
                <a:spcPts val="600"/>
              </a:spcAft>
            </a:pPr>
            <a:br>
              <a:rPr lang="fr-BE" sz="1600" i="1" dirty="0"/>
            </a:br>
            <a:endParaRPr lang="en-IE" dirty="0"/>
          </a:p>
        </p:txBody>
      </p:sp>
    </p:spTree>
    <p:extLst>
      <p:ext uri="{BB962C8B-B14F-4D97-AF65-F5344CB8AC3E}">
        <p14:creationId xmlns:p14="http://schemas.microsoft.com/office/powerpoint/2010/main" val="1000779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Segnaposto contenuto 4">
            <a:extLst>
              <a:ext uri="{FF2B5EF4-FFF2-40B4-BE49-F238E27FC236}">
                <a16:creationId xmlns:a16="http://schemas.microsoft.com/office/drawing/2014/main" id="{F6E16C50-CBE4-7A45-A840-7F3754CEEE68}"/>
              </a:ext>
            </a:extLst>
          </p:cNvPr>
          <p:cNvGraphicFramePr>
            <a:graphicFrameLocks/>
          </p:cNvGraphicFramePr>
          <p:nvPr/>
        </p:nvGraphicFramePr>
        <p:xfrm>
          <a:off x="838200" y="1440180"/>
          <a:ext cx="10786110" cy="53035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1" name="Rettangolo con angoli arrotondati 20">
            <a:extLst>
              <a:ext uri="{FF2B5EF4-FFF2-40B4-BE49-F238E27FC236}">
                <a16:creationId xmlns:a16="http://schemas.microsoft.com/office/drawing/2014/main" id="{75005E61-1B86-634E-8F94-BDFFD03DC4CC}"/>
              </a:ext>
            </a:extLst>
          </p:cNvPr>
          <p:cNvSpPr/>
          <p:nvPr/>
        </p:nvSpPr>
        <p:spPr>
          <a:xfrm>
            <a:off x="838200" y="2864932"/>
            <a:ext cx="2484120" cy="1497509"/>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 Wines</a:t>
            </a:r>
          </a:p>
        </p:txBody>
      </p:sp>
      <p:sp>
        <p:nvSpPr>
          <p:cNvPr id="24" name="Rettangolo con angoli arrotondati 23">
            <a:extLst>
              <a:ext uri="{FF2B5EF4-FFF2-40B4-BE49-F238E27FC236}">
                <a16:creationId xmlns:a16="http://schemas.microsoft.com/office/drawing/2014/main" id="{2D7447ED-30FF-E449-9B19-5A940ECC203E}"/>
              </a:ext>
            </a:extLst>
          </p:cNvPr>
          <p:cNvSpPr/>
          <p:nvPr/>
        </p:nvSpPr>
        <p:spPr>
          <a:xfrm>
            <a:off x="3421216" y="2864932"/>
            <a:ext cx="8014335" cy="1497509"/>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4D4D4D">
                    <a:lumMod val="50000"/>
                  </a:srgbClr>
                </a:solidFill>
                <a:effectLst/>
                <a:uLnTx/>
                <a:uFillTx/>
                <a:latin typeface="Arial"/>
                <a:ea typeface="+mn-ea"/>
                <a:cs typeface="Times New Roman" panose="02020603050405020304" pitchFamily="18" charset="0"/>
              </a:rPr>
              <a:t>Option for Wine to use PDO PGI as abbreviations on label</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solidFill>
                  <a:srgbClr val="4D4D4D">
                    <a:lumMod val="50000"/>
                  </a:srgbClr>
                </a:solidFill>
                <a:latin typeface="Arial"/>
                <a:cs typeface="Times New Roman" panose="02020603050405020304" pitchFamily="18" charset="0"/>
              </a:rPr>
              <a:t>Rules on transitional labelling only for wines</a:t>
            </a:r>
            <a:r>
              <a:rPr kumimoji="0" lang="en-US" sz="1800" b="0" i="0" u="none" strike="noStrike" kern="1200" cap="none" spc="0" normalizeH="0" baseline="0" noProof="0" dirty="0">
                <a:ln>
                  <a:noFill/>
                </a:ln>
                <a:solidFill>
                  <a:srgbClr val="4D4D4D">
                    <a:lumMod val="50000"/>
                  </a:srgbClr>
                </a:solidFill>
                <a:effectLst/>
                <a:uLnTx/>
                <a:uFillTx/>
                <a:latin typeface="Arial"/>
                <a:ea typeface="+mn-ea"/>
                <a:cs typeface="Times New Roman" panose="02020603050405020304" pitchFamily="18" charset="0"/>
              </a:rPr>
              <a:t> </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Wine labelling rules are left in the CMO Regulation. They are specific and quite different from the labelling rules for food and spirits</a:t>
            </a:r>
          </a:p>
        </p:txBody>
      </p:sp>
      <p:sp>
        <p:nvSpPr>
          <p:cNvPr id="25" name="Titolo 5">
            <a:extLst>
              <a:ext uri="{FF2B5EF4-FFF2-40B4-BE49-F238E27FC236}">
                <a16:creationId xmlns:a16="http://schemas.microsoft.com/office/drawing/2014/main" id="{FA03245A-6574-7C42-A319-B108872B07B9}"/>
              </a:ext>
            </a:extLst>
          </p:cNvPr>
          <p:cNvSpPr txBox="1">
            <a:spLocks/>
          </p:cNvSpPr>
          <p:nvPr/>
        </p:nvSpPr>
        <p:spPr>
          <a:xfrm>
            <a:off x="838200" y="182880"/>
            <a:ext cx="10515600" cy="644053"/>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034EA2"/>
                </a:solidFill>
                <a:effectLst/>
                <a:uLnTx/>
                <a:uFillTx/>
                <a:latin typeface="Arial"/>
                <a:ea typeface="+mj-ea"/>
                <a:cs typeface="+mj-cs"/>
              </a:rPr>
              <a:t>Labelling</a:t>
            </a:r>
            <a:endParaRPr kumimoji="0" lang="en-GB" sz="4000" b="1" i="0" u="none" strike="noStrike" kern="1200" cap="none" spc="0" normalizeH="0" baseline="0" noProof="0" dirty="0">
              <a:ln>
                <a:noFill/>
              </a:ln>
              <a:solidFill>
                <a:srgbClr val="034EA2"/>
              </a:solidFill>
              <a:effectLst/>
              <a:uLnTx/>
              <a:uFillTx/>
              <a:latin typeface="Arial"/>
              <a:ea typeface="+mj-ea"/>
              <a:cs typeface="+mj-cs"/>
            </a:endParaRPr>
          </a:p>
        </p:txBody>
      </p:sp>
      <p:sp>
        <p:nvSpPr>
          <p:cNvPr id="2" name="Rettangolo con angoli arrotondati 20">
            <a:extLst>
              <a:ext uri="{FF2B5EF4-FFF2-40B4-BE49-F238E27FC236}">
                <a16:creationId xmlns:a16="http://schemas.microsoft.com/office/drawing/2014/main" id="{5BB4628D-9A25-A52C-20CB-9274CF8D7658}"/>
              </a:ext>
            </a:extLst>
          </p:cNvPr>
          <p:cNvSpPr/>
          <p:nvPr/>
        </p:nvSpPr>
        <p:spPr>
          <a:xfrm>
            <a:off x="838200" y="1304344"/>
            <a:ext cx="2484120" cy="1497509"/>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E" sz="2000" b="0" i="0" u="none" strike="noStrike" kern="1200" cap="none" spc="0" normalizeH="0" baseline="0" dirty="0">
                <a:ln>
                  <a:noFill/>
                </a:ln>
                <a:solidFill>
                  <a:srgbClr val="FFFFFF"/>
                </a:solidFill>
                <a:effectLst/>
                <a:uLnTx/>
                <a:uFillTx/>
                <a:latin typeface="Arial" panose="020B0604020202020204" pitchFamily="34" charset="0"/>
                <a:ea typeface="+mn-ea"/>
                <a:cs typeface="Arial" panose="020B0604020202020204" pitchFamily="34" charset="0"/>
              </a:rPr>
              <a:t>Transparency</a:t>
            </a:r>
            <a:r>
              <a:rPr kumimoji="0" lang="fr-BE"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 </a:t>
            </a:r>
            <a:endParaRPr kumimoji="0" lang="en-US"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3" name="Rettangolo con angoli arrotondati 23">
            <a:extLst>
              <a:ext uri="{FF2B5EF4-FFF2-40B4-BE49-F238E27FC236}">
                <a16:creationId xmlns:a16="http://schemas.microsoft.com/office/drawing/2014/main" id="{1F01DEBD-4A63-5985-2595-F61421E1C737}"/>
              </a:ext>
            </a:extLst>
          </p:cNvPr>
          <p:cNvSpPr/>
          <p:nvPr/>
        </p:nvSpPr>
        <p:spPr>
          <a:xfrm>
            <a:off x="3428047" y="1304344"/>
            <a:ext cx="8014335" cy="1497509"/>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solidFill>
                <a:srgbClr val="000000"/>
              </a:solidFill>
              <a:latin typeface="Arial (Body)"/>
              <a:cs typeface="Arial" panose="020B0604020202020204" pitchFamily="34" charset="0"/>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For food: Obligation to indicate the producer or the operator in the same field of vision of the GI </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For spirits: Obligation to indicate the producer in the same field of vision of the GI</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solidFill>
                  <a:srgbClr val="000000"/>
                </a:solidFill>
                <a:latin typeface="Arial (Body)"/>
                <a:cs typeface="Arial" panose="020B0604020202020204" pitchFamily="34" charset="0"/>
              </a:rPr>
              <a:t>T</a:t>
            </a: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wo-year transitional period for this new obligation</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solidFill>
                <a:srgbClr val="000000"/>
              </a:solidFill>
              <a:latin typeface="Arial (Body)"/>
              <a:cs typeface="Arial" panose="020B0604020202020204" pitchFamily="34" charset="0"/>
            </a:endParaRPr>
          </a:p>
          <a:p>
            <a:pPr marR="0" lvl="0" algn="just" defTabSz="914400" rtl="0" eaLnBrk="1" fontAlgn="auto" latinLnBrk="0" hangingPunct="1">
              <a:lnSpc>
                <a:spcPct val="100000"/>
              </a:lnSpc>
              <a:spcBef>
                <a:spcPts val="0"/>
              </a:spcBef>
              <a:spcAft>
                <a:spcPts val="0"/>
              </a:spcAft>
              <a:buClrTx/>
              <a:buSzTx/>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 </a:t>
            </a:r>
          </a:p>
        </p:txBody>
      </p:sp>
      <p:sp>
        <p:nvSpPr>
          <p:cNvPr id="6" name="Rettangolo con angoli arrotondati 15">
            <a:extLst>
              <a:ext uri="{FF2B5EF4-FFF2-40B4-BE49-F238E27FC236}">
                <a16:creationId xmlns:a16="http://schemas.microsoft.com/office/drawing/2014/main" id="{8C291FEB-DEF3-2DB2-61FD-BF73C5AFD8A7}"/>
              </a:ext>
            </a:extLst>
          </p:cNvPr>
          <p:cNvSpPr/>
          <p:nvPr/>
        </p:nvSpPr>
        <p:spPr>
          <a:xfrm>
            <a:off x="838200" y="4498276"/>
            <a:ext cx="2487600" cy="1519065"/>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n-ea"/>
                <a:cs typeface="+mn-cs"/>
              </a:rPr>
              <a:t>Other rules </a:t>
            </a:r>
          </a:p>
        </p:txBody>
      </p:sp>
      <p:sp>
        <p:nvSpPr>
          <p:cNvPr id="7" name="Rettangolo con angoli arrotondati 16">
            <a:extLst>
              <a:ext uri="{FF2B5EF4-FFF2-40B4-BE49-F238E27FC236}">
                <a16:creationId xmlns:a16="http://schemas.microsoft.com/office/drawing/2014/main" id="{03A929DD-DE3E-AB04-9F78-EA8324B7CFC8}"/>
              </a:ext>
            </a:extLst>
          </p:cNvPr>
          <p:cNvSpPr/>
          <p:nvPr/>
        </p:nvSpPr>
        <p:spPr>
          <a:xfrm>
            <a:off x="3452484" y="4569973"/>
            <a:ext cx="7983067" cy="1501200"/>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Logo still mandatory for food only</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Use of indications and abbreviations when GI is an ingredient </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0963044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Segnaposto contenuto 4">
            <a:extLst>
              <a:ext uri="{FF2B5EF4-FFF2-40B4-BE49-F238E27FC236}">
                <a16:creationId xmlns:a16="http://schemas.microsoft.com/office/drawing/2014/main" id="{F6E16C50-CBE4-7A45-A840-7F3754CEEE68}"/>
              </a:ext>
            </a:extLst>
          </p:cNvPr>
          <p:cNvGraphicFramePr>
            <a:graphicFrameLocks/>
          </p:cNvGraphicFramePr>
          <p:nvPr/>
        </p:nvGraphicFramePr>
        <p:xfrm>
          <a:off x="838200" y="1440180"/>
          <a:ext cx="10786110" cy="53035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1" name="Rettangolo con angoli arrotondati 20">
            <a:extLst>
              <a:ext uri="{FF2B5EF4-FFF2-40B4-BE49-F238E27FC236}">
                <a16:creationId xmlns:a16="http://schemas.microsoft.com/office/drawing/2014/main" id="{75005E61-1B86-634E-8F94-BDFFD03DC4CC}"/>
              </a:ext>
            </a:extLst>
          </p:cNvPr>
          <p:cNvSpPr/>
          <p:nvPr/>
        </p:nvSpPr>
        <p:spPr>
          <a:xfrm>
            <a:off x="838200" y="2864932"/>
            <a:ext cx="2484120" cy="1497509"/>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Controls on  compliance </a:t>
            </a:r>
            <a:r>
              <a:rPr kumimoji="0" lang="fr-BE" sz="2000" b="0" i="0" u="none" strike="noStrike" kern="1200" cap="none" spc="0" normalizeH="0" baseline="0" noProof="0" dirty="0" err="1">
                <a:ln>
                  <a:noFill/>
                </a:ln>
                <a:solidFill>
                  <a:srgbClr val="FFFFFF"/>
                </a:solidFill>
                <a:effectLst/>
                <a:uLnTx/>
                <a:uFillTx/>
                <a:latin typeface="Arial" panose="020B0604020202020204" pitchFamily="34" charset="0"/>
                <a:ea typeface="+mn-ea"/>
                <a:cs typeface="Arial" panose="020B0604020202020204" pitchFamily="34" charset="0"/>
              </a:rPr>
              <a:t>with</a:t>
            </a:r>
            <a:r>
              <a:rPr kumimoji="0" lang="fr-BE"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 </a:t>
            </a:r>
            <a:r>
              <a:rPr kumimoji="0" lang="fr-BE" sz="2000" b="0" i="0" u="none" strike="noStrike" kern="1200" cap="none" spc="0" normalizeH="0" baseline="0" noProof="0" dirty="0" err="1">
                <a:ln>
                  <a:noFill/>
                </a:ln>
                <a:solidFill>
                  <a:srgbClr val="FFFFFF"/>
                </a:solidFill>
                <a:effectLst/>
                <a:uLnTx/>
                <a:uFillTx/>
                <a:latin typeface="Arial" panose="020B0604020202020204" pitchFamily="34" charset="0"/>
                <a:ea typeface="+mn-ea"/>
                <a:cs typeface="Arial" panose="020B0604020202020204" pitchFamily="34" charset="0"/>
              </a:rPr>
              <a:t>product</a:t>
            </a:r>
            <a:r>
              <a:rPr kumimoji="0" lang="fr-BE"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 </a:t>
            </a:r>
            <a:r>
              <a:rPr kumimoji="0" lang="fr-BE" sz="2000" b="0" i="0" u="none" strike="noStrike" kern="1200" cap="none" spc="0" normalizeH="0" baseline="0" noProof="0" dirty="0" err="1">
                <a:ln>
                  <a:noFill/>
                </a:ln>
                <a:solidFill>
                  <a:srgbClr val="FFFFFF"/>
                </a:solidFill>
                <a:effectLst/>
                <a:uLnTx/>
                <a:uFillTx/>
                <a:latin typeface="Arial" panose="020B0604020202020204" pitchFamily="34" charset="0"/>
                <a:ea typeface="+mn-ea"/>
                <a:cs typeface="Arial" panose="020B0604020202020204" pitchFamily="34" charset="0"/>
              </a:rPr>
              <a:t>specification</a:t>
            </a:r>
            <a:endParaRPr kumimoji="0" lang="en-US"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In wines</a:t>
            </a:r>
          </a:p>
        </p:txBody>
      </p:sp>
      <p:sp>
        <p:nvSpPr>
          <p:cNvPr id="24" name="Rettangolo con angoli arrotondati 23">
            <a:extLst>
              <a:ext uri="{FF2B5EF4-FFF2-40B4-BE49-F238E27FC236}">
                <a16:creationId xmlns:a16="http://schemas.microsoft.com/office/drawing/2014/main" id="{2D7447ED-30FF-E449-9B19-5A940ECC203E}"/>
              </a:ext>
            </a:extLst>
          </p:cNvPr>
          <p:cNvSpPr/>
          <p:nvPr/>
        </p:nvSpPr>
        <p:spPr>
          <a:xfrm>
            <a:off x="3421216" y="2864932"/>
            <a:ext cx="8014335" cy="1497509"/>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Separate controls provisions for wine in the CMO Regulation</a:t>
            </a:r>
          </a:p>
        </p:txBody>
      </p:sp>
      <p:sp>
        <p:nvSpPr>
          <p:cNvPr id="25" name="Titolo 5">
            <a:extLst>
              <a:ext uri="{FF2B5EF4-FFF2-40B4-BE49-F238E27FC236}">
                <a16:creationId xmlns:a16="http://schemas.microsoft.com/office/drawing/2014/main" id="{FA03245A-6574-7C42-A319-B108872B07B9}"/>
              </a:ext>
            </a:extLst>
          </p:cNvPr>
          <p:cNvSpPr txBox="1">
            <a:spLocks/>
          </p:cNvSpPr>
          <p:nvPr/>
        </p:nvSpPr>
        <p:spPr>
          <a:xfrm>
            <a:off x="838200" y="182880"/>
            <a:ext cx="10515600" cy="644053"/>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034EA2"/>
                </a:solidFill>
                <a:effectLst/>
                <a:uLnTx/>
                <a:uFillTx/>
                <a:latin typeface="Arial"/>
                <a:ea typeface="+mj-ea"/>
                <a:cs typeface="+mj-cs"/>
              </a:rPr>
              <a:t>Controls and Scope</a:t>
            </a:r>
            <a:endParaRPr kumimoji="0" lang="en-GB" sz="4000" b="1" i="0" u="none" strike="noStrike" kern="1200" cap="none" spc="0" normalizeH="0" baseline="0" noProof="0" dirty="0">
              <a:ln>
                <a:noFill/>
              </a:ln>
              <a:solidFill>
                <a:srgbClr val="034EA2"/>
              </a:solidFill>
              <a:effectLst/>
              <a:uLnTx/>
              <a:uFillTx/>
              <a:latin typeface="Arial"/>
              <a:ea typeface="+mj-ea"/>
              <a:cs typeface="+mj-cs"/>
            </a:endParaRPr>
          </a:p>
        </p:txBody>
      </p:sp>
      <p:sp>
        <p:nvSpPr>
          <p:cNvPr id="2" name="Rettangolo con angoli arrotondati 20">
            <a:extLst>
              <a:ext uri="{FF2B5EF4-FFF2-40B4-BE49-F238E27FC236}">
                <a16:creationId xmlns:a16="http://schemas.microsoft.com/office/drawing/2014/main" id="{5BB4628D-9A25-A52C-20CB-9274CF8D7658}"/>
              </a:ext>
            </a:extLst>
          </p:cNvPr>
          <p:cNvSpPr/>
          <p:nvPr/>
        </p:nvSpPr>
        <p:spPr>
          <a:xfrm>
            <a:off x="838200" y="1304344"/>
            <a:ext cx="2484120" cy="1497509"/>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BE" sz="2000" dirty="0">
                <a:solidFill>
                  <a:srgbClr val="FFFFFF"/>
                </a:solidFill>
                <a:latin typeface="Arial" panose="020B0604020202020204" pitchFamily="34" charset="0"/>
                <a:cs typeface="Arial" panose="020B0604020202020204" pitchFamily="34" charset="0"/>
              </a:rPr>
              <a:t>Controls on  compliance </a:t>
            </a:r>
            <a:r>
              <a:rPr lang="fr-BE" sz="2000" dirty="0" err="1">
                <a:solidFill>
                  <a:srgbClr val="FFFFFF"/>
                </a:solidFill>
                <a:latin typeface="Arial" panose="020B0604020202020204" pitchFamily="34" charset="0"/>
                <a:cs typeface="Arial" panose="020B0604020202020204" pitchFamily="34" charset="0"/>
              </a:rPr>
              <a:t>with</a:t>
            </a:r>
            <a:r>
              <a:rPr lang="fr-BE" sz="2000" dirty="0">
                <a:solidFill>
                  <a:srgbClr val="FFFFFF"/>
                </a:solidFill>
                <a:latin typeface="Arial" panose="020B0604020202020204" pitchFamily="34" charset="0"/>
                <a:cs typeface="Arial" panose="020B0604020202020204" pitchFamily="34" charset="0"/>
              </a:rPr>
              <a:t> </a:t>
            </a:r>
            <a:r>
              <a:rPr lang="fr-BE" sz="2000" dirty="0" err="1">
                <a:solidFill>
                  <a:srgbClr val="FFFFFF"/>
                </a:solidFill>
                <a:latin typeface="Arial" panose="020B0604020202020204" pitchFamily="34" charset="0"/>
                <a:cs typeface="Arial" panose="020B0604020202020204" pitchFamily="34" charset="0"/>
              </a:rPr>
              <a:t>product</a:t>
            </a:r>
            <a:r>
              <a:rPr lang="fr-BE" sz="2000" dirty="0">
                <a:solidFill>
                  <a:srgbClr val="FFFFFF"/>
                </a:solidFill>
                <a:latin typeface="Arial" panose="020B0604020202020204" pitchFamily="34" charset="0"/>
                <a:cs typeface="Arial" panose="020B0604020202020204" pitchFamily="34" charset="0"/>
              </a:rPr>
              <a:t> </a:t>
            </a:r>
            <a:r>
              <a:rPr lang="fr-BE" sz="2000" dirty="0" err="1">
                <a:solidFill>
                  <a:srgbClr val="FFFFFF"/>
                </a:solidFill>
                <a:latin typeface="Arial" panose="020B0604020202020204" pitchFamily="34" charset="0"/>
                <a:cs typeface="Arial" panose="020B0604020202020204" pitchFamily="34" charset="0"/>
              </a:rPr>
              <a:t>specification</a:t>
            </a:r>
            <a:endParaRPr kumimoji="0" lang="en-US"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3" name="Rettangolo con angoli arrotondati 23">
            <a:extLst>
              <a:ext uri="{FF2B5EF4-FFF2-40B4-BE49-F238E27FC236}">
                <a16:creationId xmlns:a16="http://schemas.microsoft.com/office/drawing/2014/main" id="{1F01DEBD-4A63-5985-2595-F61421E1C737}"/>
              </a:ext>
            </a:extLst>
          </p:cNvPr>
          <p:cNvSpPr/>
          <p:nvPr/>
        </p:nvSpPr>
        <p:spPr>
          <a:xfrm>
            <a:off x="3428047" y="1304344"/>
            <a:ext cx="8014335" cy="1497509"/>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Common provisions on the controls for spirit drinks and agricultural products back </a:t>
            </a:r>
            <a:r>
              <a:rPr lang="en-US" dirty="0">
                <a:solidFill>
                  <a:srgbClr val="000000"/>
                </a:solidFill>
                <a:latin typeface="Arial (Body)"/>
                <a:cs typeface="Arial" panose="020B0604020202020204" pitchFamily="34" charset="0"/>
              </a:rPr>
              <a:t>to the GI Regulation </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Interpretation and application made easier</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endParaRPr>
          </a:p>
        </p:txBody>
      </p:sp>
      <p:sp>
        <p:nvSpPr>
          <p:cNvPr id="6" name="Rettangolo con angoli arrotondati 15">
            <a:extLst>
              <a:ext uri="{FF2B5EF4-FFF2-40B4-BE49-F238E27FC236}">
                <a16:creationId xmlns:a16="http://schemas.microsoft.com/office/drawing/2014/main" id="{8C291FEB-DEF3-2DB2-61FD-BF73C5AFD8A7}"/>
              </a:ext>
            </a:extLst>
          </p:cNvPr>
          <p:cNvSpPr/>
          <p:nvPr/>
        </p:nvSpPr>
        <p:spPr>
          <a:xfrm>
            <a:off x="838200" y="4498276"/>
            <a:ext cx="2487600" cy="1519065"/>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n-ea"/>
                <a:cs typeface="+mn-cs"/>
              </a:rPr>
              <a:t>Scope of the Regulation  </a:t>
            </a:r>
          </a:p>
        </p:txBody>
      </p:sp>
      <p:sp>
        <p:nvSpPr>
          <p:cNvPr id="7" name="Rettangolo con angoli arrotondati 16">
            <a:extLst>
              <a:ext uri="{FF2B5EF4-FFF2-40B4-BE49-F238E27FC236}">
                <a16:creationId xmlns:a16="http://schemas.microsoft.com/office/drawing/2014/main" id="{03A929DD-DE3E-AB04-9F78-EA8324B7CFC8}"/>
              </a:ext>
            </a:extLst>
          </p:cNvPr>
          <p:cNvSpPr/>
          <p:nvPr/>
        </p:nvSpPr>
        <p:spPr>
          <a:xfrm>
            <a:off x="3452484" y="4569973"/>
            <a:ext cx="7983067" cy="1501200"/>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Extended to all agricultural products according to WTO definition</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Covers wines, spirit drinks and agricultural products listed under the combined nomenclature established by Chapters 1 to 23 of Common Customs Tariff (CN product classification replaces current one) </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Tobacco is excluded </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8780282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Segnaposto contenuto 4">
            <a:extLst>
              <a:ext uri="{FF2B5EF4-FFF2-40B4-BE49-F238E27FC236}">
                <a16:creationId xmlns:a16="http://schemas.microsoft.com/office/drawing/2014/main" id="{F6E16C50-CBE4-7A45-A840-7F3754CEEE68}"/>
              </a:ext>
            </a:extLst>
          </p:cNvPr>
          <p:cNvGraphicFramePr>
            <a:graphicFrameLocks/>
          </p:cNvGraphicFramePr>
          <p:nvPr/>
        </p:nvGraphicFramePr>
        <p:xfrm>
          <a:off x="838200" y="1440180"/>
          <a:ext cx="10786110" cy="53035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1" name="Rettangolo con angoli arrotondati 20">
            <a:extLst>
              <a:ext uri="{FF2B5EF4-FFF2-40B4-BE49-F238E27FC236}">
                <a16:creationId xmlns:a16="http://schemas.microsoft.com/office/drawing/2014/main" id="{75005E61-1B86-634E-8F94-BDFFD03DC4CC}"/>
              </a:ext>
            </a:extLst>
          </p:cNvPr>
          <p:cNvSpPr/>
          <p:nvPr/>
        </p:nvSpPr>
        <p:spPr>
          <a:xfrm>
            <a:off x="838200" y="2864932"/>
            <a:ext cx="2484120" cy="1497509"/>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Bilateral agreements </a:t>
            </a:r>
          </a:p>
        </p:txBody>
      </p:sp>
      <p:sp>
        <p:nvSpPr>
          <p:cNvPr id="24" name="Rettangolo con angoli arrotondati 23">
            <a:extLst>
              <a:ext uri="{FF2B5EF4-FFF2-40B4-BE49-F238E27FC236}">
                <a16:creationId xmlns:a16="http://schemas.microsoft.com/office/drawing/2014/main" id="{2D7447ED-30FF-E449-9B19-5A940ECC203E}"/>
              </a:ext>
            </a:extLst>
          </p:cNvPr>
          <p:cNvSpPr/>
          <p:nvPr/>
        </p:nvSpPr>
        <p:spPr>
          <a:xfrm>
            <a:off x="3421216" y="2864932"/>
            <a:ext cx="8014335" cy="1497509"/>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4D4D4D">
                    <a:lumMod val="50000"/>
                  </a:srgbClr>
                </a:solidFill>
                <a:effectLst/>
                <a:uLnTx/>
                <a:uFillTx/>
                <a:latin typeface="Arial"/>
                <a:ea typeface="+mn-ea"/>
                <a:cs typeface="Times New Roman" panose="02020603050405020304" pitchFamily="18" charset="0"/>
              </a:rPr>
              <a:t>Correspondence of the scope with WTO agreement on agriculture will facilitate the conclusion of International Bilateral Agreements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4D4D4D">
                    <a:lumMod val="50000"/>
                  </a:srgbClr>
                </a:solidFill>
                <a:effectLst/>
                <a:uLnTx/>
                <a:uFillTx/>
                <a:latin typeface="Arial"/>
                <a:ea typeface="+mn-ea"/>
                <a:cs typeface="Times New Roman" panose="02020603050405020304" pitchFamily="18" charset="0"/>
              </a:rPr>
              <a:t>Rules on RPG in the Regulation may not apply to non-EU countries, future bilateral agreement may possibly include such rules </a:t>
            </a:r>
          </a:p>
        </p:txBody>
      </p:sp>
      <p:sp>
        <p:nvSpPr>
          <p:cNvPr id="25" name="Titolo 5">
            <a:extLst>
              <a:ext uri="{FF2B5EF4-FFF2-40B4-BE49-F238E27FC236}">
                <a16:creationId xmlns:a16="http://schemas.microsoft.com/office/drawing/2014/main" id="{FA03245A-6574-7C42-A319-B108872B07B9}"/>
              </a:ext>
            </a:extLst>
          </p:cNvPr>
          <p:cNvSpPr txBox="1">
            <a:spLocks/>
          </p:cNvSpPr>
          <p:nvPr/>
        </p:nvSpPr>
        <p:spPr>
          <a:xfrm>
            <a:off x="838200" y="182880"/>
            <a:ext cx="10515600" cy="644053"/>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034EA2"/>
                </a:solidFill>
                <a:effectLst/>
                <a:uLnTx/>
                <a:uFillTx/>
                <a:latin typeface="Arial"/>
                <a:ea typeface="+mj-ea"/>
                <a:cs typeface="+mj-cs"/>
              </a:rPr>
              <a:t>International developments </a:t>
            </a:r>
            <a:endParaRPr kumimoji="0" lang="en-GB" sz="4000" b="1" i="0" u="none" strike="noStrike" kern="1200" cap="none" spc="0" normalizeH="0" baseline="0" noProof="0" dirty="0">
              <a:ln>
                <a:noFill/>
              </a:ln>
              <a:solidFill>
                <a:srgbClr val="034EA2"/>
              </a:solidFill>
              <a:effectLst/>
              <a:uLnTx/>
              <a:uFillTx/>
              <a:latin typeface="Arial"/>
              <a:ea typeface="+mj-ea"/>
              <a:cs typeface="+mj-cs"/>
            </a:endParaRPr>
          </a:p>
        </p:txBody>
      </p:sp>
      <p:sp>
        <p:nvSpPr>
          <p:cNvPr id="2" name="Rettangolo con angoli arrotondati 20">
            <a:extLst>
              <a:ext uri="{FF2B5EF4-FFF2-40B4-BE49-F238E27FC236}">
                <a16:creationId xmlns:a16="http://schemas.microsoft.com/office/drawing/2014/main" id="{5BB4628D-9A25-A52C-20CB-9274CF8D7658}"/>
              </a:ext>
            </a:extLst>
          </p:cNvPr>
          <p:cNvSpPr/>
          <p:nvPr/>
        </p:nvSpPr>
        <p:spPr>
          <a:xfrm>
            <a:off x="838200" y="1304344"/>
            <a:ext cx="2484120" cy="1497509"/>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n-ea"/>
                <a:cs typeface="+mn-cs"/>
              </a:rPr>
              <a:t>International credibility</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3" name="Rettangolo con angoli arrotondati 23">
            <a:extLst>
              <a:ext uri="{FF2B5EF4-FFF2-40B4-BE49-F238E27FC236}">
                <a16:creationId xmlns:a16="http://schemas.microsoft.com/office/drawing/2014/main" id="{1F01DEBD-4A63-5985-2595-F61421E1C737}"/>
              </a:ext>
            </a:extLst>
          </p:cNvPr>
          <p:cNvSpPr/>
          <p:nvPr/>
        </p:nvSpPr>
        <p:spPr>
          <a:xfrm>
            <a:off x="3428047" y="1304344"/>
            <a:ext cx="8014335" cy="1497509"/>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4D4D4D">
                    <a:lumMod val="50000"/>
                  </a:srgbClr>
                </a:solidFill>
                <a:effectLst/>
                <a:uLnTx/>
                <a:uFillTx/>
                <a:latin typeface="Arial"/>
                <a:ea typeface="+mn-ea"/>
                <a:cs typeface="Times New Roman" panose="02020603050405020304" pitchFamily="18" charset="0"/>
              </a:rPr>
              <a:t>The harmonisation of the GI system supposed to enhance the credibility of the EU GI system with International partners</a:t>
            </a:r>
            <a:endParaRPr kumimoji="0" lang="it-IT" sz="1800" b="0" i="0" u="none" strike="noStrike" kern="1200" cap="none" spc="0" normalizeH="0" baseline="0" noProof="0" dirty="0">
              <a:ln>
                <a:noFill/>
              </a:ln>
              <a:solidFill>
                <a:srgbClr val="4D4D4D">
                  <a:lumMod val="50000"/>
                </a:srgbClr>
              </a:solidFill>
              <a:effectLst/>
              <a:uLnTx/>
              <a:uFillTx/>
              <a:latin typeface="Arial"/>
              <a:ea typeface="+mn-ea"/>
              <a:cs typeface="Times New Roman" panose="02020603050405020304" pitchFamily="18" charset="0"/>
            </a:endParaRPr>
          </a:p>
        </p:txBody>
      </p:sp>
      <p:sp>
        <p:nvSpPr>
          <p:cNvPr id="6" name="Rettangolo con angoli arrotondati 15">
            <a:extLst>
              <a:ext uri="{FF2B5EF4-FFF2-40B4-BE49-F238E27FC236}">
                <a16:creationId xmlns:a16="http://schemas.microsoft.com/office/drawing/2014/main" id="{8C291FEB-DEF3-2DB2-61FD-BF73C5AFD8A7}"/>
              </a:ext>
            </a:extLst>
          </p:cNvPr>
          <p:cNvSpPr/>
          <p:nvPr/>
        </p:nvSpPr>
        <p:spPr>
          <a:xfrm>
            <a:off x="838200" y="4498276"/>
            <a:ext cx="2487600" cy="1519065"/>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n-ea"/>
                <a:cs typeface="+mn-cs"/>
              </a:rPr>
              <a:t>Geneva Act</a:t>
            </a:r>
          </a:p>
        </p:txBody>
      </p:sp>
      <p:sp>
        <p:nvSpPr>
          <p:cNvPr id="7" name="Rettangolo con angoli arrotondati 16">
            <a:extLst>
              <a:ext uri="{FF2B5EF4-FFF2-40B4-BE49-F238E27FC236}">
                <a16:creationId xmlns:a16="http://schemas.microsoft.com/office/drawing/2014/main" id="{03A929DD-DE3E-AB04-9F78-EA8324B7CFC8}"/>
              </a:ext>
            </a:extLst>
          </p:cNvPr>
          <p:cNvSpPr/>
          <p:nvPr/>
        </p:nvSpPr>
        <p:spPr>
          <a:xfrm>
            <a:off x="3452484" y="4569973"/>
            <a:ext cx="7983067" cy="1501200"/>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4D4D4D">
                    <a:lumMod val="50000"/>
                  </a:srgbClr>
                </a:solidFill>
                <a:effectLst/>
                <a:uLnTx/>
                <a:uFillTx/>
                <a:latin typeface="Arial"/>
                <a:ea typeface="+mn-ea"/>
                <a:cs typeface="Times New Roman" panose="02020603050405020304" pitchFamily="18" charset="0"/>
              </a:rPr>
              <a:t>RPG in a privileged position when requesting to apply for registration in the International Register</a:t>
            </a:r>
          </a:p>
        </p:txBody>
      </p:sp>
    </p:spTree>
    <p:extLst>
      <p:ext uri="{BB962C8B-B14F-4D97-AF65-F5344CB8AC3E}">
        <p14:creationId xmlns:p14="http://schemas.microsoft.com/office/powerpoint/2010/main" val="7302299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03223FA-AA1B-DA5C-7C7E-AE807794B8CA}"/>
              </a:ext>
            </a:extLst>
          </p:cNvPr>
          <p:cNvSpPr>
            <a:spLocks noGrp="1"/>
          </p:cNvSpPr>
          <p:nvPr>
            <p:ph sz="half" idx="2"/>
          </p:nvPr>
        </p:nvSpPr>
        <p:spPr>
          <a:xfrm>
            <a:off x="839788" y="1740311"/>
            <a:ext cx="10515600" cy="3862096"/>
          </a:xfrm>
        </p:spPr>
        <p:txBody>
          <a:bodyPr/>
          <a:lstStyle/>
          <a:p>
            <a:r>
              <a:rPr lang="en-IE" dirty="0"/>
              <a:t>31 March 2022 – </a:t>
            </a:r>
            <a:r>
              <a:rPr kumimoji="0" lang="en-IE" sz="2400" b="1" i="0" u="none" strike="noStrike" kern="1200" cap="none" spc="0" normalizeH="0" baseline="0" noProof="0" dirty="0">
                <a:ln>
                  <a:noFill/>
                </a:ln>
                <a:solidFill>
                  <a:srgbClr val="4D4D4D"/>
                </a:solidFill>
                <a:effectLst/>
                <a:uLnTx/>
                <a:uFillTx/>
                <a:latin typeface="Arial"/>
                <a:ea typeface="+mn-ea"/>
                <a:cs typeface="+mn-cs"/>
              </a:rPr>
              <a:t>adoption of the Commission’s Proposal </a:t>
            </a:r>
            <a:endParaRPr lang="en-IE" dirty="0"/>
          </a:p>
          <a:p>
            <a:r>
              <a:rPr lang="en-IE" dirty="0"/>
              <a:t>8 May 2023 – </a:t>
            </a:r>
            <a:r>
              <a:rPr lang="en-IE" b="1" dirty="0"/>
              <a:t>adoption of the Council’s General approach</a:t>
            </a:r>
          </a:p>
          <a:p>
            <a:r>
              <a:rPr lang="en-IE" dirty="0"/>
              <a:t>31 May 2023 – </a:t>
            </a:r>
            <a:r>
              <a:rPr lang="en-IE" b="1" dirty="0"/>
              <a:t>amendments adopted by the European Parliament</a:t>
            </a:r>
          </a:p>
          <a:p>
            <a:r>
              <a:rPr lang="en-IE" dirty="0"/>
              <a:t>24 October 2023 </a:t>
            </a:r>
            <a:r>
              <a:rPr lang="en-IE" b="1" dirty="0"/>
              <a:t>– political agreement after </a:t>
            </a:r>
            <a:r>
              <a:rPr lang="en-IE" b="1" dirty="0" err="1"/>
              <a:t>trilogues</a:t>
            </a:r>
            <a:endParaRPr lang="en-IE" b="1" dirty="0"/>
          </a:p>
          <a:p>
            <a:r>
              <a:rPr lang="en-IE" dirty="0"/>
              <a:t>February 2024 </a:t>
            </a:r>
            <a:r>
              <a:rPr kumimoji="0" lang="en-IE" sz="2400" b="1" i="0" u="none" strike="noStrike" kern="1200" cap="none" spc="0" normalizeH="0" baseline="0" noProof="0" dirty="0">
                <a:ln>
                  <a:noFill/>
                </a:ln>
                <a:solidFill>
                  <a:srgbClr val="4D4D4D"/>
                </a:solidFill>
                <a:effectLst/>
                <a:uLnTx/>
                <a:uFillTx/>
                <a:latin typeface="Arial"/>
                <a:ea typeface="+mn-ea"/>
                <a:cs typeface="+mn-cs"/>
              </a:rPr>
              <a:t>– vote in the Plenary of the European Parliament </a:t>
            </a:r>
            <a:endParaRPr lang="en-IE" b="1" dirty="0"/>
          </a:p>
          <a:p>
            <a:r>
              <a:rPr lang="en-IE" dirty="0"/>
              <a:t>Application of Regulation </a:t>
            </a:r>
            <a:r>
              <a:rPr lang="en-IE" b="1" dirty="0"/>
              <a:t>– March / April 2024</a:t>
            </a:r>
          </a:p>
          <a:p>
            <a:endParaRPr lang="en-IE" dirty="0"/>
          </a:p>
        </p:txBody>
      </p:sp>
      <p:sp>
        <p:nvSpPr>
          <p:cNvPr id="6" name="Title 5">
            <a:extLst>
              <a:ext uri="{FF2B5EF4-FFF2-40B4-BE49-F238E27FC236}">
                <a16:creationId xmlns:a16="http://schemas.microsoft.com/office/drawing/2014/main" id="{A9311CC1-3C15-D563-846D-4576472D69B8}"/>
              </a:ext>
            </a:extLst>
          </p:cNvPr>
          <p:cNvSpPr>
            <a:spLocks noGrp="1"/>
          </p:cNvSpPr>
          <p:nvPr>
            <p:ph type="title"/>
          </p:nvPr>
        </p:nvSpPr>
        <p:spPr/>
        <p:txBody>
          <a:bodyPr/>
          <a:lstStyle/>
          <a:p>
            <a:r>
              <a:rPr lang="en-IE" b="1" dirty="0"/>
              <a:t>Calendar </a:t>
            </a:r>
          </a:p>
        </p:txBody>
      </p:sp>
    </p:spTree>
    <p:extLst>
      <p:ext uri="{BB962C8B-B14F-4D97-AF65-F5344CB8AC3E}">
        <p14:creationId xmlns:p14="http://schemas.microsoft.com/office/powerpoint/2010/main" val="12741256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a:t>Thank you</a:t>
            </a:r>
            <a:endParaRPr lang="en-GB" dirty="0"/>
          </a:p>
        </p:txBody>
      </p:sp>
      <p:sp>
        <p:nvSpPr>
          <p:cNvPr id="3" name="Subtitle 2"/>
          <p:cNvSpPr>
            <a:spLocks noGrp="1"/>
          </p:cNvSpPr>
          <p:nvPr>
            <p:ph type="subTitle" idx="1"/>
          </p:nvPr>
        </p:nvSpPr>
        <p:spPr>
          <a:xfrm>
            <a:off x="759575" y="4646435"/>
            <a:ext cx="6639846" cy="1853519"/>
          </a:xfrm>
        </p:spPr>
        <p:txBody>
          <a:bodyPr wrap="square" anchor="b" anchorCtr="0"/>
          <a:lstStyle/>
          <a:p>
            <a:r>
              <a:rPr lang="en-US" sz="1050" b="1" dirty="0"/>
              <a:t>© European </a:t>
            </a:r>
            <a:r>
              <a:rPr lang="en-US" sz="1050" b="1"/>
              <a:t>Union 2023</a:t>
            </a:r>
            <a:endParaRPr lang="en-US" sz="1050" b="1" dirty="0"/>
          </a:p>
          <a:p>
            <a:r>
              <a:rPr lang="en-US" sz="1050" dirty="0"/>
              <a:t>Unless otherwise noted the reuse of this presentation is </a:t>
            </a:r>
            <a:r>
              <a:rPr lang="en-US" sz="1050" dirty="0" err="1"/>
              <a:t>authorised</a:t>
            </a:r>
            <a:r>
              <a:rPr lang="en-US" sz="1050" dirty="0"/>
              <a:t> under the </a:t>
            </a:r>
            <a:r>
              <a:rPr lang="en-US" sz="1050" dirty="0">
                <a:hlinkClick r:id="rId3"/>
              </a:rPr>
              <a:t>CC BY 4.0 </a:t>
            </a:r>
            <a:r>
              <a:rPr lang="en-US" sz="1050" dirty="0"/>
              <a:t>license. For any use or reproduction of elements that are not owned by the EU, permission may need to be sought directly from the respective right holders.</a:t>
            </a:r>
          </a:p>
          <a:p>
            <a:r>
              <a:rPr lang="en-US" sz="1050" dirty="0"/>
              <a:t>Slide </a:t>
            </a:r>
            <a:r>
              <a:rPr lang="en-US" sz="1050" dirty="0">
                <a:solidFill>
                  <a:schemeClr val="accent6"/>
                </a:solidFill>
              </a:rPr>
              <a:t>xx</a:t>
            </a:r>
            <a:r>
              <a:rPr lang="en-US" sz="1050" dirty="0"/>
              <a:t>: </a:t>
            </a:r>
            <a:r>
              <a:rPr lang="en-US" sz="1050" dirty="0">
                <a:solidFill>
                  <a:schemeClr val="accent6"/>
                </a:solidFill>
              </a:rPr>
              <a:t>element concerned</a:t>
            </a:r>
            <a:r>
              <a:rPr lang="en-US" sz="1050" dirty="0"/>
              <a:t>, source</a:t>
            </a:r>
            <a:r>
              <a:rPr lang="en-US" sz="1050" dirty="0">
                <a:solidFill>
                  <a:schemeClr val="accent6"/>
                </a:solidFill>
              </a:rPr>
              <a:t>: e.g. Fotolia.com</a:t>
            </a:r>
            <a:r>
              <a:rPr lang="en-US" sz="1050" dirty="0"/>
              <a:t>; Slide </a:t>
            </a:r>
            <a:r>
              <a:rPr lang="en-US" sz="1050" dirty="0">
                <a:solidFill>
                  <a:schemeClr val="accent6"/>
                </a:solidFill>
              </a:rPr>
              <a:t>xx</a:t>
            </a:r>
            <a:r>
              <a:rPr lang="en-US" sz="1050" dirty="0"/>
              <a:t>: </a:t>
            </a:r>
            <a:r>
              <a:rPr lang="en-US" sz="1050" dirty="0">
                <a:solidFill>
                  <a:schemeClr val="accent6"/>
                </a:solidFill>
              </a:rPr>
              <a:t>element concerned</a:t>
            </a:r>
            <a:r>
              <a:rPr lang="en-US" sz="1050" dirty="0"/>
              <a:t>, source: </a:t>
            </a:r>
            <a:r>
              <a:rPr lang="en-US" sz="1050" dirty="0">
                <a:solidFill>
                  <a:schemeClr val="accent6"/>
                </a:solidFill>
              </a:rPr>
              <a:t>e.g. iStock.com</a:t>
            </a:r>
            <a:endParaRPr lang="en-GB" sz="1050" dirty="0">
              <a:solidFill>
                <a:schemeClr val="accent6"/>
              </a:solidFill>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0524" y="4858246"/>
            <a:ext cx="1023496" cy="358097"/>
          </a:xfrm>
          <a:prstGeom prst="rect">
            <a:avLst/>
          </a:prstGeom>
        </p:spPr>
      </p:pic>
      <p:pic>
        <p:nvPicPr>
          <p:cNvPr id="6" name="Picture 5"/>
          <p:cNvPicPr>
            <a:picLocks noChangeAspect="1"/>
          </p:cNvPicPr>
          <p:nvPr/>
        </p:nvPicPr>
        <p:blipFill>
          <a:blip r:embed="rId5"/>
          <a:stretch>
            <a:fillRect/>
          </a:stretch>
        </p:blipFill>
        <p:spPr>
          <a:xfrm>
            <a:off x="8064650" y="0"/>
            <a:ext cx="4127350" cy="6931753"/>
          </a:xfrm>
          <a:prstGeom prst="rect">
            <a:avLst/>
          </a:prstGeom>
        </p:spPr>
      </p:pic>
    </p:spTree>
    <p:extLst>
      <p:ext uri="{BB962C8B-B14F-4D97-AF65-F5344CB8AC3E}">
        <p14:creationId xmlns:p14="http://schemas.microsoft.com/office/powerpoint/2010/main" val="24603410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063388" y="1626444"/>
            <a:ext cx="10065224" cy="4310239"/>
          </a:xfrm>
        </p:spPr>
        <p:txBody>
          <a:bodyPr>
            <a:noAutofit/>
          </a:bodyPr>
          <a:lstStyle/>
          <a:p>
            <a:pPr algn="ctr"/>
            <a:r>
              <a:rPr lang="en-GB" sz="2300" b="1" dirty="0"/>
              <a:t>Political Agreement on a</a:t>
            </a:r>
            <a:br>
              <a:rPr lang="en-GB" sz="2300" b="1" dirty="0"/>
            </a:br>
            <a:br>
              <a:rPr lang="en-GB" sz="2300" b="1" dirty="0"/>
            </a:br>
            <a:r>
              <a:rPr lang="en-GB" sz="2300" b="1" dirty="0"/>
              <a:t>REGULATION OF THE EUROPEAN PARLIAMENT AND OF THE COUNCIL</a:t>
            </a:r>
            <a:br>
              <a:rPr lang="en-GB" sz="2300" b="1" dirty="0"/>
            </a:br>
            <a:r>
              <a:rPr lang="en-GB" sz="2300" b="1" dirty="0"/>
              <a:t> </a:t>
            </a:r>
            <a:br>
              <a:rPr lang="en-GB" sz="2300" b="1" dirty="0"/>
            </a:br>
            <a:r>
              <a:rPr lang="en-GB" sz="2300" b="1" dirty="0"/>
              <a:t>on European Union geographical indications for wine, </a:t>
            </a:r>
            <a:br>
              <a:rPr lang="en-GB" sz="2300" b="1" dirty="0"/>
            </a:br>
            <a:r>
              <a:rPr lang="en-GB" sz="2300" b="1" dirty="0"/>
              <a:t>spirit drinks and agricultural products, </a:t>
            </a:r>
            <a:br>
              <a:rPr lang="en-GB" sz="2300" b="1" dirty="0"/>
            </a:br>
            <a:r>
              <a:rPr lang="en-GB" sz="2300" b="1" dirty="0"/>
              <a:t>and quality schemes for agricultural products, </a:t>
            </a:r>
            <a:br>
              <a:rPr lang="en-GB" sz="2300" b="1" dirty="0"/>
            </a:br>
            <a:r>
              <a:rPr lang="en-GB" sz="2300" b="1" dirty="0"/>
              <a:t>amending Regulations (EU) N°1308/2013, (EU) 2017/1001 </a:t>
            </a:r>
            <a:br>
              <a:rPr lang="en-GB" sz="2300" b="1" dirty="0"/>
            </a:br>
            <a:r>
              <a:rPr lang="en-GB" sz="2300" b="1" dirty="0"/>
              <a:t>and (EU) and repealing Regulation (EU) N°1151/2012</a:t>
            </a:r>
            <a:br>
              <a:rPr lang="en-GB" sz="2300" b="1" dirty="0"/>
            </a:br>
            <a:br>
              <a:rPr lang="en-GB" sz="2300" b="1" dirty="0"/>
            </a:br>
            <a:r>
              <a:rPr lang="en-GB" sz="2300" b="1" dirty="0"/>
              <a:t>24 October 2023</a:t>
            </a:r>
            <a:endParaRPr lang="en-GB" sz="2300" b="1" dirty="0">
              <a:solidFill>
                <a:srgbClr val="FFC000"/>
              </a:solidFill>
            </a:endParaRPr>
          </a:p>
        </p:txBody>
      </p:sp>
    </p:spTree>
    <p:extLst>
      <p:ext uri="{BB962C8B-B14F-4D97-AF65-F5344CB8AC3E}">
        <p14:creationId xmlns:p14="http://schemas.microsoft.com/office/powerpoint/2010/main" val="29100848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411967"/>
            <a:ext cx="10905699" cy="4618718"/>
          </a:xfrm>
        </p:spPr>
        <p:txBody>
          <a:bodyPr/>
          <a:lstStyle/>
          <a:p>
            <a:pPr marL="0" indent="0">
              <a:spcAft>
                <a:spcPts val="1200"/>
              </a:spcAft>
              <a:buNone/>
            </a:pPr>
            <a:endParaRPr lang="en-GB" dirty="0"/>
          </a:p>
          <a:p>
            <a:pPr lvl="1">
              <a:spcAft>
                <a:spcPts val="1200"/>
              </a:spcAft>
            </a:pPr>
            <a:endParaRPr lang="en-GB" dirty="0"/>
          </a:p>
          <a:p>
            <a:pPr marL="457200" lvl="1" indent="0">
              <a:spcAft>
                <a:spcPts val="1200"/>
              </a:spcAft>
              <a:buNone/>
            </a:pPr>
            <a:endParaRPr lang="en-GB" dirty="0"/>
          </a:p>
        </p:txBody>
      </p:sp>
      <p:sp>
        <p:nvSpPr>
          <p:cNvPr id="2" name="Title 1"/>
          <p:cNvSpPr>
            <a:spLocks noGrp="1"/>
          </p:cNvSpPr>
          <p:nvPr>
            <p:ph type="title"/>
          </p:nvPr>
        </p:nvSpPr>
        <p:spPr>
          <a:xfrm>
            <a:off x="838201" y="410322"/>
            <a:ext cx="10515600" cy="1317431"/>
          </a:xfrm>
        </p:spPr>
        <p:txBody>
          <a:bodyPr/>
          <a:lstStyle/>
          <a:p>
            <a:r>
              <a:rPr lang="en-GB" b="1" dirty="0"/>
              <a:t>Main achievements 1 </a:t>
            </a:r>
            <a:br>
              <a:rPr lang="en-GB" b="1" dirty="0"/>
            </a:br>
            <a:endParaRPr lang="en-GB" sz="3200" b="1" dirty="0"/>
          </a:p>
        </p:txBody>
      </p:sp>
      <p:sp>
        <p:nvSpPr>
          <p:cNvPr id="5" name="Rectangle 4"/>
          <p:cNvSpPr/>
          <p:nvPr/>
        </p:nvSpPr>
        <p:spPr>
          <a:xfrm>
            <a:off x="448102" y="567651"/>
            <a:ext cx="11021569" cy="5216813"/>
          </a:xfrm>
          <a:prstGeom prst="rect">
            <a:avLst/>
          </a:prstGeom>
        </p:spPr>
        <p:txBody>
          <a:bodyPr wrap="square">
            <a:spAutoFit/>
          </a:bodyPr>
          <a:lstStyle/>
          <a:p>
            <a:pPr marL="0" marR="0" lvl="1" indent="0" algn="just" defTabSz="914400" rtl="0" eaLnBrk="1" fontAlgn="auto" latinLnBrk="0" hangingPunct="1">
              <a:lnSpc>
                <a:spcPct val="100000"/>
              </a:lnSpc>
              <a:spcBef>
                <a:spcPts val="600"/>
              </a:spcBef>
              <a:spcAft>
                <a:spcPts val="600"/>
              </a:spcAft>
              <a:buClr>
                <a:srgbClr val="034EA2"/>
              </a:buClr>
              <a:buSzTx/>
              <a:buFontTx/>
              <a:buNone/>
              <a:tabLst/>
              <a:defRPr/>
            </a:pPr>
            <a:r>
              <a:rPr kumimoji="0" lang="en-US" sz="2000" b="0" i="0" u="sng" strike="noStrike" kern="1200" cap="none" spc="0" normalizeH="0" baseline="0" noProof="0" dirty="0">
                <a:ln>
                  <a:noFill/>
                </a:ln>
                <a:solidFill>
                  <a:srgbClr val="ED8D2F">
                    <a:lumMod val="75000"/>
                  </a:srgbClr>
                </a:solidFill>
                <a:effectLst/>
                <a:uLnTx/>
                <a:uFillTx/>
                <a:latin typeface="Arial"/>
                <a:ea typeface="+mn-ea"/>
                <a:cs typeface="+mn-cs"/>
              </a:rPr>
              <a:t>   </a:t>
            </a:r>
          </a:p>
          <a:p>
            <a:pPr marL="457200" marR="0" lvl="1" indent="-457200" algn="just" defTabSz="914400" rtl="0" eaLnBrk="1" fontAlgn="auto" latinLnBrk="0" hangingPunct="1">
              <a:lnSpc>
                <a:spcPct val="100000"/>
              </a:lnSpc>
              <a:spcBef>
                <a:spcPts val="0"/>
              </a:spcBef>
              <a:spcAft>
                <a:spcPts val="1200"/>
              </a:spcAft>
              <a:buClr>
                <a:srgbClr val="034EA2"/>
              </a:buClr>
              <a:buSzTx/>
              <a:buFont typeface="+mj-lt"/>
              <a:buAutoNum type="arabicPeriod"/>
              <a:tabLst/>
              <a:defRPr/>
            </a:pPr>
            <a:endParaRPr kumimoji="0" lang="en-US" sz="2000" b="1" i="0" u="none" strike="noStrike" kern="1200" cap="none" spc="0" normalizeH="0" baseline="0" noProof="0" dirty="0">
              <a:ln>
                <a:noFill/>
              </a:ln>
              <a:solidFill>
                <a:srgbClr val="034EA2"/>
              </a:solidFill>
              <a:effectLst/>
              <a:uLnTx/>
              <a:uFillTx/>
              <a:latin typeface="Arial"/>
              <a:ea typeface="+mn-ea"/>
              <a:cs typeface="+mn-cs"/>
            </a:endParaRPr>
          </a:p>
          <a:p>
            <a:pPr marL="457200" marR="0" lvl="1" indent="-457200" algn="just" defTabSz="914400" rtl="0" eaLnBrk="1" fontAlgn="auto" latinLnBrk="0" hangingPunct="1">
              <a:lnSpc>
                <a:spcPct val="100000"/>
              </a:lnSpc>
              <a:spcBef>
                <a:spcPts val="0"/>
              </a:spcBef>
              <a:spcAft>
                <a:spcPts val="1200"/>
              </a:spcAft>
              <a:buClr>
                <a:srgbClr val="034EA2"/>
              </a:buClr>
              <a:buSzTx/>
              <a:buFont typeface="+mj-lt"/>
              <a:buAutoNum type="arabicPeriod"/>
              <a:tabLst/>
              <a:defRPr/>
            </a:pPr>
            <a:endParaRPr kumimoji="0" lang="en-US" sz="2000" b="1" i="0" u="none" strike="noStrike" kern="1200" cap="none" spc="0" normalizeH="0" baseline="0" noProof="0" dirty="0">
              <a:ln>
                <a:noFill/>
              </a:ln>
              <a:solidFill>
                <a:srgbClr val="034EA2"/>
              </a:solidFill>
              <a:effectLst/>
              <a:uLnTx/>
              <a:uFillTx/>
              <a:latin typeface="Arial"/>
              <a:ea typeface="+mn-ea"/>
              <a:cs typeface="+mn-cs"/>
            </a:endParaRPr>
          </a:p>
          <a:p>
            <a:pPr marL="457200" marR="0" lvl="1" indent="-457200" algn="just" defTabSz="914400" rtl="0" eaLnBrk="1" fontAlgn="auto" latinLnBrk="0" hangingPunct="1">
              <a:lnSpc>
                <a:spcPct val="100000"/>
              </a:lnSpc>
              <a:spcBef>
                <a:spcPts val="0"/>
              </a:spcBef>
              <a:spcAft>
                <a:spcPts val="1200"/>
              </a:spcAft>
              <a:buClr>
                <a:srgbClr val="034EA2"/>
              </a:buClr>
              <a:buSzTx/>
              <a:buFont typeface="+mj-lt"/>
              <a:buAutoNum type="arabicPeriod"/>
              <a:tabLst/>
              <a:defRPr/>
            </a:pPr>
            <a:r>
              <a:rPr kumimoji="0" lang="en-US" sz="2000" b="1" i="0" u="none" strike="noStrike" kern="1200" cap="none" spc="0" normalizeH="0" baseline="0" noProof="0" dirty="0">
                <a:ln>
                  <a:noFill/>
                </a:ln>
                <a:solidFill>
                  <a:srgbClr val="034EA2"/>
                </a:solidFill>
                <a:effectLst/>
                <a:uLnTx/>
                <a:uFillTx/>
                <a:latin typeface="Arial"/>
                <a:ea typeface="+mn-ea"/>
                <a:cs typeface="+mn-cs"/>
              </a:rPr>
              <a:t>Protection</a:t>
            </a:r>
            <a:r>
              <a:rPr kumimoji="0" lang="en-US" sz="2000" b="0" i="0" u="none" strike="noStrike" kern="1200" cap="none" spc="0" normalizeH="0" baseline="0" noProof="0" dirty="0">
                <a:ln>
                  <a:noFill/>
                </a:ln>
                <a:solidFill>
                  <a:srgbClr val="034EA2"/>
                </a:solidFill>
                <a:effectLst/>
                <a:uLnTx/>
                <a:uFillTx/>
                <a:latin typeface="Arial"/>
                <a:ea typeface="+mn-ea"/>
                <a:cs typeface="+mn-cs"/>
              </a:rPr>
              <a:t> strengthened, in particular as regards the use of the GIs in the names of products that use GIs products as an ingredient and on the internet</a:t>
            </a:r>
          </a:p>
          <a:p>
            <a:pPr lvl="1" indent="-457200" algn="just">
              <a:spcAft>
                <a:spcPts val="1200"/>
              </a:spcAft>
              <a:buClr>
                <a:srgbClr val="034EA2"/>
              </a:buClr>
              <a:buFont typeface="+mj-lt"/>
              <a:buAutoNum type="arabicPeriod"/>
              <a:defRPr/>
            </a:pPr>
            <a:r>
              <a:rPr kumimoji="0" lang="en-US" sz="2000" b="1" i="0" u="none" strike="noStrike" kern="1200" cap="none" spc="0" normalizeH="0" baseline="0" noProof="0" dirty="0">
                <a:ln>
                  <a:noFill/>
                </a:ln>
                <a:solidFill>
                  <a:srgbClr val="034EA2"/>
                </a:solidFill>
                <a:effectLst/>
                <a:uLnTx/>
                <a:uFillTx/>
                <a:latin typeface="Arial"/>
                <a:ea typeface="+mn-ea"/>
                <a:cs typeface="+mn-cs"/>
              </a:rPr>
              <a:t>Enforcement </a:t>
            </a:r>
            <a:r>
              <a:rPr kumimoji="0" lang="en-US" sz="2000" b="0" i="0" u="none" strike="noStrike" kern="1200" cap="none" spc="0" normalizeH="0" baseline="0" noProof="0" dirty="0">
                <a:ln>
                  <a:noFill/>
                </a:ln>
                <a:solidFill>
                  <a:srgbClr val="034EA2"/>
                </a:solidFill>
                <a:effectLst/>
                <a:uLnTx/>
                <a:uFillTx/>
                <a:latin typeface="Arial"/>
                <a:ea typeface="+mn-ea"/>
                <a:cs typeface="+mn-cs"/>
              </a:rPr>
              <a:t>strengthened, in particular as regards the actions to stop illegal use of names and domain names and the new system to facilitate the recognition on the market of the genuine GI products (attestation of compliance with the product specification) </a:t>
            </a:r>
          </a:p>
          <a:p>
            <a:pPr marL="457200" marR="0" lvl="1" indent="-457200" algn="just" defTabSz="914400" rtl="0" eaLnBrk="1" fontAlgn="auto" latinLnBrk="0" hangingPunct="1">
              <a:lnSpc>
                <a:spcPct val="100000"/>
              </a:lnSpc>
              <a:spcBef>
                <a:spcPts val="0"/>
              </a:spcBef>
              <a:spcAft>
                <a:spcPts val="1200"/>
              </a:spcAft>
              <a:buClr>
                <a:srgbClr val="034EA2"/>
              </a:buClr>
              <a:buSzTx/>
              <a:buFont typeface="+mj-lt"/>
              <a:buAutoNum type="arabicPeriod"/>
              <a:tabLst/>
              <a:defRPr/>
            </a:pPr>
            <a:r>
              <a:rPr kumimoji="0" lang="en-US" sz="2000" b="1" i="0" u="none" strike="noStrike" kern="1200" cap="none" spc="0" normalizeH="0" baseline="0" noProof="0" dirty="0">
                <a:ln>
                  <a:noFill/>
                </a:ln>
                <a:solidFill>
                  <a:srgbClr val="034EA2"/>
                </a:solidFill>
                <a:effectLst/>
                <a:uLnTx/>
                <a:uFillTx/>
                <a:latin typeface="Arial"/>
                <a:ea typeface="+mn-ea"/>
                <a:cs typeface="+mn-cs"/>
              </a:rPr>
              <a:t>Legal framework </a:t>
            </a:r>
            <a:r>
              <a:rPr kumimoji="0" lang="en-US" sz="2000" b="0" i="0" u="none" strike="noStrike" kern="1200" cap="none" spc="0" normalizeH="0" baseline="0" noProof="0" dirty="0">
                <a:ln>
                  <a:noFill/>
                </a:ln>
                <a:solidFill>
                  <a:srgbClr val="034EA2"/>
                </a:solidFill>
                <a:effectLst/>
                <a:uLnTx/>
                <a:uFillTx/>
                <a:latin typeface="Arial"/>
                <a:ea typeface="+mn-ea"/>
                <a:cs typeface="+mn-cs"/>
              </a:rPr>
              <a:t>streamlined: one set of protection rules, one Register and one GI Committee. Stricter deadlines, procedures optimized</a:t>
            </a:r>
          </a:p>
          <a:p>
            <a:pPr marL="457200" marR="0" lvl="1" indent="-457200" algn="just" defTabSz="914400" rtl="0" eaLnBrk="1" fontAlgn="auto" latinLnBrk="0" hangingPunct="1">
              <a:lnSpc>
                <a:spcPct val="100000"/>
              </a:lnSpc>
              <a:spcBef>
                <a:spcPts val="0"/>
              </a:spcBef>
              <a:spcAft>
                <a:spcPts val="1200"/>
              </a:spcAft>
              <a:buClr>
                <a:srgbClr val="034EA2"/>
              </a:buClr>
              <a:buSzTx/>
              <a:buFont typeface="+mj-lt"/>
              <a:buAutoNum type="arabicPeriod"/>
              <a:tabLst/>
              <a:defRPr/>
            </a:pPr>
            <a:r>
              <a:rPr kumimoji="0" lang="en-US" sz="2000" b="1" i="0" u="none" strike="noStrike" kern="1200" cap="none" spc="0" normalizeH="0" baseline="0" noProof="0" dirty="0">
                <a:ln>
                  <a:noFill/>
                </a:ln>
                <a:solidFill>
                  <a:srgbClr val="034EA2"/>
                </a:solidFill>
                <a:effectLst/>
                <a:uLnTx/>
                <a:uFillTx/>
                <a:latin typeface="Arial"/>
                <a:ea typeface="+mn-ea"/>
                <a:cs typeface="+mn-cs"/>
              </a:rPr>
              <a:t>Scope</a:t>
            </a:r>
            <a:r>
              <a:rPr kumimoji="0" lang="en-US" sz="2000" b="0" i="0" u="none" strike="noStrike" kern="1200" cap="none" spc="0" normalizeH="0" baseline="0" noProof="0" dirty="0">
                <a:ln>
                  <a:noFill/>
                </a:ln>
                <a:solidFill>
                  <a:srgbClr val="034EA2"/>
                </a:solidFill>
                <a:effectLst/>
                <a:uLnTx/>
                <a:uFillTx/>
                <a:latin typeface="Arial"/>
                <a:ea typeface="+mn-ea"/>
                <a:cs typeface="+mn-cs"/>
              </a:rPr>
              <a:t> enlarged and aligned to WTO agreement on agriculture</a:t>
            </a:r>
          </a:p>
          <a:p>
            <a:pPr marL="457200" marR="0" lvl="1" indent="-457200" algn="just" defTabSz="914400" rtl="0" eaLnBrk="1" fontAlgn="auto" latinLnBrk="0" hangingPunct="1">
              <a:lnSpc>
                <a:spcPct val="100000"/>
              </a:lnSpc>
              <a:spcBef>
                <a:spcPts val="0"/>
              </a:spcBef>
              <a:spcAft>
                <a:spcPts val="1200"/>
              </a:spcAft>
              <a:buClr>
                <a:srgbClr val="034EA2"/>
              </a:buClr>
              <a:buSzTx/>
              <a:buFont typeface="+mj-lt"/>
              <a:buAutoNum type="arabicPeriod"/>
              <a:tabLst/>
              <a:defRPr/>
            </a:pPr>
            <a:endParaRPr kumimoji="0" lang="en-US" sz="1400" b="1" i="1" u="none" strike="noStrike" kern="1200" cap="none" spc="0" normalizeH="0" baseline="0" noProof="0" dirty="0">
              <a:ln>
                <a:noFill/>
              </a:ln>
              <a:solidFill>
                <a:srgbClr val="034EA2"/>
              </a:solidFill>
              <a:effectLst/>
              <a:highlight>
                <a:srgbClr val="FFFF00"/>
              </a:highlight>
              <a:uLnTx/>
              <a:uFillTx/>
              <a:latin typeface="Arial"/>
              <a:ea typeface="+mn-ea"/>
              <a:cs typeface="+mn-cs"/>
            </a:endParaRPr>
          </a:p>
          <a:p>
            <a:pPr marL="0" marR="0" lvl="1" indent="0" algn="just" defTabSz="914400" rtl="0" eaLnBrk="1" fontAlgn="auto" latinLnBrk="0" hangingPunct="1">
              <a:lnSpc>
                <a:spcPct val="100000"/>
              </a:lnSpc>
              <a:spcBef>
                <a:spcPts val="0"/>
              </a:spcBef>
              <a:spcAft>
                <a:spcPts val="1200"/>
              </a:spcAft>
              <a:buClr>
                <a:srgbClr val="034EA2"/>
              </a:buClr>
              <a:buSzTx/>
              <a:buFontTx/>
              <a:buNone/>
              <a:tabLst/>
              <a:defRPr/>
            </a:pPr>
            <a:endParaRPr kumimoji="0" lang="en-US" sz="2400" b="0" i="0" u="none" strike="noStrike" kern="1200" cap="none" spc="0" normalizeH="0" baseline="0" noProof="0" dirty="0">
              <a:ln>
                <a:noFill/>
              </a:ln>
              <a:solidFill>
                <a:srgbClr val="034EA2"/>
              </a:solidFill>
              <a:effectLst/>
              <a:uLnTx/>
              <a:uFillTx/>
              <a:latin typeface="Arial"/>
              <a:ea typeface="+mn-ea"/>
              <a:cs typeface="+mn-cs"/>
            </a:endParaRPr>
          </a:p>
        </p:txBody>
      </p:sp>
    </p:spTree>
    <p:extLst>
      <p:ext uri="{BB962C8B-B14F-4D97-AF65-F5344CB8AC3E}">
        <p14:creationId xmlns:p14="http://schemas.microsoft.com/office/powerpoint/2010/main" val="33660332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411967"/>
            <a:ext cx="10905699" cy="4618718"/>
          </a:xfrm>
        </p:spPr>
        <p:txBody>
          <a:bodyPr/>
          <a:lstStyle/>
          <a:p>
            <a:pPr marL="0" indent="0">
              <a:spcAft>
                <a:spcPts val="1200"/>
              </a:spcAft>
              <a:buNone/>
            </a:pPr>
            <a:endParaRPr lang="en-GB" dirty="0"/>
          </a:p>
          <a:p>
            <a:pPr lvl="1">
              <a:spcAft>
                <a:spcPts val="1200"/>
              </a:spcAft>
            </a:pPr>
            <a:endParaRPr lang="en-GB" dirty="0"/>
          </a:p>
          <a:p>
            <a:pPr marL="457200" lvl="1" indent="0">
              <a:spcAft>
                <a:spcPts val="1200"/>
              </a:spcAft>
              <a:buNone/>
            </a:pPr>
            <a:endParaRPr lang="en-GB" dirty="0"/>
          </a:p>
        </p:txBody>
      </p:sp>
      <p:sp>
        <p:nvSpPr>
          <p:cNvPr id="2" name="Title 1"/>
          <p:cNvSpPr>
            <a:spLocks noGrp="1"/>
          </p:cNvSpPr>
          <p:nvPr>
            <p:ph type="title"/>
          </p:nvPr>
        </p:nvSpPr>
        <p:spPr>
          <a:xfrm>
            <a:off x="1004748" y="410322"/>
            <a:ext cx="10515600" cy="1317431"/>
          </a:xfrm>
        </p:spPr>
        <p:txBody>
          <a:bodyPr/>
          <a:lstStyle/>
          <a:p>
            <a:r>
              <a:rPr lang="en-GB" b="1" dirty="0"/>
              <a:t>Main achievements 2 </a:t>
            </a:r>
            <a:br>
              <a:rPr lang="en-GB" b="1" dirty="0"/>
            </a:br>
            <a:endParaRPr lang="en-GB" sz="3200" b="1" dirty="0"/>
          </a:p>
        </p:txBody>
      </p:sp>
      <p:sp>
        <p:nvSpPr>
          <p:cNvPr id="5" name="Rectangle 4"/>
          <p:cNvSpPr/>
          <p:nvPr/>
        </p:nvSpPr>
        <p:spPr>
          <a:xfrm>
            <a:off x="585215" y="1159148"/>
            <a:ext cx="11021569" cy="4539704"/>
          </a:xfrm>
          <a:prstGeom prst="rect">
            <a:avLst/>
          </a:prstGeom>
        </p:spPr>
        <p:txBody>
          <a:bodyPr wrap="square">
            <a:spAutoFit/>
          </a:bodyPr>
          <a:lstStyle/>
          <a:p>
            <a:pPr marL="0" marR="0" lvl="1" indent="0" algn="just" defTabSz="914400" rtl="0" eaLnBrk="1" fontAlgn="auto" latinLnBrk="0" hangingPunct="1">
              <a:lnSpc>
                <a:spcPct val="100000"/>
              </a:lnSpc>
              <a:spcBef>
                <a:spcPts val="600"/>
              </a:spcBef>
              <a:spcAft>
                <a:spcPts val="600"/>
              </a:spcAft>
              <a:buClr>
                <a:srgbClr val="034EA2"/>
              </a:buClr>
              <a:buSzTx/>
              <a:buFontTx/>
              <a:buNone/>
              <a:tabLst/>
              <a:defRPr/>
            </a:pPr>
            <a:r>
              <a:rPr kumimoji="0" lang="en-US" sz="2000" b="0" i="0" u="sng" strike="noStrike" kern="1200" cap="none" spc="0" normalizeH="0" baseline="0" noProof="0" dirty="0">
                <a:ln>
                  <a:noFill/>
                </a:ln>
                <a:solidFill>
                  <a:srgbClr val="ED8D2F">
                    <a:lumMod val="75000"/>
                  </a:srgbClr>
                </a:solidFill>
                <a:effectLst/>
                <a:uLnTx/>
                <a:uFillTx/>
                <a:latin typeface="Arial"/>
                <a:ea typeface="+mn-ea"/>
                <a:cs typeface="+mn-cs"/>
              </a:rPr>
              <a:t> </a:t>
            </a:r>
          </a:p>
          <a:p>
            <a:pPr marL="457200" marR="0" lvl="1" indent="-457200" algn="just" defTabSz="914400" rtl="0" eaLnBrk="1" fontAlgn="auto" latinLnBrk="0" hangingPunct="1">
              <a:lnSpc>
                <a:spcPct val="100000"/>
              </a:lnSpc>
              <a:spcBef>
                <a:spcPts val="0"/>
              </a:spcBef>
              <a:spcAft>
                <a:spcPts val="1200"/>
              </a:spcAft>
              <a:buClr>
                <a:srgbClr val="034EA2"/>
              </a:buClr>
              <a:buSzTx/>
              <a:buFont typeface="+mj-lt"/>
              <a:buAutoNum type="arabicPeriod"/>
              <a:tabLst/>
              <a:defRPr/>
            </a:pPr>
            <a:endParaRPr kumimoji="0" lang="en-US" sz="2000" b="0" i="0" u="none" strike="noStrike" kern="1200" cap="none" spc="0" normalizeH="0" baseline="0" noProof="0" dirty="0">
              <a:ln>
                <a:noFill/>
              </a:ln>
              <a:solidFill>
                <a:srgbClr val="034EA2"/>
              </a:solidFill>
              <a:effectLst/>
              <a:uLnTx/>
              <a:uFillTx/>
              <a:latin typeface="Arial"/>
              <a:ea typeface="+mn-ea"/>
              <a:cs typeface="+mn-cs"/>
            </a:endParaRPr>
          </a:p>
          <a:p>
            <a:pPr marR="0" lvl="1" indent="-457200" algn="just" defTabSz="914400" rtl="0" eaLnBrk="1" fontAlgn="auto" latinLnBrk="0" hangingPunct="1">
              <a:lnSpc>
                <a:spcPct val="100000"/>
              </a:lnSpc>
              <a:spcBef>
                <a:spcPts val="0"/>
              </a:spcBef>
              <a:spcAft>
                <a:spcPts val="1200"/>
              </a:spcAft>
              <a:buClr>
                <a:srgbClr val="034EA2"/>
              </a:buClr>
              <a:buSzTx/>
              <a:buFont typeface="+mj-lt"/>
              <a:buAutoNum type="arabicPeriod" startAt="5"/>
              <a:tabLst/>
              <a:defRPr/>
            </a:pPr>
            <a:r>
              <a:rPr kumimoji="0" lang="en-US" sz="2000" b="1" i="0" u="none" strike="noStrike" kern="1200" cap="none" spc="0" normalizeH="0" baseline="0" noProof="0" dirty="0" err="1">
                <a:ln>
                  <a:noFill/>
                </a:ln>
                <a:solidFill>
                  <a:srgbClr val="034EA2"/>
                </a:solidFill>
                <a:effectLst/>
                <a:uLnTx/>
                <a:uFillTx/>
                <a:latin typeface="Arial"/>
                <a:ea typeface="+mn-ea"/>
                <a:cs typeface="+mn-cs"/>
              </a:rPr>
              <a:t>Recognised</a:t>
            </a:r>
            <a:r>
              <a:rPr kumimoji="0" lang="en-US" sz="2000" b="1" i="0" u="none" strike="noStrike" kern="1200" cap="none" spc="0" normalizeH="0" baseline="0" noProof="0" dirty="0">
                <a:ln>
                  <a:noFill/>
                </a:ln>
                <a:solidFill>
                  <a:srgbClr val="034EA2"/>
                </a:solidFill>
                <a:effectLst/>
                <a:uLnTx/>
                <a:uFillTx/>
                <a:latin typeface="Arial"/>
                <a:ea typeface="+mn-ea"/>
                <a:cs typeface="+mn-cs"/>
              </a:rPr>
              <a:t> Producer Groups (RPGs): </a:t>
            </a:r>
            <a:r>
              <a:rPr kumimoji="0" lang="en-US" sz="2000" b="0" i="0" u="none" strike="noStrike" kern="1200" cap="none" spc="0" normalizeH="0" baseline="0" noProof="0" dirty="0">
                <a:ln>
                  <a:noFill/>
                </a:ln>
                <a:solidFill>
                  <a:srgbClr val="034EA2"/>
                </a:solidFill>
                <a:effectLst/>
                <a:uLnTx/>
                <a:uFillTx/>
                <a:latin typeface="Arial"/>
                <a:ea typeface="+mn-ea"/>
                <a:cs typeface="+mn-cs"/>
              </a:rPr>
              <a:t>GI producer groups empowered for better GIs management, MS allowed to set RPG as a special category with additional powers </a:t>
            </a:r>
            <a:endParaRPr lang="en-US" sz="2000" dirty="0">
              <a:solidFill>
                <a:srgbClr val="034EA2"/>
              </a:solidFill>
              <a:latin typeface="Arial"/>
            </a:endParaRPr>
          </a:p>
          <a:p>
            <a:pPr marL="457200" marR="0" lvl="1" indent="-457200" algn="just" defTabSz="914400" rtl="0" eaLnBrk="1" fontAlgn="auto" latinLnBrk="0" hangingPunct="1">
              <a:lnSpc>
                <a:spcPct val="100000"/>
              </a:lnSpc>
              <a:spcBef>
                <a:spcPts val="0"/>
              </a:spcBef>
              <a:spcAft>
                <a:spcPts val="1200"/>
              </a:spcAft>
              <a:buClr>
                <a:srgbClr val="034EA2"/>
              </a:buClr>
              <a:buSzTx/>
              <a:buFont typeface="+mj-lt"/>
              <a:buAutoNum type="arabicPeriod" startAt="5"/>
              <a:tabLst/>
              <a:defRPr/>
            </a:pPr>
            <a:r>
              <a:rPr kumimoji="0" lang="en-US" sz="2000" b="1" i="0" u="none" strike="noStrike" kern="1200" cap="none" spc="0" normalizeH="0" baseline="0" noProof="0" dirty="0">
                <a:ln>
                  <a:noFill/>
                </a:ln>
                <a:solidFill>
                  <a:srgbClr val="034EA2"/>
                </a:solidFill>
                <a:effectLst/>
                <a:uLnTx/>
                <a:uFillTx/>
                <a:latin typeface="Arial"/>
                <a:ea typeface="+mn-ea"/>
                <a:cs typeface="+mn-cs"/>
              </a:rPr>
              <a:t>Sustainability: </a:t>
            </a:r>
            <a:r>
              <a:rPr kumimoji="0" lang="en-US" sz="2000" b="0" i="0" u="none" strike="noStrike" kern="1200" cap="none" spc="0" normalizeH="0" baseline="0" noProof="0" dirty="0">
                <a:ln>
                  <a:noFill/>
                </a:ln>
                <a:solidFill>
                  <a:srgbClr val="034EA2"/>
                </a:solidFill>
                <a:effectLst/>
                <a:uLnTx/>
                <a:uFillTx/>
                <a:latin typeface="Arial"/>
                <a:ea typeface="+mn-ea"/>
                <a:cs typeface="+mn-cs"/>
              </a:rPr>
              <a:t>GI producers encouraged to incorporate sustainability aspects</a:t>
            </a:r>
          </a:p>
          <a:p>
            <a:pPr marR="0" lvl="1" indent="-457200" algn="just" defTabSz="914400" rtl="0" eaLnBrk="1" fontAlgn="auto" latinLnBrk="0" hangingPunct="1">
              <a:lnSpc>
                <a:spcPct val="100000"/>
              </a:lnSpc>
              <a:spcBef>
                <a:spcPts val="0"/>
              </a:spcBef>
              <a:spcAft>
                <a:spcPts val="1200"/>
              </a:spcAft>
              <a:buClr>
                <a:srgbClr val="034EA2"/>
              </a:buClr>
              <a:buSzTx/>
              <a:buFont typeface="+mj-lt"/>
              <a:buAutoNum type="arabicPeriod" startAt="5"/>
              <a:tabLst/>
              <a:defRPr/>
            </a:pPr>
            <a:r>
              <a:rPr kumimoji="0" lang="en-US" sz="2000" b="1" i="0" u="none" strike="noStrike" kern="1200" cap="none" spc="0" normalizeH="0" baseline="0" noProof="0" dirty="0">
                <a:ln>
                  <a:noFill/>
                </a:ln>
                <a:solidFill>
                  <a:srgbClr val="034EA2"/>
                </a:solidFill>
                <a:effectLst/>
                <a:uLnTx/>
                <a:uFillTx/>
                <a:latin typeface="Arial"/>
                <a:ea typeface="+mn-ea"/>
                <a:cs typeface="+mn-cs"/>
              </a:rPr>
              <a:t>Labelling:</a:t>
            </a:r>
            <a:r>
              <a:rPr kumimoji="0" lang="en-US" sz="2000" b="0" i="0" u="none" strike="noStrike" kern="1200" cap="none" spc="0" normalizeH="0" baseline="0" noProof="0" dirty="0">
                <a:ln>
                  <a:noFill/>
                </a:ln>
                <a:solidFill>
                  <a:srgbClr val="034EA2"/>
                </a:solidFill>
                <a:effectLst/>
                <a:uLnTx/>
                <a:uFillTx/>
                <a:latin typeface="Arial"/>
                <a:ea typeface="+mn-ea"/>
                <a:cs typeface="+mn-cs"/>
              </a:rPr>
              <a:t> Obligation to indicate the producer in the same field of vision of the GI (transparency), Option for Wine to use PDO PGI as abbreviations   </a:t>
            </a:r>
          </a:p>
          <a:p>
            <a:pPr marR="0" lvl="1" indent="-457200" algn="just" defTabSz="914400" rtl="0" eaLnBrk="1" fontAlgn="auto" latinLnBrk="0" hangingPunct="1">
              <a:lnSpc>
                <a:spcPct val="100000"/>
              </a:lnSpc>
              <a:spcBef>
                <a:spcPts val="0"/>
              </a:spcBef>
              <a:spcAft>
                <a:spcPts val="1200"/>
              </a:spcAft>
              <a:buClr>
                <a:srgbClr val="034EA2"/>
              </a:buClr>
              <a:buSzTx/>
              <a:buFont typeface="+mj-lt"/>
              <a:buAutoNum type="arabicPeriod" startAt="5"/>
              <a:tabLst/>
              <a:defRPr/>
            </a:pPr>
            <a:r>
              <a:rPr kumimoji="0" lang="en-US" sz="2000" b="1" i="0" u="none" strike="noStrike" kern="1200" cap="none" spc="0" normalizeH="0" baseline="0" noProof="0" dirty="0">
                <a:ln>
                  <a:noFill/>
                </a:ln>
                <a:solidFill>
                  <a:srgbClr val="034EA2"/>
                </a:solidFill>
                <a:effectLst/>
                <a:uLnTx/>
                <a:uFillTx/>
                <a:latin typeface="Arial"/>
                <a:ea typeface="+mn-ea"/>
                <a:cs typeface="+mn-cs"/>
              </a:rPr>
              <a:t>Controls:</a:t>
            </a:r>
            <a:r>
              <a:rPr kumimoji="0" lang="en-US" sz="2000" b="0" i="0" u="none" strike="noStrike" kern="1200" cap="none" spc="0" normalizeH="0" baseline="0" noProof="0" dirty="0">
                <a:ln>
                  <a:noFill/>
                </a:ln>
                <a:solidFill>
                  <a:srgbClr val="034EA2"/>
                </a:solidFill>
                <a:effectLst/>
                <a:uLnTx/>
                <a:uFillTx/>
                <a:latin typeface="Arial"/>
                <a:ea typeface="+mn-ea"/>
                <a:cs typeface="+mn-cs"/>
              </a:rPr>
              <a:t> back in the GI Regulation </a:t>
            </a:r>
            <a:endParaRPr kumimoji="0" lang="en-US" sz="2000" b="0" i="0" u="none" strike="noStrike" kern="1200" cap="none" spc="0" normalizeH="0" baseline="0" noProof="0" dirty="0">
              <a:ln>
                <a:noFill/>
              </a:ln>
              <a:solidFill>
                <a:srgbClr val="034EA2"/>
              </a:solidFill>
              <a:effectLst/>
              <a:highlight>
                <a:srgbClr val="FFFF00"/>
              </a:highlight>
              <a:uLnTx/>
              <a:uFillTx/>
              <a:latin typeface="Arial"/>
              <a:ea typeface="+mn-ea"/>
              <a:cs typeface="+mn-cs"/>
            </a:endParaRPr>
          </a:p>
          <a:p>
            <a:pPr marR="0" lvl="1" indent="-457200" algn="just" defTabSz="914400" rtl="0" eaLnBrk="1" fontAlgn="auto" latinLnBrk="0" hangingPunct="1">
              <a:lnSpc>
                <a:spcPct val="100000"/>
              </a:lnSpc>
              <a:spcBef>
                <a:spcPts val="0"/>
              </a:spcBef>
              <a:spcAft>
                <a:spcPts val="1200"/>
              </a:spcAft>
              <a:buClr>
                <a:srgbClr val="034EA2"/>
              </a:buClr>
              <a:buSzTx/>
              <a:buFont typeface="+mj-lt"/>
              <a:buAutoNum type="arabicPeriod" startAt="5"/>
              <a:tabLst/>
              <a:defRPr/>
            </a:pPr>
            <a:r>
              <a:rPr kumimoji="0" lang="en-US" sz="2000" b="1" i="0" u="none" strike="noStrike" kern="1200" cap="none" spc="0" normalizeH="0" baseline="0" noProof="0" dirty="0">
                <a:ln>
                  <a:noFill/>
                </a:ln>
                <a:solidFill>
                  <a:srgbClr val="034EA2"/>
                </a:solidFill>
                <a:effectLst/>
                <a:uLnTx/>
                <a:uFillTx/>
                <a:latin typeface="Arial"/>
                <a:ea typeface="+mn-ea"/>
                <a:cs typeface="+mn-cs"/>
              </a:rPr>
              <a:t>International development:</a:t>
            </a:r>
            <a:r>
              <a:rPr kumimoji="0" lang="en-US" sz="2000" b="0" i="0" u="none" strike="noStrike" kern="1200" cap="none" spc="0" normalizeH="0" baseline="0" noProof="0" dirty="0">
                <a:ln>
                  <a:noFill/>
                </a:ln>
                <a:solidFill>
                  <a:srgbClr val="034EA2"/>
                </a:solidFill>
                <a:effectLst/>
                <a:uLnTx/>
                <a:uFillTx/>
                <a:latin typeface="Arial"/>
                <a:ea typeface="+mn-ea"/>
                <a:cs typeface="+mn-cs"/>
              </a:rPr>
              <a:t> Enhanced credibility of the EU GI system, influence on bilateral agreements and Geneva Act</a:t>
            </a:r>
          </a:p>
          <a:p>
            <a:pPr marL="0" marR="0" lvl="1" indent="0" algn="just" defTabSz="914400" rtl="0" eaLnBrk="1" fontAlgn="auto" latinLnBrk="0" hangingPunct="1">
              <a:lnSpc>
                <a:spcPct val="100000"/>
              </a:lnSpc>
              <a:spcBef>
                <a:spcPts val="0"/>
              </a:spcBef>
              <a:spcAft>
                <a:spcPts val="1200"/>
              </a:spcAft>
              <a:buClr>
                <a:srgbClr val="034EA2"/>
              </a:buClr>
              <a:buSzTx/>
              <a:buFontTx/>
              <a:buNone/>
              <a:tabLst/>
              <a:defRPr/>
            </a:pPr>
            <a:endParaRPr kumimoji="0" lang="en-US" sz="2400" b="0" i="0" u="none" strike="noStrike" kern="1200" cap="none" spc="0" normalizeH="0" baseline="0" noProof="0" dirty="0">
              <a:ln>
                <a:noFill/>
              </a:ln>
              <a:solidFill>
                <a:srgbClr val="034EA2"/>
              </a:solidFill>
              <a:effectLst/>
              <a:uLnTx/>
              <a:uFillTx/>
              <a:latin typeface="Arial"/>
              <a:ea typeface="+mn-ea"/>
              <a:cs typeface="+mn-cs"/>
            </a:endParaRPr>
          </a:p>
        </p:txBody>
      </p:sp>
    </p:spTree>
    <p:extLst>
      <p:ext uri="{BB962C8B-B14F-4D97-AF65-F5344CB8AC3E}">
        <p14:creationId xmlns:p14="http://schemas.microsoft.com/office/powerpoint/2010/main" val="28119755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Segnaposto contenuto 4">
            <a:extLst>
              <a:ext uri="{FF2B5EF4-FFF2-40B4-BE49-F238E27FC236}">
                <a16:creationId xmlns:a16="http://schemas.microsoft.com/office/drawing/2014/main" id="{F6E16C50-CBE4-7A45-A840-7F3754CEEE68}"/>
              </a:ext>
            </a:extLst>
          </p:cNvPr>
          <p:cNvGraphicFramePr>
            <a:graphicFrameLocks/>
          </p:cNvGraphicFramePr>
          <p:nvPr/>
        </p:nvGraphicFramePr>
        <p:xfrm>
          <a:off x="838200" y="1440180"/>
          <a:ext cx="10786110" cy="53035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1" name="Rettangolo con angoli arrotondati 20">
            <a:extLst>
              <a:ext uri="{FF2B5EF4-FFF2-40B4-BE49-F238E27FC236}">
                <a16:creationId xmlns:a16="http://schemas.microsoft.com/office/drawing/2014/main" id="{75005E61-1B86-634E-8F94-BDFFD03DC4CC}"/>
              </a:ext>
            </a:extLst>
          </p:cNvPr>
          <p:cNvSpPr/>
          <p:nvPr/>
        </p:nvSpPr>
        <p:spPr>
          <a:xfrm>
            <a:off x="838200" y="2864932"/>
            <a:ext cx="2484120" cy="1497509"/>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latin typeface="Arial" panose="020B0604020202020204" pitchFamily="34" charset="0"/>
                <a:cs typeface="Arial" panose="020B0604020202020204" pitchFamily="34" charset="0"/>
              </a:rPr>
              <a:t>GI use in names of processed products (food and wine)</a:t>
            </a:r>
          </a:p>
        </p:txBody>
      </p:sp>
      <p:sp>
        <p:nvSpPr>
          <p:cNvPr id="24" name="Rettangolo con angoli arrotondati 23">
            <a:extLst>
              <a:ext uri="{FF2B5EF4-FFF2-40B4-BE49-F238E27FC236}">
                <a16:creationId xmlns:a16="http://schemas.microsoft.com/office/drawing/2014/main" id="{2D7447ED-30FF-E449-9B19-5A940ECC203E}"/>
              </a:ext>
            </a:extLst>
          </p:cNvPr>
          <p:cNvSpPr/>
          <p:nvPr/>
        </p:nvSpPr>
        <p:spPr>
          <a:xfrm>
            <a:off x="3421216" y="2864932"/>
            <a:ext cx="8014335" cy="1497509"/>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GB" dirty="0">
                <a:solidFill>
                  <a:schemeClr val="tx1">
                    <a:lumMod val="50000"/>
                  </a:schemeClr>
                </a:solidFill>
                <a:cs typeface="Times New Roman" panose="02020603050405020304" pitchFamily="18" charset="0"/>
              </a:rPr>
              <a:t>Three conditions to be complies with: no comparable product, sufficient quantity to confer essential characteristic, percentage in label</a:t>
            </a:r>
          </a:p>
          <a:p>
            <a:pPr marL="285750" indent="-285750">
              <a:buFont typeface="Arial" panose="020B0604020202020204" pitchFamily="34" charset="0"/>
              <a:buChar char="•"/>
            </a:pPr>
            <a:r>
              <a:rPr lang="en-GB" dirty="0">
                <a:solidFill>
                  <a:schemeClr val="tx1">
                    <a:lumMod val="50000"/>
                  </a:schemeClr>
                </a:solidFill>
                <a:cs typeface="Times New Roman" panose="02020603050405020304" pitchFamily="18" charset="0"/>
              </a:rPr>
              <a:t>Prepacked food producers obliged to notify to RPGs the use of GI in the name of their products </a:t>
            </a:r>
          </a:p>
          <a:p>
            <a:pPr marL="285750" indent="-285750">
              <a:buFont typeface="Arial" panose="020B0604020202020204" pitchFamily="34" charset="0"/>
              <a:buChar char="•"/>
            </a:pPr>
            <a:r>
              <a:rPr lang="en-GB" dirty="0">
                <a:solidFill>
                  <a:schemeClr val="tx1">
                    <a:lumMod val="50000"/>
                  </a:schemeClr>
                </a:solidFill>
                <a:cs typeface="Times New Roman" panose="02020603050405020304" pitchFamily="18" charset="0"/>
              </a:rPr>
              <a:t>Possible producers/RPG agreements on labelling conditions</a:t>
            </a:r>
            <a:endParaRPr lang="it-IT" dirty="0">
              <a:solidFill>
                <a:schemeClr val="tx1">
                  <a:lumMod val="50000"/>
                </a:schemeClr>
              </a:solidFill>
              <a:cs typeface="Times New Roman" panose="02020603050405020304" pitchFamily="18" charset="0"/>
            </a:endParaRPr>
          </a:p>
        </p:txBody>
      </p:sp>
      <p:sp>
        <p:nvSpPr>
          <p:cNvPr id="25" name="Titolo 5">
            <a:extLst>
              <a:ext uri="{FF2B5EF4-FFF2-40B4-BE49-F238E27FC236}">
                <a16:creationId xmlns:a16="http://schemas.microsoft.com/office/drawing/2014/main" id="{FA03245A-6574-7C42-A319-B108872B07B9}"/>
              </a:ext>
            </a:extLst>
          </p:cNvPr>
          <p:cNvSpPr txBox="1">
            <a:spLocks/>
          </p:cNvSpPr>
          <p:nvPr/>
        </p:nvSpPr>
        <p:spPr>
          <a:xfrm>
            <a:off x="838200" y="182880"/>
            <a:ext cx="10515600" cy="644053"/>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r>
              <a:rPr lang="en-US" b="1" dirty="0"/>
              <a:t>Protection </a:t>
            </a:r>
            <a:r>
              <a:rPr lang="en-US" sz="2800" b="1" dirty="0"/>
              <a:t>(all sectors)    </a:t>
            </a:r>
            <a:endParaRPr lang="en-GB" sz="2800" b="1" dirty="0"/>
          </a:p>
        </p:txBody>
      </p:sp>
      <p:sp>
        <p:nvSpPr>
          <p:cNvPr id="2" name="Rettangolo con angoli arrotondati 20">
            <a:extLst>
              <a:ext uri="{FF2B5EF4-FFF2-40B4-BE49-F238E27FC236}">
                <a16:creationId xmlns:a16="http://schemas.microsoft.com/office/drawing/2014/main" id="{5BB4628D-9A25-A52C-20CB-9274CF8D7658}"/>
              </a:ext>
            </a:extLst>
          </p:cNvPr>
          <p:cNvSpPr/>
          <p:nvPr/>
        </p:nvSpPr>
        <p:spPr>
          <a:xfrm>
            <a:off x="838200" y="1304344"/>
            <a:ext cx="2484120" cy="1497509"/>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2000" dirty="0" err="1">
                <a:latin typeface="Arial" panose="020B0604020202020204" pitchFamily="34" charset="0"/>
                <a:cs typeface="Arial" panose="020B0604020202020204" pitchFamily="34" charset="0"/>
              </a:rPr>
              <a:t>Names</a:t>
            </a:r>
            <a:endParaRPr lang="en-US" sz="2000" dirty="0">
              <a:latin typeface="Arial" panose="020B0604020202020204" pitchFamily="34" charset="0"/>
              <a:cs typeface="Arial" panose="020B0604020202020204" pitchFamily="34" charset="0"/>
            </a:endParaRPr>
          </a:p>
        </p:txBody>
      </p:sp>
      <p:sp>
        <p:nvSpPr>
          <p:cNvPr id="3" name="Rettangolo con angoli arrotondati 23">
            <a:extLst>
              <a:ext uri="{FF2B5EF4-FFF2-40B4-BE49-F238E27FC236}">
                <a16:creationId xmlns:a16="http://schemas.microsoft.com/office/drawing/2014/main" id="{1F01DEBD-4A63-5985-2595-F61421E1C737}"/>
              </a:ext>
            </a:extLst>
          </p:cNvPr>
          <p:cNvSpPr/>
          <p:nvPr/>
        </p:nvSpPr>
        <p:spPr>
          <a:xfrm>
            <a:off x="3428047" y="1304344"/>
            <a:ext cx="8014335" cy="1497509"/>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lvl="0" indent="-285750" algn="just">
              <a:buFont typeface="Arial" panose="020B0604020202020204" pitchFamily="34" charset="0"/>
              <a:buChar char="•"/>
            </a:pPr>
            <a:r>
              <a:rPr lang="en-US" dirty="0">
                <a:solidFill>
                  <a:srgbClr val="000000"/>
                </a:solidFill>
                <a:latin typeface="Arial (Body)"/>
                <a:cs typeface="Arial" panose="020B0604020202020204" pitchFamily="34" charset="0"/>
              </a:rPr>
              <a:t>Transliterations and Transcriptions protected</a:t>
            </a:r>
          </a:p>
          <a:p>
            <a:pPr marL="285750" lvl="0" indent="-285750" algn="just">
              <a:buFont typeface="Arial" panose="020B0604020202020204" pitchFamily="34" charset="0"/>
              <a:buChar char="•"/>
            </a:pPr>
            <a:r>
              <a:rPr lang="en-US" dirty="0">
                <a:solidFill>
                  <a:srgbClr val="000000"/>
                </a:solidFill>
                <a:latin typeface="Arial (Body)"/>
                <a:cs typeface="Arial" panose="020B0604020202020204" pitchFamily="34" charset="0"/>
              </a:rPr>
              <a:t>Protection on the internet for all sectors</a:t>
            </a:r>
          </a:p>
          <a:p>
            <a:pPr marL="285750" lvl="0" indent="-285750" algn="just">
              <a:buFont typeface="Arial" panose="020B0604020202020204" pitchFamily="34" charset="0"/>
              <a:buChar char="•"/>
            </a:pPr>
            <a:r>
              <a:rPr lang="en-US" dirty="0">
                <a:solidFill>
                  <a:srgbClr val="000000"/>
                </a:solidFill>
                <a:latin typeface="Arial (Body)"/>
                <a:cs typeface="Arial" panose="020B0604020202020204" pitchFamily="34" charset="0"/>
              </a:rPr>
              <a:t>Protection against all illegal domain names accessible from the EU</a:t>
            </a:r>
          </a:p>
          <a:p>
            <a:pPr marL="285750" lvl="0" indent="-285750" algn="just">
              <a:buFont typeface="Arial" panose="020B0604020202020204" pitchFamily="34" charset="0"/>
              <a:buChar char="•"/>
            </a:pPr>
            <a:r>
              <a:rPr lang="en-US" dirty="0">
                <a:solidFill>
                  <a:srgbClr val="000000"/>
                </a:solidFill>
                <a:latin typeface="Arial (Body)"/>
                <a:cs typeface="Arial" panose="020B0604020202020204" pitchFamily="34" charset="0"/>
              </a:rPr>
              <a:t>Protection against Traditional Terms and national legislations</a:t>
            </a:r>
          </a:p>
          <a:p>
            <a:pPr marL="285750" lvl="0" indent="-285750" algn="just">
              <a:buFont typeface="Arial" panose="020B0604020202020204" pitchFamily="34" charset="0"/>
              <a:buChar char="•"/>
            </a:pPr>
            <a:r>
              <a:rPr lang="en-US" dirty="0">
                <a:solidFill>
                  <a:srgbClr val="000000"/>
                </a:solidFill>
                <a:latin typeface="Arial (Body)"/>
                <a:cs typeface="Arial" panose="020B0604020202020204" pitchFamily="34" charset="0"/>
              </a:rPr>
              <a:t>One year after cancellation to be registered under a different IPR  </a:t>
            </a:r>
          </a:p>
        </p:txBody>
      </p:sp>
      <p:sp>
        <p:nvSpPr>
          <p:cNvPr id="6" name="Rettangolo con angoli arrotondati 15">
            <a:extLst>
              <a:ext uri="{FF2B5EF4-FFF2-40B4-BE49-F238E27FC236}">
                <a16:creationId xmlns:a16="http://schemas.microsoft.com/office/drawing/2014/main" id="{8C291FEB-DEF3-2DB2-61FD-BF73C5AFD8A7}"/>
              </a:ext>
            </a:extLst>
          </p:cNvPr>
          <p:cNvSpPr/>
          <p:nvPr/>
        </p:nvSpPr>
        <p:spPr>
          <a:xfrm>
            <a:off x="838200" y="4498276"/>
            <a:ext cx="2487600" cy="1519065"/>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t>Domain names </a:t>
            </a:r>
          </a:p>
        </p:txBody>
      </p:sp>
      <p:sp>
        <p:nvSpPr>
          <p:cNvPr id="7" name="Rettangolo con angoli arrotondati 16">
            <a:extLst>
              <a:ext uri="{FF2B5EF4-FFF2-40B4-BE49-F238E27FC236}">
                <a16:creationId xmlns:a16="http://schemas.microsoft.com/office/drawing/2014/main" id="{03A929DD-DE3E-AB04-9F78-EA8324B7CFC8}"/>
              </a:ext>
            </a:extLst>
          </p:cNvPr>
          <p:cNvSpPr/>
          <p:nvPr/>
        </p:nvSpPr>
        <p:spPr>
          <a:xfrm>
            <a:off x="3452484" y="4569973"/>
            <a:ext cx="7983067" cy="1501200"/>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spcAft>
                <a:spcPts val="600"/>
              </a:spcAft>
              <a:buFont typeface="Arial" panose="020B0604020202020204" pitchFamily="34" charset="0"/>
              <a:buChar char="•"/>
            </a:pPr>
            <a:r>
              <a:rPr lang="en-US" dirty="0">
                <a:solidFill>
                  <a:srgbClr val="000000"/>
                </a:solidFill>
                <a:latin typeface="Arial" panose="020B0604020202020204" pitchFamily="34" charset="0"/>
                <a:cs typeface="Arial" panose="020B0604020202020204" pitchFamily="34" charset="0"/>
              </a:rPr>
              <a:t>GIs </a:t>
            </a:r>
            <a:r>
              <a:rPr lang="en-US" dirty="0" err="1">
                <a:solidFill>
                  <a:srgbClr val="000000"/>
                </a:solidFill>
                <a:latin typeface="Arial" panose="020B0604020202020204" pitchFamily="34" charset="0"/>
                <a:cs typeface="Arial" panose="020B0604020202020204" pitchFamily="34" charset="0"/>
              </a:rPr>
              <a:t>recognised</a:t>
            </a:r>
            <a:r>
              <a:rPr lang="en-US" dirty="0">
                <a:solidFill>
                  <a:srgbClr val="000000"/>
                </a:solidFill>
                <a:latin typeface="Arial" panose="020B0604020202020204" pitchFamily="34" charset="0"/>
                <a:cs typeface="Arial" panose="020B0604020202020204" pitchFamily="34" charset="0"/>
              </a:rPr>
              <a:t> as right to be invoked in alternative dispute resolution procedures for domain names related to Country-code top-level domain names </a:t>
            </a:r>
          </a:p>
          <a:p>
            <a:pPr marL="285750" indent="-285750">
              <a:spcAft>
                <a:spcPts val="600"/>
              </a:spcAft>
              <a:buFont typeface="Arial" panose="020B0604020202020204" pitchFamily="34" charset="0"/>
              <a:buChar char="•"/>
            </a:pPr>
            <a:r>
              <a:rPr lang="en-US" dirty="0">
                <a:solidFill>
                  <a:srgbClr val="000000"/>
                </a:solidFill>
                <a:latin typeface="Arial" panose="020B0604020202020204" pitchFamily="34" charset="0"/>
                <a:cs typeface="Arial" panose="020B0604020202020204" pitchFamily="34" charset="0"/>
              </a:rPr>
              <a:t>domain name information and alert system (pilot)</a:t>
            </a:r>
            <a:endParaRPr lang="en-GB"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618006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Segnaposto contenuto 4">
            <a:extLst>
              <a:ext uri="{FF2B5EF4-FFF2-40B4-BE49-F238E27FC236}">
                <a16:creationId xmlns:a16="http://schemas.microsoft.com/office/drawing/2014/main" id="{F6E16C50-CBE4-7A45-A840-7F3754CEEE68}"/>
              </a:ext>
            </a:extLst>
          </p:cNvPr>
          <p:cNvGraphicFramePr>
            <a:graphicFrameLocks/>
          </p:cNvGraphicFramePr>
          <p:nvPr/>
        </p:nvGraphicFramePr>
        <p:xfrm>
          <a:off x="838200" y="1440180"/>
          <a:ext cx="10786110" cy="53035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1" name="Rettangolo con angoli arrotondati 20">
            <a:extLst>
              <a:ext uri="{FF2B5EF4-FFF2-40B4-BE49-F238E27FC236}">
                <a16:creationId xmlns:a16="http://schemas.microsoft.com/office/drawing/2014/main" id="{75005E61-1B86-634E-8F94-BDFFD03DC4CC}"/>
              </a:ext>
            </a:extLst>
          </p:cNvPr>
          <p:cNvSpPr/>
          <p:nvPr/>
        </p:nvSpPr>
        <p:spPr>
          <a:xfrm>
            <a:off x="838200" y="2864932"/>
            <a:ext cx="2484120" cy="1497509"/>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Inclusion of GI in the system of the Digital Services Act </a:t>
            </a:r>
          </a:p>
        </p:txBody>
      </p:sp>
      <p:sp>
        <p:nvSpPr>
          <p:cNvPr id="24" name="Rettangolo con angoli arrotondati 23">
            <a:extLst>
              <a:ext uri="{FF2B5EF4-FFF2-40B4-BE49-F238E27FC236}">
                <a16:creationId xmlns:a16="http://schemas.microsoft.com/office/drawing/2014/main" id="{2D7447ED-30FF-E449-9B19-5A940ECC203E}"/>
              </a:ext>
            </a:extLst>
          </p:cNvPr>
          <p:cNvSpPr/>
          <p:nvPr/>
        </p:nvSpPr>
        <p:spPr>
          <a:xfrm>
            <a:off x="3421216" y="2864932"/>
            <a:ext cx="8014335" cy="1497509"/>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4D4D4D">
                    <a:lumMod val="50000"/>
                  </a:srgbClr>
                </a:solidFill>
                <a:effectLst/>
                <a:uLnTx/>
                <a:uFillTx/>
                <a:latin typeface="Arial"/>
                <a:ea typeface="+mn-ea"/>
                <a:cs typeface="Times New Roman" panose="02020603050405020304" pitchFamily="18" charset="0"/>
              </a:rPr>
              <a:t>Actions from judicial or administrative authorities to issue an order act under the Digital Services Act for any information that contravenes the protection of GIs (equivalent to illegal content)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it-IT" sz="1800" b="0" i="0" u="none" strike="noStrike" kern="1200" cap="none" spc="0" normalizeH="0" baseline="0" noProof="0" dirty="0">
              <a:ln>
                <a:noFill/>
              </a:ln>
              <a:solidFill>
                <a:srgbClr val="4D4D4D">
                  <a:lumMod val="50000"/>
                </a:srgbClr>
              </a:solidFill>
              <a:effectLst/>
              <a:uLnTx/>
              <a:uFillTx/>
              <a:latin typeface="Arial"/>
              <a:ea typeface="+mn-ea"/>
              <a:cs typeface="Times New Roman" panose="02020603050405020304" pitchFamily="18" charset="0"/>
            </a:endParaRPr>
          </a:p>
        </p:txBody>
      </p:sp>
      <p:sp>
        <p:nvSpPr>
          <p:cNvPr id="25" name="Titolo 5">
            <a:extLst>
              <a:ext uri="{FF2B5EF4-FFF2-40B4-BE49-F238E27FC236}">
                <a16:creationId xmlns:a16="http://schemas.microsoft.com/office/drawing/2014/main" id="{FA03245A-6574-7C42-A319-B108872B07B9}"/>
              </a:ext>
            </a:extLst>
          </p:cNvPr>
          <p:cNvSpPr txBox="1">
            <a:spLocks/>
          </p:cNvSpPr>
          <p:nvPr/>
        </p:nvSpPr>
        <p:spPr>
          <a:xfrm>
            <a:off x="838200" y="182880"/>
            <a:ext cx="10515600" cy="644053"/>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b="1" dirty="0">
                <a:solidFill>
                  <a:srgbClr val="034EA2"/>
                </a:solidFill>
                <a:latin typeface="Arial"/>
              </a:rPr>
              <a:t>E</a:t>
            </a:r>
            <a:r>
              <a:rPr kumimoji="0" lang="en-US" sz="4000" b="1" i="0" u="none" strike="noStrike" kern="1200" cap="none" spc="0" normalizeH="0" baseline="0" noProof="0" dirty="0" err="1">
                <a:ln>
                  <a:noFill/>
                </a:ln>
                <a:solidFill>
                  <a:srgbClr val="034EA2"/>
                </a:solidFill>
                <a:effectLst/>
                <a:uLnTx/>
                <a:uFillTx/>
                <a:latin typeface="Arial"/>
                <a:ea typeface="+mj-ea"/>
                <a:cs typeface="+mj-cs"/>
              </a:rPr>
              <a:t>nforcement</a:t>
            </a:r>
            <a:r>
              <a:rPr kumimoji="0" lang="en-US" sz="4000" b="1" i="0" u="none" strike="noStrike" kern="1200" cap="none" spc="0" normalizeH="0" baseline="0" noProof="0" dirty="0">
                <a:ln>
                  <a:noFill/>
                </a:ln>
                <a:solidFill>
                  <a:srgbClr val="034EA2"/>
                </a:solidFill>
                <a:effectLst/>
                <a:uLnTx/>
                <a:uFillTx/>
                <a:latin typeface="Arial"/>
                <a:ea typeface="+mj-ea"/>
                <a:cs typeface="+mj-cs"/>
              </a:rPr>
              <a:t> </a:t>
            </a:r>
            <a:r>
              <a:rPr kumimoji="0" lang="en-US" sz="2800" b="1" i="0" u="none" strike="noStrike" kern="1200" cap="none" spc="0" normalizeH="0" baseline="0" noProof="0" dirty="0">
                <a:ln>
                  <a:noFill/>
                </a:ln>
                <a:solidFill>
                  <a:srgbClr val="034EA2"/>
                </a:solidFill>
                <a:effectLst/>
                <a:uLnTx/>
                <a:uFillTx/>
                <a:latin typeface="Arial"/>
                <a:ea typeface="+mj-ea"/>
                <a:cs typeface="+mj-cs"/>
              </a:rPr>
              <a:t>(all sectors) </a:t>
            </a:r>
            <a:endParaRPr kumimoji="0" lang="en-GB" sz="2800" b="1" i="0" u="none" strike="noStrike" kern="1200" cap="none" spc="0" normalizeH="0" baseline="0" noProof="0" dirty="0">
              <a:ln>
                <a:noFill/>
              </a:ln>
              <a:solidFill>
                <a:srgbClr val="034EA2"/>
              </a:solidFill>
              <a:effectLst/>
              <a:uLnTx/>
              <a:uFillTx/>
              <a:latin typeface="Arial"/>
              <a:ea typeface="+mj-ea"/>
              <a:cs typeface="+mj-cs"/>
            </a:endParaRPr>
          </a:p>
        </p:txBody>
      </p:sp>
      <p:sp>
        <p:nvSpPr>
          <p:cNvPr id="2" name="Rettangolo con angoli arrotondati 20">
            <a:extLst>
              <a:ext uri="{FF2B5EF4-FFF2-40B4-BE49-F238E27FC236}">
                <a16:creationId xmlns:a16="http://schemas.microsoft.com/office/drawing/2014/main" id="{5BB4628D-9A25-A52C-20CB-9274CF8D7658}"/>
              </a:ext>
            </a:extLst>
          </p:cNvPr>
          <p:cNvSpPr/>
          <p:nvPr/>
        </p:nvSpPr>
        <p:spPr>
          <a:xfrm>
            <a:off x="838200" y="1304344"/>
            <a:ext cx="2484120" cy="1497509"/>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2000" b="0" i="0" u="none" strike="noStrike" kern="1200" cap="none" spc="0" normalizeH="0" baseline="0" noProof="0" dirty="0" err="1">
                <a:ln>
                  <a:noFill/>
                </a:ln>
                <a:solidFill>
                  <a:srgbClr val="FFFFFF"/>
                </a:solidFill>
                <a:effectLst/>
                <a:uLnTx/>
                <a:uFillTx/>
                <a:latin typeface="Arial" panose="020B0604020202020204" pitchFamily="34" charset="0"/>
                <a:ea typeface="+mn-ea"/>
                <a:cs typeface="Arial" panose="020B0604020202020204" pitchFamily="34" charset="0"/>
              </a:rPr>
              <a:t>Against</a:t>
            </a:r>
            <a:r>
              <a:rPr kumimoji="0" lang="it-IT"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 </a:t>
            </a:r>
            <a:r>
              <a:rPr kumimoji="0" lang="it-IT" sz="2000" b="0" i="0" u="none" strike="noStrike" kern="1200" cap="none" spc="0" normalizeH="0" baseline="0" noProof="0" dirty="0" err="1">
                <a:ln>
                  <a:noFill/>
                </a:ln>
                <a:solidFill>
                  <a:srgbClr val="FFFFFF"/>
                </a:solidFill>
                <a:effectLst/>
                <a:uLnTx/>
                <a:uFillTx/>
                <a:latin typeface="Arial" panose="020B0604020202020204" pitchFamily="34" charset="0"/>
                <a:ea typeface="+mn-ea"/>
                <a:cs typeface="Arial" panose="020B0604020202020204" pitchFamily="34" charset="0"/>
              </a:rPr>
              <a:t>illegal</a:t>
            </a:r>
            <a:r>
              <a:rPr kumimoji="0" lang="it-IT"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 use of names in the market </a:t>
            </a:r>
            <a:endParaRPr kumimoji="0" lang="en-US"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3" name="Rettangolo con angoli arrotondati 23">
            <a:extLst>
              <a:ext uri="{FF2B5EF4-FFF2-40B4-BE49-F238E27FC236}">
                <a16:creationId xmlns:a16="http://schemas.microsoft.com/office/drawing/2014/main" id="{1F01DEBD-4A63-5985-2595-F61421E1C737}"/>
              </a:ext>
            </a:extLst>
          </p:cNvPr>
          <p:cNvSpPr/>
          <p:nvPr/>
        </p:nvSpPr>
        <p:spPr>
          <a:xfrm>
            <a:off x="3428047" y="1304344"/>
            <a:ext cx="8014335" cy="1497509"/>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Actions from judicial or administrative authorities to stop illegal use of names in the market extended to product intended for export and to access to domain names illegally registered (geo-blocking) </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endParaRPr>
          </a:p>
        </p:txBody>
      </p:sp>
      <p:sp>
        <p:nvSpPr>
          <p:cNvPr id="6" name="Rettangolo con angoli arrotondati 15">
            <a:extLst>
              <a:ext uri="{FF2B5EF4-FFF2-40B4-BE49-F238E27FC236}">
                <a16:creationId xmlns:a16="http://schemas.microsoft.com/office/drawing/2014/main" id="{8C291FEB-DEF3-2DB2-61FD-BF73C5AFD8A7}"/>
              </a:ext>
            </a:extLst>
          </p:cNvPr>
          <p:cNvSpPr/>
          <p:nvPr/>
        </p:nvSpPr>
        <p:spPr>
          <a:xfrm>
            <a:off x="838200" y="4498276"/>
            <a:ext cx="2487600" cy="1519065"/>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n-ea"/>
                <a:cs typeface="+mn-cs"/>
              </a:rPr>
              <a:t>Attestation of compliance with the product specification</a:t>
            </a:r>
          </a:p>
        </p:txBody>
      </p:sp>
      <p:sp>
        <p:nvSpPr>
          <p:cNvPr id="7" name="Rettangolo con angoli arrotondati 16">
            <a:extLst>
              <a:ext uri="{FF2B5EF4-FFF2-40B4-BE49-F238E27FC236}">
                <a16:creationId xmlns:a16="http://schemas.microsoft.com/office/drawing/2014/main" id="{03A929DD-DE3E-AB04-9F78-EA8324B7CFC8}"/>
              </a:ext>
            </a:extLst>
          </p:cNvPr>
          <p:cNvSpPr/>
          <p:nvPr/>
        </p:nvSpPr>
        <p:spPr>
          <a:xfrm>
            <a:off x="3452484" y="4569973"/>
            <a:ext cx="7983067" cy="1501200"/>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dirty="0">
                <a:solidFill>
                  <a:srgbClr val="000000"/>
                </a:solidFill>
                <a:latin typeface="Arial" panose="020B0604020202020204" pitchFamily="34" charset="0"/>
                <a:cs typeface="Arial" panose="020B0604020202020204" pitchFamily="34" charset="0"/>
              </a:rPr>
              <a:t>N</a:t>
            </a:r>
            <a:r>
              <a:rPr kumimoji="0" lang="en-US" sz="1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ew</a:t>
            </a: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system (currently existing only for GI spirits) to grant certificate of compliance with the product specification to producers of a GI, to facilitate the recognition on the market of the genuine GI products </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dirty="0">
                <a:solidFill>
                  <a:srgbClr val="000000"/>
                </a:solidFill>
                <a:latin typeface="Arial" panose="020B0604020202020204" pitchFamily="34" charset="0"/>
                <a:cs typeface="Arial" panose="020B0604020202020204" pitchFamily="34" charset="0"/>
              </a:rPr>
              <a:t>It will be applicable as of 1 January 2025</a:t>
            </a:r>
            <a:endPar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6205060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Segnaposto contenuto 4">
            <a:extLst>
              <a:ext uri="{FF2B5EF4-FFF2-40B4-BE49-F238E27FC236}">
                <a16:creationId xmlns:a16="http://schemas.microsoft.com/office/drawing/2014/main" id="{F6E16C50-CBE4-7A45-A840-7F3754CEEE68}"/>
              </a:ext>
            </a:extLst>
          </p:cNvPr>
          <p:cNvGraphicFramePr>
            <a:graphicFrameLocks/>
          </p:cNvGraphicFramePr>
          <p:nvPr/>
        </p:nvGraphicFramePr>
        <p:xfrm>
          <a:off x="838200" y="1440180"/>
          <a:ext cx="10786110" cy="53035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1" name="Rettangolo con angoli arrotondati 20">
            <a:extLst>
              <a:ext uri="{FF2B5EF4-FFF2-40B4-BE49-F238E27FC236}">
                <a16:creationId xmlns:a16="http://schemas.microsoft.com/office/drawing/2014/main" id="{75005E61-1B86-634E-8F94-BDFFD03DC4CC}"/>
              </a:ext>
            </a:extLst>
          </p:cNvPr>
          <p:cNvSpPr/>
          <p:nvPr/>
        </p:nvSpPr>
        <p:spPr>
          <a:xfrm>
            <a:off x="838200" y="2864932"/>
            <a:ext cx="2484120" cy="1497509"/>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Stricter deadlines </a:t>
            </a:r>
          </a:p>
        </p:txBody>
      </p:sp>
      <p:sp>
        <p:nvSpPr>
          <p:cNvPr id="24" name="Rettangolo con angoli arrotondati 23">
            <a:extLst>
              <a:ext uri="{FF2B5EF4-FFF2-40B4-BE49-F238E27FC236}">
                <a16:creationId xmlns:a16="http://schemas.microsoft.com/office/drawing/2014/main" id="{2D7447ED-30FF-E449-9B19-5A940ECC203E}"/>
              </a:ext>
            </a:extLst>
          </p:cNvPr>
          <p:cNvSpPr/>
          <p:nvPr/>
        </p:nvSpPr>
        <p:spPr>
          <a:xfrm>
            <a:off x="3421216" y="2864932"/>
            <a:ext cx="8014335" cy="1497509"/>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solidFill>
                  <a:srgbClr val="4D4D4D">
                    <a:lumMod val="50000"/>
                  </a:srgbClr>
                </a:solidFill>
                <a:latin typeface="Arial"/>
                <a:cs typeface="Times New Roman" panose="02020603050405020304" pitchFamily="18" charset="0"/>
              </a:rPr>
              <a:t>M</a:t>
            </a:r>
            <a:r>
              <a:rPr kumimoji="0" lang="en-GB" sz="1800" b="0" i="0" u="none" strike="noStrike" kern="1200" cap="none" spc="0" normalizeH="0" baseline="0" noProof="0" dirty="0" err="1">
                <a:ln>
                  <a:noFill/>
                </a:ln>
                <a:solidFill>
                  <a:srgbClr val="4D4D4D">
                    <a:lumMod val="50000"/>
                  </a:srgbClr>
                </a:solidFill>
                <a:effectLst/>
                <a:uLnTx/>
                <a:uFillTx/>
                <a:latin typeface="Arial"/>
                <a:ea typeface="+mn-ea"/>
                <a:cs typeface="Times New Roman" panose="02020603050405020304" pitchFamily="18" charset="0"/>
              </a:rPr>
              <a:t>andatory</a:t>
            </a:r>
            <a:r>
              <a:rPr kumimoji="0" lang="en-GB" sz="1800" b="0" i="0" u="none" strike="noStrike" kern="1200" cap="none" spc="0" normalizeH="0" baseline="0" noProof="0" dirty="0">
                <a:ln>
                  <a:noFill/>
                </a:ln>
                <a:solidFill>
                  <a:srgbClr val="4D4D4D">
                    <a:lumMod val="50000"/>
                  </a:srgbClr>
                </a:solidFill>
                <a:effectLst/>
                <a:uLnTx/>
                <a:uFillTx/>
                <a:latin typeface="Arial"/>
                <a:ea typeface="+mn-ea"/>
                <a:cs typeface="Times New Roman" panose="02020603050405020304" pitchFamily="18" charset="0"/>
              </a:rPr>
              <a:t> deadlines for the Commission to examine applications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solidFill>
                  <a:srgbClr val="4D4D4D">
                    <a:lumMod val="50000"/>
                  </a:srgbClr>
                </a:solidFill>
                <a:latin typeface="Arial"/>
                <a:cs typeface="Times New Roman" panose="02020603050405020304" pitchFamily="18" charset="0"/>
              </a:rPr>
              <a:t>For all sectors, reasoned statements of opposition will be lodged within three months from the publication of the application  </a:t>
            </a:r>
            <a:endParaRPr kumimoji="0" lang="it-IT" sz="1800" b="0" i="0" u="none" strike="noStrike" kern="1200" cap="none" spc="0" normalizeH="0" baseline="0" noProof="0" dirty="0">
              <a:ln>
                <a:noFill/>
              </a:ln>
              <a:solidFill>
                <a:srgbClr val="4D4D4D">
                  <a:lumMod val="50000"/>
                </a:srgbClr>
              </a:solidFill>
              <a:effectLst/>
              <a:uLnTx/>
              <a:uFillTx/>
              <a:latin typeface="Arial"/>
              <a:ea typeface="+mn-ea"/>
              <a:cs typeface="Times New Roman" panose="02020603050405020304" pitchFamily="18" charset="0"/>
            </a:endParaRPr>
          </a:p>
        </p:txBody>
      </p:sp>
      <p:sp>
        <p:nvSpPr>
          <p:cNvPr id="25" name="Titolo 5">
            <a:extLst>
              <a:ext uri="{FF2B5EF4-FFF2-40B4-BE49-F238E27FC236}">
                <a16:creationId xmlns:a16="http://schemas.microsoft.com/office/drawing/2014/main" id="{FA03245A-6574-7C42-A319-B108872B07B9}"/>
              </a:ext>
            </a:extLst>
          </p:cNvPr>
          <p:cNvSpPr txBox="1">
            <a:spLocks/>
          </p:cNvSpPr>
          <p:nvPr/>
        </p:nvSpPr>
        <p:spPr>
          <a:xfrm>
            <a:off x="838200" y="182880"/>
            <a:ext cx="10515600" cy="644053"/>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034EA2"/>
                </a:solidFill>
                <a:effectLst/>
                <a:uLnTx/>
                <a:uFillTx/>
                <a:latin typeface="Arial"/>
                <a:ea typeface="+mj-ea"/>
                <a:cs typeface="+mj-cs"/>
              </a:rPr>
              <a:t>Legal framework </a:t>
            </a:r>
            <a:r>
              <a:rPr kumimoji="0" lang="en-US" sz="2800" b="1" i="0" u="none" strike="noStrike" kern="1200" cap="none" spc="0" normalizeH="0" baseline="0" noProof="0" dirty="0">
                <a:ln>
                  <a:noFill/>
                </a:ln>
                <a:solidFill>
                  <a:srgbClr val="034EA2"/>
                </a:solidFill>
                <a:effectLst/>
                <a:uLnTx/>
                <a:uFillTx/>
                <a:latin typeface="Arial"/>
                <a:ea typeface="+mj-ea"/>
                <a:cs typeface="+mj-cs"/>
              </a:rPr>
              <a:t>(all sectors)</a:t>
            </a:r>
            <a:endParaRPr kumimoji="0" lang="en-GB" sz="2800" b="1" i="0" u="none" strike="noStrike" kern="1200" cap="none" spc="0" normalizeH="0" baseline="0" noProof="0" dirty="0">
              <a:ln>
                <a:noFill/>
              </a:ln>
              <a:solidFill>
                <a:srgbClr val="034EA2"/>
              </a:solidFill>
              <a:effectLst/>
              <a:uLnTx/>
              <a:uFillTx/>
              <a:latin typeface="Arial"/>
              <a:ea typeface="+mj-ea"/>
              <a:cs typeface="+mj-cs"/>
            </a:endParaRPr>
          </a:p>
        </p:txBody>
      </p:sp>
      <p:sp>
        <p:nvSpPr>
          <p:cNvPr id="2" name="Rettangolo con angoli arrotondati 20">
            <a:extLst>
              <a:ext uri="{FF2B5EF4-FFF2-40B4-BE49-F238E27FC236}">
                <a16:creationId xmlns:a16="http://schemas.microsoft.com/office/drawing/2014/main" id="{5BB4628D-9A25-A52C-20CB-9274CF8D7658}"/>
              </a:ext>
            </a:extLst>
          </p:cNvPr>
          <p:cNvSpPr/>
          <p:nvPr/>
        </p:nvSpPr>
        <p:spPr>
          <a:xfrm>
            <a:off x="838200" y="1304344"/>
            <a:ext cx="2484120" cy="1497509"/>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2000" b="0" i="0" u="none" strike="noStrike" kern="1200" cap="none" spc="0" normalizeH="0" baseline="0" noProof="0" dirty="0" err="1">
                <a:ln>
                  <a:noFill/>
                </a:ln>
                <a:solidFill>
                  <a:srgbClr val="FFFFFF"/>
                </a:solidFill>
                <a:effectLst/>
                <a:uLnTx/>
                <a:uFillTx/>
                <a:latin typeface="Arial" panose="020B0604020202020204" pitchFamily="34" charset="0"/>
                <a:ea typeface="+mn-ea"/>
                <a:cs typeface="Arial" panose="020B0604020202020204" pitchFamily="34" charset="0"/>
              </a:rPr>
              <a:t>Harmonisation</a:t>
            </a:r>
            <a:r>
              <a:rPr kumimoji="0" lang="it-IT"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 </a:t>
            </a:r>
            <a:endParaRPr kumimoji="0" lang="en-US"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3" name="Rettangolo con angoli arrotondati 23">
            <a:extLst>
              <a:ext uri="{FF2B5EF4-FFF2-40B4-BE49-F238E27FC236}">
                <a16:creationId xmlns:a16="http://schemas.microsoft.com/office/drawing/2014/main" id="{1F01DEBD-4A63-5985-2595-F61421E1C737}"/>
              </a:ext>
            </a:extLst>
          </p:cNvPr>
          <p:cNvSpPr/>
          <p:nvPr/>
        </p:nvSpPr>
        <p:spPr>
          <a:xfrm>
            <a:off x="3428047" y="1304344"/>
            <a:ext cx="8014335" cy="1497509"/>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One Register, one GI Committee for all sectors (food, wines, spirits) </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One registration procedure, one set of protection rules for all sectors </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endParaRPr>
          </a:p>
          <a:p>
            <a:pPr marR="0" lvl="0" algn="just" defTabSz="914400" rtl="0" eaLnBrk="1" fontAlgn="auto" latinLnBrk="0" hangingPunct="1">
              <a:lnSpc>
                <a:spcPct val="100000"/>
              </a:lnSpc>
              <a:spcBef>
                <a:spcPts val="0"/>
              </a:spcBef>
              <a:spcAft>
                <a:spcPts val="0"/>
              </a:spcAft>
              <a:buClrTx/>
              <a:buSzTx/>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 </a:t>
            </a:r>
          </a:p>
        </p:txBody>
      </p:sp>
      <p:sp>
        <p:nvSpPr>
          <p:cNvPr id="6" name="Rettangolo con angoli arrotondati 15">
            <a:extLst>
              <a:ext uri="{FF2B5EF4-FFF2-40B4-BE49-F238E27FC236}">
                <a16:creationId xmlns:a16="http://schemas.microsoft.com/office/drawing/2014/main" id="{8C291FEB-DEF3-2DB2-61FD-BF73C5AFD8A7}"/>
              </a:ext>
            </a:extLst>
          </p:cNvPr>
          <p:cNvSpPr/>
          <p:nvPr/>
        </p:nvSpPr>
        <p:spPr>
          <a:xfrm>
            <a:off x="838200" y="4498276"/>
            <a:ext cx="2487600" cy="1519065"/>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n-ea"/>
                <a:cs typeface="+mn-cs"/>
              </a:rPr>
              <a:t>Procedures optimised </a:t>
            </a:r>
          </a:p>
        </p:txBody>
      </p:sp>
      <p:sp>
        <p:nvSpPr>
          <p:cNvPr id="7" name="Rettangolo con angoli arrotondati 16">
            <a:extLst>
              <a:ext uri="{FF2B5EF4-FFF2-40B4-BE49-F238E27FC236}">
                <a16:creationId xmlns:a16="http://schemas.microsoft.com/office/drawing/2014/main" id="{03A929DD-DE3E-AB04-9F78-EA8324B7CFC8}"/>
              </a:ext>
            </a:extLst>
          </p:cNvPr>
          <p:cNvSpPr/>
          <p:nvPr/>
        </p:nvSpPr>
        <p:spPr>
          <a:xfrm>
            <a:off x="3452484" y="4569973"/>
            <a:ext cx="7983067" cy="1501200"/>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Oppositions: notice of opposition</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dirty="0">
                <a:solidFill>
                  <a:srgbClr val="000000"/>
                </a:solidFill>
                <a:latin typeface="Arial" panose="020B0604020202020204" pitchFamily="34" charset="0"/>
                <a:cs typeface="Arial" panose="020B0604020202020204" pitchFamily="34" charset="0"/>
              </a:rPr>
              <a:t>Amendment and cancellation: RPG only entitled to apply (when it exists)</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dirty="0">
                <a:solidFill>
                  <a:srgbClr val="000000"/>
                </a:solidFill>
                <a:latin typeface="Arial" panose="020B0604020202020204" pitchFamily="34" charset="0"/>
                <a:cs typeface="Arial" panose="020B0604020202020204" pitchFamily="34" charset="0"/>
              </a:rPr>
              <a:t>An </a:t>
            </a: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amendment not changing the single document is always standard</a:t>
            </a: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p>
        </p:txBody>
      </p:sp>
    </p:spTree>
    <p:extLst>
      <p:ext uri="{BB962C8B-B14F-4D97-AF65-F5344CB8AC3E}">
        <p14:creationId xmlns:p14="http://schemas.microsoft.com/office/powerpoint/2010/main" val="21704686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Segnaposto contenuto 4">
            <a:extLst>
              <a:ext uri="{FF2B5EF4-FFF2-40B4-BE49-F238E27FC236}">
                <a16:creationId xmlns:a16="http://schemas.microsoft.com/office/drawing/2014/main" id="{F6E16C50-CBE4-7A45-A840-7F3754CEEE68}"/>
              </a:ext>
            </a:extLst>
          </p:cNvPr>
          <p:cNvGraphicFramePr>
            <a:graphicFrameLocks/>
          </p:cNvGraphicFramePr>
          <p:nvPr/>
        </p:nvGraphicFramePr>
        <p:xfrm>
          <a:off x="838200" y="1440180"/>
          <a:ext cx="10786110" cy="53035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1" name="Rettangolo con angoli arrotondati 20">
            <a:extLst>
              <a:ext uri="{FF2B5EF4-FFF2-40B4-BE49-F238E27FC236}">
                <a16:creationId xmlns:a16="http://schemas.microsoft.com/office/drawing/2014/main" id="{75005E61-1B86-634E-8F94-BDFFD03DC4CC}"/>
              </a:ext>
            </a:extLst>
          </p:cNvPr>
          <p:cNvSpPr/>
          <p:nvPr/>
        </p:nvSpPr>
        <p:spPr>
          <a:xfrm>
            <a:off x="838200" y="2864932"/>
            <a:ext cx="2484120" cy="1497509"/>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Recognised Producer Groups</a:t>
            </a:r>
          </a:p>
        </p:txBody>
      </p:sp>
      <p:sp>
        <p:nvSpPr>
          <p:cNvPr id="24" name="Rettangolo con angoli arrotondati 23">
            <a:extLst>
              <a:ext uri="{FF2B5EF4-FFF2-40B4-BE49-F238E27FC236}">
                <a16:creationId xmlns:a16="http://schemas.microsoft.com/office/drawing/2014/main" id="{2D7447ED-30FF-E449-9B19-5A940ECC203E}"/>
              </a:ext>
            </a:extLst>
          </p:cNvPr>
          <p:cNvSpPr/>
          <p:nvPr/>
        </p:nvSpPr>
        <p:spPr>
          <a:xfrm>
            <a:off x="3421216" y="2864932"/>
            <a:ext cx="8014335" cy="1497509"/>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4D4D4D">
                    <a:lumMod val="50000"/>
                  </a:srgbClr>
                </a:solidFill>
                <a:effectLst/>
                <a:uLnTx/>
                <a:uFillTx/>
                <a:latin typeface="Arial"/>
                <a:ea typeface="+mn-ea"/>
                <a:cs typeface="Times New Roman" panose="02020603050405020304" pitchFamily="18" charset="0"/>
              </a:rPr>
              <a:t>Optional for Member State to endorse the system of RPGs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solidFill>
                  <a:srgbClr val="4D4D4D">
                    <a:lumMod val="50000"/>
                  </a:srgbClr>
                </a:solidFill>
                <a:latin typeface="Arial"/>
                <a:cs typeface="Times New Roman" panose="02020603050405020304" pitchFamily="18" charset="0"/>
              </a:rPr>
              <a:t>Alternative criteria of eligibility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4D4D4D">
                    <a:lumMod val="50000"/>
                  </a:srgbClr>
                </a:solidFill>
                <a:effectLst/>
                <a:uLnTx/>
                <a:uFillTx/>
                <a:latin typeface="Arial"/>
                <a:ea typeface="+mn-ea"/>
                <a:cs typeface="Times New Roman" panose="02020603050405020304" pitchFamily="18" charset="0"/>
              </a:rPr>
              <a:t>Representativity of all producers of the GI by default  </a:t>
            </a:r>
            <a:endParaRPr kumimoji="0" lang="it-IT" sz="1800" b="0" i="0" u="none" strike="noStrike" kern="1200" cap="none" spc="0" normalizeH="0" baseline="0" noProof="0" dirty="0">
              <a:ln>
                <a:noFill/>
              </a:ln>
              <a:solidFill>
                <a:srgbClr val="4D4D4D">
                  <a:lumMod val="50000"/>
                </a:srgbClr>
              </a:solidFill>
              <a:effectLst/>
              <a:uLnTx/>
              <a:uFillTx/>
              <a:latin typeface="Arial"/>
              <a:ea typeface="+mn-ea"/>
              <a:cs typeface="Times New Roman" panose="02020603050405020304" pitchFamily="18" charset="0"/>
            </a:endParaRPr>
          </a:p>
        </p:txBody>
      </p:sp>
      <p:sp>
        <p:nvSpPr>
          <p:cNvPr id="25" name="Titolo 5">
            <a:extLst>
              <a:ext uri="{FF2B5EF4-FFF2-40B4-BE49-F238E27FC236}">
                <a16:creationId xmlns:a16="http://schemas.microsoft.com/office/drawing/2014/main" id="{FA03245A-6574-7C42-A319-B108872B07B9}"/>
              </a:ext>
            </a:extLst>
          </p:cNvPr>
          <p:cNvSpPr txBox="1">
            <a:spLocks/>
          </p:cNvSpPr>
          <p:nvPr/>
        </p:nvSpPr>
        <p:spPr>
          <a:xfrm>
            <a:off x="838200" y="182880"/>
            <a:ext cx="10515600" cy="644053"/>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err="1">
                <a:ln>
                  <a:noFill/>
                </a:ln>
                <a:solidFill>
                  <a:srgbClr val="034EA2"/>
                </a:solidFill>
                <a:effectLst/>
                <a:uLnTx/>
                <a:uFillTx/>
                <a:latin typeface="Arial"/>
                <a:ea typeface="+mj-ea"/>
                <a:cs typeface="+mj-cs"/>
              </a:rPr>
              <a:t>Recognised</a:t>
            </a:r>
            <a:r>
              <a:rPr kumimoji="0" lang="en-US" sz="4000" b="1" i="0" u="none" strike="noStrike" kern="1200" cap="none" spc="0" normalizeH="0" baseline="0" noProof="0" dirty="0">
                <a:ln>
                  <a:noFill/>
                </a:ln>
                <a:solidFill>
                  <a:srgbClr val="034EA2"/>
                </a:solidFill>
                <a:effectLst/>
                <a:uLnTx/>
                <a:uFillTx/>
                <a:latin typeface="Arial"/>
                <a:ea typeface="+mj-ea"/>
                <a:cs typeface="+mj-cs"/>
              </a:rPr>
              <a:t> Producer Groups </a:t>
            </a:r>
            <a:r>
              <a:rPr kumimoji="0" lang="en-US" sz="2800" b="1" i="0" u="none" strike="noStrike" kern="1200" cap="none" spc="0" normalizeH="0" baseline="0" noProof="0" dirty="0">
                <a:ln>
                  <a:noFill/>
                </a:ln>
                <a:solidFill>
                  <a:srgbClr val="034EA2"/>
                </a:solidFill>
                <a:effectLst/>
                <a:uLnTx/>
                <a:uFillTx/>
                <a:latin typeface="Arial"/>
                <a:ea typeface="+mj-ea"/>
                <a:cs typeface="+mj-cs"/>
              </a:rPr>
              <a:t>(all sectors)</a:t>
            </a:r>
            <a:endParaRPr kumimoji="0" lang="en-GB" sz="2800" b="1" i="0" u="none" strike="noStrike" kern="1200" cap="none" spc="0" normalizeH="0" baseline="0" noProof="0" dirty="0">
              <a:ln>
                <a:noFill/>
              </a:ln>
              <a:solidFill>
                <a:srgbClr val="034EA2"/>
              </a:solidFill>
              <a:effectLst/>
              <a:uLnTx/>
              <a:uFillTx/>
              <a:latin typeface="Arial"/>
              <a:ea typeface="+mj-ea"/>
              <a:cs typeface="+mj-cs"/>
            </a:endParaRPr>
          </a:p>
        </p:txBody>
      </p:sp>
      <p:sp>
        <p:nvSpPr>
          <p:cNvPr id="2" name="Rettangolo con angoli arrotondati 20">
            <a:extLst>
              <a:ext uri="{FF2B5EF4-FFF2-40B4-BE49-F238E27FC236}">
                <a16:creationId xmlns:a16="http://schemas.microsoft.com/office/drawing/2014/main" id="{5BB4628D-9A25-A52C-20CB-9274CF8D7658}"/>
              </a:ext>
            </a:extLst>
          </p:cNvPr>
          <p:cNvSpPr/>
          <p:nvPr/>
        </p:nvSpPr>
        <p:spPr>
          <a:xfrm>
            <a:off x="838200" y="1304344"/>
            <a:ext cx="2484120" cy="1497509"/>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GI Producer Groups</a:t>
            </a:r>
            <a:endParaRPr kumimoji="0" lang="en-US"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3" name="Rettangolo con angoli arrotondati 23">
            <a:extLst>
              <a:ext uri="{FF2B5EF4-FFF2-40B4-BE49-F238E27FC236}">
                <a16:creationId xmlns:a16="http://schemas.microsoft.com/office/drawing/2014/main" id="{1F01DEBD-4A63-5985-2595-F61421E1C737}"/>
              </a:ext>
            </a:extLst>
          </p:cNvPr>
          <p:cNvSpPr/>
          <p:nvPr/>
        </p:nvSpPr>
        <p:spPr>
          <a:xfrm>
            <a:off x="3428047" y="1304344"/>
            <a:ext cx="8014335" cy="1497509"/>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GI producer groups empowered for better GIs management </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Tasks extended and detailed: represent the members, take action to improve the performance of the GI, agree on sustainable practices, dissemination of information, promotion activities, measures to enhance the value of products, advertising campaigns</a:t>
            </a:r>
          </a:p>
        </p:txBody>
      </p:sp>
      <p:sp>
        <p:nvSpPr>
          <p:cNvPr id="6" name="Rettangolo con angoli arrotondati 15">
            <a:extLst>
              <a:ext uri="{FF2B5EF4-FFF2-40B4-BE49-F238E27FC236}">
                <a16:creationId xmlns:a16="http://schemas.microsoft.com/office/drawing/2014/main" id="{8C291FEB-DEF3-2DB2-61FD-BF73C5AFD8A7}"/>
              </a:ext>
            </a:extLst>
          </p:cNvPr>
          <p:cNvSpPr/>
          <p:nvPr/>
        </p:nvSpPr>
        <p:spPr>
          <a:xfrm>
            <a:off x="838200" y="4569973"/>
            <a:ext cx="2487600" cy="1519065"/>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n-ea"/>
                <a:cs typeface="+mn-cs"/>
              </a:rPr>
              <a:t>Additional </a:t>
            </a:r>
            <a:r>
              <a:rPr lang="en-GB" sz="2000" dirty="0">
                <a:solidFill>
                  <a:srgbClr val="FFFFFF"/>
                </a:solidFill>
                <a:latin typeface="Arial"/>
              </a:rPr>
              <a:t>Tasks of the RPG</a:t>
            </a:r>
            <a:endParaRPr kumimoji="0" lang="en-GB" sz="2000" b="0" i="0" u="none" strike="noStrike" kern="1200" cap="none" spc="0" normalizeH="0" baseline="0" noProof="0" dirty="0">
              <a:ln>
                <a:noFill/>
              </a:ln>
              <a:solidFill>
                <a:srgbClr val="FFFFFF"/>
              </a:solidFill>
              <a:effectLst/>
              <a:uLnTx/>
              <a:uFillTx/>
              <a:latin typeface="Arial"/>
              <a:ea typeface="+mn-ea"/>
              <a:cs typeface="+mn-cs"/>
            </a:endParaRPr>
          </a:p>
        </p:txBody>
      </p:sp>
      <p:sp>
        <p:nvSpPr>
          <p:cNvPr id="7" name="Rettangolo con angoli arrotondati 16">
            <a:extLst>
              <a:ext uri="{FF2B5EF4-FFF2-40B4-BE49-F238E27FC236}">
                <a16:creationId xmlns:a16="http://schemas.microsoft.com/office/drawing/2014/main" id="{03A929DD-DE3E-AB04-9F78-EA8324B7CFC8}"/>
              </a:ext>
            </a:extLst>
          </p:cNvPr>
          <p:cNvSpPr/>
          <p:nvPr/>
        </p:nvSpPr>
        <p:spPr>
          <a:xfrm>
            <a:off x="3452484" y="4569973"/>
            <a:ext cx="7983067" cy="1501200"/>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dirty="0">
                <a:solidFill>
                  <a:srgbClr val="000000"/>
                </a:solidFill>
                <a:latin typeface="Arial" panose="020B0604020202020204" pitchFamily="34" charset="0"/>
                <a:cs typeface="Arial" panose="020B0604020202020204" pitchFamily="34" charset="0"/>
              </a:rPr>
              <a:t>R</a:t>
            </a:r>
            <a:r>
              <a:rPr kumimoji="0" lang="en-US" sz="1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eceive</a:t>
            </a: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 notification from a prepacked food producer (exclusive)</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Request binding rules for the regulation of supply up to 6 years (excl.)</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Establish standard value sharing clauses used by the members (excl.)</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dirty="0">
                <a:solidFill>
                  <a:srgbClr val="000000"/>
                </a:solidFill>
                <a:latin typeface="Arial" panose="020B0604020202020204" pitchFamily="34" charset="0"/>
                <a:cs typeface="Arial" panose="020B0604020202020204" pitchFamily="34" charset="0"/>
              </a:rPr>
              <a:t>Apply for amendment, for cancellation and agree on sustainable practices (when RPG exists it is the only entitled)</a:t>
            </a:r>
            <a:endPar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41925386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Segnaposto contenuto 4">
            <a:extLst>
              <a:ext uri="{FF2B5EF4-FFF2-40B4-BE49-F238E27FC236}">
                <a16:creationId xmlns:a16="http://schemas.microsoft.com/office/drawing/2014/main" id="{F6E16C50-CBE4-7A45-A840-7F3754CEEE68}"/>
              </a:ext>
            </a:extLst>
          </p:cNvPr>
          <p:cNvGraphicFramePr>
            <a:graphicFrameLocks/>
          </p:cNvGraphicFramePr>
          <p:nvPr/>
        </p:nvGraphicFramePr>
        <p:xfrm>
          <a:off x="838200" y="1440180"/>
          <a:ext cx="10786110" cy="53035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1" name="Rettangolo con angoli arrotondati 20">
            <a:extLst>
              <a:ext uri="{FF2B5EF4-FFF2-40B4-BE49-F238E27FC236}">
                <a16:creationId xmlns:a16="http://schemas.microsoft.com/office/drawing/2014/main" id="{75005E61-1B86-634E-8F94-BDFFD03DC4CC}"/>
              </a:ext>
            </a:extLst>
          </p:cNvPr>
          <p:cNvSpPr/>
          <p:nvPr/>
        </p:nvSpPr>
        <p:spPr>
          <a:xfrm>
            <a:off x="838200" y="2864932"/>
            <a:ext cx="2484120" cy="1497509"/>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 Meaning of ‘sustainable practice’</a:t>
            </a:r>
          </a:p>
        </p:txBody>
      </p:sp>
      <p:sp>
        <p:nvSpPr>
          <p:cNvPr id="24" name="Rettangolo con angoli arrotondati 23">
            <a:extLst>
              <a:ext uri="{FF2B5EF4-FFF2-40B4-BE49-F238E27FC236}">
                <a16:creationId xmlns:a16="http://schemas.microsoft.com/office/drawing/2014/main" id="{2D7447ED-30FF-E449-9B19-5A940ECC203E}"/>
              </a:ext>
            </a:extLst>
          </p:cNvPr>
          <p:cNvSpPr/>
          <p:nvPr/>
        </p:nvSpPr>
        <p:spPr>
          <a:xfrm>
            <a:off x="3421216" y="2864932"/>
            <a:ext cx="8014335" cy="1497509"/>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4D4D4D">
                    <a:lumMod val="50000"/>
                  </a:srgbClr>
                </a:solidFill>
                <a:effectLst/>
                <a:uLnTx/>
                <a:uFillTx/>
                <a:latin typeface="Arial"/>
                <a:ea typeface="+mn-ea"/>
                <a:cs typeface="Times New Roman" panose="02020603050405020304" pitchFamily="18" charset="0"/>
              </a:rPr>
              <a:t>‘Sustainable practice’ means a practice which contributes to one or more social, environmental or economic objectives: climate change mitigation and adaptation, reduction of the use of pesticides, animal welfare, fair income for producers, diversification of activities, preservation of agricultural employment, improving working and safety conditions </a:t>
            </a:r>
          </a:p>
        </p:txBody>
      </p:sp>
      <p:sp>
        <p:nvSpPr>
          <p:cNvPr id="25" name="Titolo 5">
            <a:extLst>
              <a:ext uri="{FF2B5EF4-FFF2-40B4-BE49-F238E27FC236}">
                <a16:creationId xmlns:a16="http://schemas.microsoft.com/office/drawing/2014/main" id="{FA03245A-6574-7C42-A319-B108872B07B9}"/>
              </a:ext>
            </a:extLst>
          </p:cNvPr>
          <p:cNvSpPr txBox="1">
            <a:spLocks/>
          </p:cNvSpPr>
          <p:nvPr/>
        </p:nvSpPr>
        <p:spPr>
          <a:xfrm>
            <a:off x="838200" y="182880"/>
            <a:ext cx="10515600" cy="644053"/>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034EA2"/>
                </a:solidFill>
                <a:effectLst/>
                <a:uLnTx/>
                <a:uFillTx/>
                <a:latin typeface="Arial"/>
                <a:ea typeface="+mj-ea"/>
                <a:cs typeface="+mj-cs"/>
              </a:rPr>
              <a:t>Sustainability </a:t>
            </a:r>
            <a:r>
              <a:rPr kumimoji="0" lang="en-US" sz="2800" b="1" i="0" u="none" strike="noStrike" kern="1200" cap="none" spc="0" normalizeH="0" baseline="0" noProof="0" dirty="0">
                <a:ln>
                  <a:noFill/>
                </a:ln>
                <a:solidFill>
                  <a:srgbClr val="034EA2"/>
                </a:solidFill>
                <a:effectLst/>
                <a:uLnTx/>
                <a:uFillTx/>
                <a:latin typeface="Arial"/>
                <a:ea typeface="+mj-ea"/>
                <a:cs typeface="+mj-cs"/>
              </a:rPr>
              <a:t>(all sectors) </a:t>
            </a:r>
            <a:endParaRPr kumimoji="0" lang="en-GB" sz="2800" b="1" i="0" u="none" strike="noStrike" kern="1200" cap="none" spc="0" normalizeH="0" baseline="0" noProof="0" dirty="0">
              <a:ln>
                <a:noFill/>
              </a:ln>
              <a:solidFill>
                <a:srgbClr val="034EA2"/>
              </a:solidFill>
              <a:effectLst/>
              <a:uLnTx/>
              <a:uFillTx/>
              <a:latin typeface="Arial"/>
              <a:ea typeface="+mj-ea"/>
              <a:cs typeface="+mj-cs"/>
            </a:endParaRPr>
          </a:p>
        </p:txBody>
      </p:sp>
      <p:sp>
        <p:nvSpPr>
          <p:cNvPr id="2" name="Rettangolo con angoli arrotondati 20">
            <a:extLst>
              <a:ext uri="{FF2B5EF4-FFF2-40B4-BE49-F238E27FC236}">
                <a16:creationId xmlns:a16="http://schemas.microsoft.com/office/drawing/2014/main" id="{5BB4628D-9A25-A52C-20CB-9274CF8D7658}"/>
              </a:ext>
            </a:extLst>
          </p:cNvPr>
          <p:cNvSpPr/>
          <p:nvPr/>
        </p:nvSpPr>
        <p:spPr>
          <a:xfrm>
            <a:off x="838200" y="1304344"/>
            <a:ext cx="2484120" cy="1497509"/>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S</a:t>
            </a:r>
            <a:r>
              <a:rPr kumimoji="0" lang="en-US" sz="2000" b="0" i="0" u="none" strike="noStrike" kern="1200" cap="none" spc="0" normalizeH="0" baseline="0" noProof="0" dirty="0" err="1">
                <a:ln>
                  <a:noFill/>
                </a:ln>
                <a:solidFill>
                  <a:srgbClr val="FFFFFF"/>
                </a:solidFill>
                <a:effectLst/>
                <a:uLnTx/>
                <a:uFillTx/>
                <a:latin typeface="Arial" panose="020B0604020202020204" pitchFamily="34" charset="0"/>
                <a:ea typeface="+mn-ea"/>
                <a:cs typeface="Arial" panose="020B0604020202020204" pitchFamily="34" charset="0"/>
              </a:rPr>
              <a:t>ustainable</a:t>
            </a:r>
            <a:r>
              <a:rPr kumimoji="0" lang="en-US" sz="20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 practices in the product specifications</a:t>
            </a:r>
          </a:p>
        </p:txBody>
      </p:sp>
      <p:sp>
        <p:nvSpPr>
          <p:cNvPr id="3" name="Rettangolo con angoli arrotondati 23">
            <a:extLst>
              <a:ext uri="{FF2B5EF4-FFF2-40B4-BE49-F238E27FC236}">
                <a16:creationId xmlns:a16="http://schemas.microsoft.com/office/drawing/2014/main" id="{1F01DEBD-4A63-5985-2595-F61421E1C737}"/>
              </a:ext>
            </a:extLst>
          </p:cNvPr>
          <p:cNvSpPr/>
          <p:nvPr/>
        </p:nvSpPr>
        <p:spPr>
          <a:xfrm>
            <a:off x="3428047" y="1304344"/>
            <a:ext cx="8014335" cy="1497509"/>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Sustainability practices in the product specification on a voluntary basis</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Where included in the product specification they become mandatory</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endParaRPr>
          </a:p>
        </p:txBody>
      </p:sp>
      <p:sp>
        <p:nvSpPr>
          <p:cNvPr id="6" name="Rettangolo con angoli arrotondati 15">
            <a:extLst>
              <a:ext uri="{FF2B5EF4-FFF2-40B4-BE49-F238E27FC236}">
                <a16:creationId xmlns:a16="http://schemas.microsoft.com/office/drawing/2014/main" id="{8C291FEB-DEF3-2DB2-61FD-BF73C5AFD8A7}"/>
              </a:ext>
            </a:extLst>
          </p:cNvPr>
          <p:cNvSpPr/>
          <p:nvPr/>
        </p:nvSpPr>
        <p:spPr>
          <a:xfrm>
            <a:off x="838200" y="4498276"/>
            <a:ext cx="2487600" cy="1519065"/>
          </a:xfrm>
          <a:prstGeom prst="roundRect">
            <a:avLst/>
          </a:prstGeom>
          <a:solidFill>
            <a:srgbClr val="4472C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n-ea"/>
                <a:cs typeface="+mn-cs"/>
              </a:rPr>
              <a:t>Sustainability reports </a:t>
            </a:r>
          </a:p>
        </p:txBody>
      </p:sp>
      <p:sp>
        <p:nvSpPr>
          <p:cNvPr id="7" name="Rettangolo con angoli arrotondati 16">
            <a:extLst>
              <a:ext uri="{FF2B5EF4-FFF2-40B4-BE49-F238E27FC236}">
                <a16:creationId xmlns:a16="http://schemas.microsoft.com/office/drawing/2014/main" id="{03A929DD-DE3E-AB04-9F78-EA8324B7CFC8}"/>
              </a:ext>
            </a:extLst>
          </p:cNvPr>
          <p:cNvSpPr/>
          <p:nvPr/>
        </p:nvSpPr>
        <p:spPr>
          <a:xfrm>
            <a:off x="3452484" y="4569973"/>
            <a:ext cx="7983067" cy="1501200"/>
          </a:xfrm>
          <a:prstGeom prst="roundRect">
            <a:avLst/>
          </a:prstGeom>
          <a:solidFill>
            <a:srgbClr val="D4DA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To be prepared by producer groups or RPG on a voluntary basis</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D</a:t>
            </a:r>
            <a:r>
              <a:rPr kumimoji="0" lang="en-US" sz="1800" b="0" i="0" u="none" strike="noStrike" kern="1200" cap="none" spc="0" normalizeH="0" baseline="0" noProof="0" dirty="0" err="1">
                <a:ln>
                  <a:noFill/>
                </a:ln>
                <a:solidFill>
                  <a:srgbClr val="000000"/>
                </a:solidFill>
                <a:effectLst/>
                <a:uLnTx/>
                <a:uFillTx/>
                <a:latin typeface="Arial (Body)"/>
                <a:ea typeface="+mn-ea"/>
                <a:cs typeface="Arial" panose="020B0604020202020204" pitchFamily="34" charset="0"/>
              </a:rPr>
              <a:t>escription</a:t>
            </a: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 of existing sustainable practices in the production of the product, and of the impacts in terms of social, environmental, economic or animal welfare commitments</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Body)"/>
                <a:ea typeface="+mn-ea"/>
                <a:cs typeface="Arial" panose="020B0604020202020204" pitchFamily="34" charset="0"/>
              </a:rPr>
              <a:t>To be made public by the Commission  </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288231807"/>
      </p:ext>
    </p:extLst>
  </p:cSld>
  <p:clrMapOvr>
    <a:masterClrMapping/>
  </p:clrMapOvr>
</p:sld>
</file>

<file path=ppt/theme/theme1.xml><?xml version="1.0" encoding="utf-8"?>
<a:theme xmlns:a="http://schemas.openxmlformats.org/drawingml/2006/main" name="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Presentation.pptx" id="{DF0E4C23-23CF-4CA0-B78D-4EE4E4812529}" vid="{A275074F-6DFA-4FBF-AA5C-38C3649C393F}"/>
    </a:ext>
  </a:extLst>
</a:theme>
</file>

<file path=ppt/theme/theme2.xml><?xml version="1.0" encoding="utf-8"?>
<a:theme xmlns:a="http://schemas.openxmlformats.org/drawingml/2006/main" name="3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F098AE41A192E4C85C747A9850AEF9A" ma:contentTypeVersion="1" ma:contentTypeDescription="Create a new document." ma:contentTypeScope="" ma:versionID="5a8770b97c883eee6e80458dbe9e6cc2">
  <xsd:schema xmlns:xsd="http://www.w3.org/2001/XMLSchema" xmlns:xs="http://www.w3.org/2001/XMLSchema" xmlns:p="http://schemas.microsoft.com/office/2006/metadata/properties" xmlns:ns1="http://schemas.microsoft.com/sharepoint/v3" targetNamespace="http://schemas.microsoft.com/office/2006/metadata/properties" ma:root="true" ma:fieldsID="ef2aa9ed40e72a78c3822fc753b43e87"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2EEACE0-6474-4130-B64E-D9F9E5478D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FF87431-2774-4E17-BE38-8A579357848D}">
  <ds:schemaRefs>
    <ds:schemaRef ds:uri="http://purl.org/dc/elements/1.1/"/>
    <ds:schemaRef ds:uri="http://schemas.openxmlformats.org/package/2006/metadata/core-properties"/>
    <ds:schemaRef ds:uri="http://purl.org/dc/terms/"/>
    <ds:schemaRef ds:uri="http://schemas.microsoft.com/office/2006/documentManagement/types"/>
    <ds:schemaRef ds:uri="http://schemas.microsoft.com/sharepoint/v3"/>
    <ds:schemaRef ds:uri="http://purl.org/dc/dcmitype/"/>
    <ds:schemaRef ds:uri="http://www.w3.org/XML/1998/namespace"/>
    <ds:schemaRef ds:uri="http://schemas.microsoft.com/office/infopath/2007/PartnerControls"/>
    <ds:schemaRef ds:uri="http://schemas.microsoft.com/office/2006/metadata/properties"/>
  </ds:schemaRefs>
</ds:datastoreItem>
</file>

<file path=customXml/itemProps3.xml><?xml version="1.0" encoding="utf-8"?>
<ds:datastoreItem xmlns:ds="http://schemas.openxmlformats.org/officeDocument/2006/customXml" ds:itemID="{4B1CAF70-02D1-4551-A536-63581F6A809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7581</TotalTime>
  <Words>1415</Words>
  <Application>Microsoft Office PowerPoint</Application>
  <PresentationFormat>Widescreen</PresentationFormat>
  <Paragraphs>162</Paragraphs>
  <Slides>14</Slides>
  <Notes>14</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14</vt:i4>
      </vt:variant>
    </vt:vector>
  </HeadingPairs>
  <TitlesOfParts>
    <vt:vector size="21" baseType="lpstr">
      <vt:lpstr>Arial</vt:lpstr>
      <vt:lpstr>Arial (Body)</vt:lpstr>
      <vt:lpstr>Calibri</vt:lpstr>
      <vt:lpstr>Verdana</vt:lpstr>
      <vt:lpstr>Wingdings</vt:lpstr>
      <vt:lpstr>Office Theme</vt:lpstr>
      <vt:lpstr>3_Slide_Master</vt:lpstr>
      <vt:lpstr>      Revision of the EU Geographical Indications system</vt:lpstr>
      <vt:lpstr>Political Agreement on a  REGULATION OF THE EUROPEAN PARLIAMENT AND OF THE COUNCIL   on European Union geographical indications for wine,  spirit drinks and agricultural products,  and quality schemes for agricultural products,  amending Regulations (EU) N°1308/2013, (EU) 2017/1001  and (EU) and repealing Regulation (EU) N°1151/2012  24 October 2023</vt:lpstr>
      <vt:lpstr>Main achievements 1  </vt:lpstr>
      <vt:lpstr>Main achievements 2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Calendar </vt:lpstr>
      <vt:lpstr>Thank you</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Yvonne (COMM)</dc:creator>
  <cp:lastModifiedBy>BUSANA Marc (AGRI)</cp:lastModifiedBy>
  <cp:revision>561</cp:revision>
  <cp:lastPrinted>2023-11-07T14:14:12Z</cp:lastPrinted>
  <dcterms:created xsi:type="dcterms:W3CDTF">2019-08-09T12:06:42Z</dcterms:created>
  <dcterms:modified xsi:type="dcterms:W3CDTF">2023-11-07T14:18:49Z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0x010100AF098AE41A192E4C85C747A9850AEF9A</vt:lpwstr>
  </property>
  <property fmtid="{D5CDD505-2E9C-101B-9397-08002B2CF9AE}" pid="3" name="MSIP_Label_6bd9ddd1-4d20-43f6-abfa-fc3c07406f94_Enabled">
    <vt:lpwstr>true</vt:lpwstr>
  </property>
  <property fmtid="{D5CDD505-2E9C-101B-9397-08002B2CF9AE}" pid="4" name="MSIP_Label_6bd9ddd1-4d20-43f6-abfa-fc3c07406f94_SetDate">
    <vt:lpwstr>2022-06-27T10:55:12Z</vt:lpwstr>
  </property>
  <property fmtid="{D5CDD505-2E9C-101B-9397-08002B2CF9AE}" pid="5" name="MSIP_Label_6bd9ddd1-4d20-43f6-abfa-fc3c07406f94_Method">
    <vt:lpwstr>Standard</vt:lpwstr>
  </property>
  <property fmtid="{D5CDD505-2E9C-101B-9397-08002B2CF9AE}" pid="6" name="MSIP_Label_6bd9ddd1-4d20-43f6-abfa-fc3c07406f94_Name">
    <vt:lpwstr>Commission Use</vt:lpwstr>
  </property>
  <property fmtid="{D5CDD505-2E9C-101B-9397-08002B2CF9AE}" pid="7" name="MSIP_Label_6bd9ddd1-4d20-43f6-abfa-fc3c07406f94_SiteId">
    <vt:lpwstr>b24c8b06-522c-46fe-9080-70926f8dddb1</vt:lpwstr>
  </property>
  <property fmtid="{D5CDD505-2E9C-101B-9397-08002B2CF9AE}" pid="8" name="MSIP_Label_6bd9ddd1-4d20-43f6-abfa-fc3c07406f94_ActionId">
    <vt:lpwstr>9999b0c8-4513-463a-a8bc-b44950fe1423</vt:lpwstr>
  </property>
  <property fmtid="{D5CDD505-2E9C-101B-9397-08002B2CF9AE}" pid="9" name="MSIP_Label_6bd9ddd1-4d20-43f6-abfa-fc3c07406f94_ContentBits">
    <vt:lpwstr>0</vt:lpwstr>
  </property>
</Properties>
</file>