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4.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50" r:id="rId2"/>
    <p:sldMasterId id="2147483834" r:id="rId3"/>
    <p:sldMasterId id="2147483855" r:id="rId4"/>
    <p:sldMasterId id="2147483890" r:id="rId5"/>
  </p:sldMasterIdLst>
  <p:notesMasterIdLst>
    <p:notesMasterId r:id="rId26"/>
  </p:notesMasterIdLst>
  <p:handoutMasterIdLst>
    <p:handoutMasterId r:id="rId27"/>
  </p:handoutMasterIdLst>
  <p:sldIdLst>
    <p:sldId id="331" r:id="rId6"/>
    <p:sldId id="314" r:id="rId7"/>
    <p:sldId id="317" r:id="rId8"/>
    <p:sldId id="324" r:id="rId9"/>
    <p:sldId id="332" r:id="rId10"/>
    <p:sldId id="313" r:id="rId11"/>
    <p:sldId id="309" r:id="rId12"/>
    <p:sldId id="311" r:id="rId13"/>
    <p:sldId id="295" r:id="rId14"/>
    <p:sldId id="301" r:id="rId15"/>
    <p:sldId id="290" r:id="rId16"/>
    <p:sldId id="285" r:id="rId17"/>
    <p:sldId id="287" r:id="rId18"/>
    <p:sldId id="286" r:id="rId19"/>
    <p:sldId id="288" r:id="rId20"/>
    <p:sldId id="289" r:id="rId21"/>
    <p:sldId id="341" r:id="rId22"/>
    <p:sldId id="345" r:id="rId23"/>
    <p:sldId id="346" r:id="rId24"/>
    <p:sldId id="283" r:id="rId25"/>
  </p:sldIdLst>
  <p:sldSz cx="10691813" cy="7559675"/>
  <p:notesSz cx="6805613" cy="9944100"/>
  <p:defaultTextStyle>
    <a:defPPr>
      <a:defRPr lang="fr-FR"/>
    </a:defPPr>
    <a:lvl1pPr marL="0" algn="l" defTabSz="1042425" rtl="0" eaLnBrk="1" latinLnBrk="0" hangingPunct="1">
      <a:defRPr sz="2100" kern="1200">
        <a:solidFill>
          <a:schemeClr val="tx1"/>
        </a:solidFill>
        <a:latin typeface="+mn-lt"/>
        <a:ea typeface="+mn-ea"/>
        <a:cs typeface="+mn-cs"/>
      </a:defRPr>
    </a:lvl1pPr>
    <a:lvl2pPr marL="521213" algn="l" defTabSz="1042425" rtl="0" eaLnBrk="1" latinLnBrk="0" hangingPunct="1">
      <a:defRPr sz="2100" kern="1200">
        <a:solidFill>
          <a:schemeClr val="tx1"/>
        </a:solidFill>
        <a:latin typeface="+mn-lt"/>
        <a:ea typeface="+mn-ea"/>
        <a:cs typeface="+mn-cs"/>
      </a:defRPr>
    </a:lvl2pPr>
    <a:lvl3pPr marL="1042425" algn="l" defTabSz="1042425" rtl="0" eaLnBrk="1" latinLnBrk="0" hangingPunct="1">
      <a:defRPr sz="2100" kern="1200">
        <a:solidFill>
          <a:schemeClr val="tx1"/>
        </a:solidFill>
        <a:latin typeface="+mn-lt"/>
        <a:ea typeface="+mn-ea"/>
        <a:cs typeface="+mn-cs"/>
      </a:defRPr>
    </a:lvl3pPr>
    <a:lvl4pPr marL="1563639" algn="l" defTabSz="1042425" rtl="0" eaLnBrk="1" latinLnBrk="0" hangingPunct="1">
      <a:defRPr sz="2100" kern="1200">
        <a:solidFill>
          <a:schemeClr val="tx1"/>
        </a:solidFill>
        <a:latin typeface="+mn-lt"/>
        <a:ea typeface="+mn-ea"/>
        <a:cs typeface="+mn-cs"/>
      </a:defRPr>
    </a:lvl4pPr>
    <a:lvl5pPr marL="2084852" algn="l" defTabSz="1042425" rtl="0" eaLnBrk="1" latinLnBrk="0" hangingPunct="1">
      <a:defRPr sz="2100" kern="1200">
        <a:solidFill>
          <a:schemeClr val="tx1"/>
        </a:solidFill>
        <a:latin typeface="+mn-lt"/>
        <a:ea typeface="+mn-ea"/>
        <a:cs typeface="+mn-cs"/>
      </a:defRPr>
    </a:lvl5pPr>
    <a:lvl6pPr marL="2606066" algn="l" defTabSz="1042425" rtl="0" eaLnBrk="1" latinLnBrk="0" hangingPunct="1">
      <a:defRPr sz="2100" kern="1200">
        <a:solidFill>
          <a:schemeClr val="tx1"/>
        </a:solidFill>
        <a:latin typeface="+mn-lt"/>
        <a:ea typeface="+mn-ea"/>
        <a:cs typeface="+mn-cs"/>
      </a:defRPr>
    </a:lvl6pPr>
    <a:lvl7pPr marL="3127278" algn="l" defTabSz="1042425" rtl="0" eaLnBrk="1" latinLnBrk="0" hangingPunct="1">
      <a:defRPr sz="2100" kern="1200">
        <a:solidFill>
          <a:schemeClr val="tx1"/>
        </a:solidFill>
        <a:latin typeface="+mn-lt"/>
        <a:ea typeface="+mn-ea"/>
        <a:cs typeface="+mn-cs"/>
      </a:defRPr>
    </a:lvl7pPr>
    <a:lvl8pPr marL="3648489" algn="l" defTabSz="1042425" rtl="0" eaLnBrk="1" latinLnBrk="0" hangingPunct="1">
      <a:defRPr sz="2100" kern="1200">
        <a:solidFill>
          <a:schemeClr val="tx1"/>
        </a:solidFill>
        <a:latin typeface="+mn-lt"/>
        <a:ea typeface="+mn-ea"/>
        <a:cs typeface="+mn-cs"/>
      </a:defRPr>
    </a:lvl8pPr>
    <a:lvl9pPr marL="4169702" algn="l" defTabSz="1042425" rtl="0" eaLnBrk="1" latinLnBrk="0" hangingPunct="1">
      <a:defRPr sz="2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381" userDrawn="1">
          <p15:clr>
            <a:srgbClr val="A4A3A4"/>
          </p15:clr>
        </p15:guide>
        <p15:guide id="2" pos="3368" userDrawn="1">
          <p15:clr>
            <a:srgbClr val="A4A3A4"/>
          </p15:clr>
        </p15:guide>
      </p15:sldGuideLst>
    </p:ext>
    <p:ext uri="{2D200454-40CA-4A62-9FC3-DE9A4176ACB9}">
      <p15:notesGuideLst xmlns="" xmlns:p15="http://schemas.microsoft.com/office/powerpoint/2012/main">
        <p15:guide id="1" orient="horz" pos="3132">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9B54A"/>
    <a:srgbClr val="1F497D"/>
    <a:srgbClr val="42A62A"/>
    <a:srgbClr val="FFD1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1" autoAdjust="0"/>
    <p:restoredTop sz="97478" autoAdjust="0"/>
  </p:normalViewPr>
  <p:slideViewPr>
    <p:cSldViewPr snapToGrid="0" showGuides="1">
      <p:cViewPr varScale="1">
        <p:scale>
          <a:sx n="81" d="100"/>
          <a:sy n="81" d="100"/>
        </p:scale>
        <p:origin x="-828" y="-96"/>
      </p:cViewPr>
      <p:guideLst>
        <p:guide orient="horz" pos="2381"/>
        <p:guide pos="336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9" d="100"/>
          <a:sy n="79" d="100"/>
        </p:scale>
        <p:origin x="-3930" y="-78"/>
      </p:cViewPr>
      <p:guideLst>
        <p:guide orient="horz" pos="313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646981627296629E-2"/>
          <c:y val="0.11189737472563446"/>
          <c:w val="0.84737237706397861"/>
          <c:h val="0.77977402214967106"/>
        </c:manualLayout>
      </c:layout>
      <c:lineChart>
        <c:grouping val="standard"/>
        <c:varyColors val="0"/>
        <c:ser>
          <c:idx val="2"/>
          <c:order val="0"/>
          <c:tx>
            <c:strRef>
              <c:f>'slide 9'!$D$1</c:f>
              <c:strCache>
                <c:ptCount val="1"/>
                <c:pt idx="0">
                  <c:v>gamma</c:v>
                </c:pt>
              </c:strCache>
            </c:strRef>
          </c:tx>
          <c:spPr>
            <a:ln w="47625">
              <a:solidFill>
                <a:srgbClr val="C00000"/>
              </a:solidFill>
            </a:ln>
          </c:spPr>
          <c:marker>
            <c:symbol val="none"/>
          </c:marker>
          <c:val>
            <c:numRef>
              <c:f>'slide 9'!$D$2:$D$55</c:f>
              <c:numCache>
                <c:formatCode>General</c:formatCode>
                <c:ptCount val="54"/>
                <c:pt idx="0">
                  <c:v>0</c:v>
                </c:pt>
                <c:pt idx="1">
                  <c:v>9.0286612068874665E-10</c:v>
                </c:pt>
                <c:pt idx="2">
                  <c:v>1.6561455225082385E-7</c:v>
                </c:pt>
                <c:pt idx="3">
                  <c:v>3.0413313588908936E-6</c:v>
                </c:pt>
                <c:pt idx="4">
                  <c:v>2.1767512649341594E-5</c:v>
                </c:pt>
                <c:pt idx="5">
                  <c:v>9.2965986529375743E-5</c:v>
                </c:pt>
                <c:pt idx="6">
                  <c:v>2.8642387986584674E-4</c:v>
                </c:pt>
                <c:pt idx="7">
                  <c:v>7.0439897136061289E-4</c:v>
                </c:pt>
                <c:pt idx="8">
                  <c:v>1.4688906337956696E-3</c:v>
                </c:pt>
                <c:pt idx="9">
                  <c:v>2.7005039315604797E-3</c:v>
                </c:pt>
                <c:pt idx="10">
                  <c:v>4.4951057277758735E-3</c:v>
                </c:pt>
                <c:pt idx="11">
                  <c:v>6.9042508970446337E-3</c:v>
                </c:pt>
                <c:pt idx="12">
                  <c:v>9.9233937682877225E-3</c:v>
                </c:pt>
                <c:pt idx="13">
                  <c:v>1.348938803144078E-2</c:v>
                </c:pt>
                <c:pt idx="14">
                  <c:v>1.7486580330112345E-2</c:v>
                </c:pt>
                <c:pt idx="15">
                  <c:v>2.1759346449386256E-2</c:v>
                </c:pt>
                <c:pt idx="16">
                  <c:v>2.6128279220472672E-2</c:v>
                </c:pt>
                <c:pt idx="17">
                  <c:v>3.0407274240248128E-2</c:v>
                </c:pt>
                <c:pt idx="18">
                  <c:v>3.4419244510281451E-2</c:v>
                </c:pt>
                <c:pt idx="19">
                  <c:v>3.8008897544335972E-2</c:v>
                </c:pt>
                <c:pt idx="20">
                  <c:v>4.1051743187935405E-2</c:v>
                </c:pt>
                <c:pt idx="21">
                  <c:v>4.3459144071681874E-2</c:v>
                </c:pt>
                <c:pt idx="22">
                  <c:v>4.51797090741414E-2</c:v>
                </c:pt>
                <c:pt idx="23">
                  <c:v>4.6197645749692214E-2</c:v>
                </c:pt>
                <c:pt idx="24">
                  <c:v>4.6528843983532291E-2</c:v>
                </c:pt>
                <c:pt idx="25">
                  <c:v>4.6215490950072276E-2</c:v>
                </c:pt>
                <c:pt idx="26">
                  <c:v>4.5319953754103533E-2</c:v>
                </c:pt>
                <c:pt idx="27">
                  <c:v>4.3918546669840887E-2</c:v>
                </c:pt>
                <c:pt idx="28">
                  <c:v>4.2095654898164983E-2</c:v>
                </c:pt>
                <c:pt idx="29">
                  <c:v>3.9938539159762969E-2</c:v>
                </c:pt>
                <c:pt idx="30">
                  <c:v>3.7533010716340021E-2</c:v>
                </c:pt>
                <c:pt idx="31">
                  <c:v>3.4960053488295596E-2</c:v>
                </c:pt>
                <c:pt idx="32">
                  <c:v>3.2293382528334656E-2</c:v>
                </c:pt>
                <c:pt idx="33">
                  <c:v>2.9597866172237721E-2</c:v>
                </c:pt>
                <c:pt idx="34">
                  <c:v>2.6928700254818045E-2</c:v>
                </c:pt>
                <c:pt idx="35">
                  <c:v>2.4331203067397736E-2</c:v>
                </c:pt>
                <c:pt idx="36">
                  <c:v>2.1841094975762376E-2</c:v>
                </c:pt>
                <c:pt idx="37">
                  <c:v>1.9485132639789609E-2</c:v>
                </c:pt>
                <c:pt idx="38">
                  <c:v>1.7281980850675151E-2</c:v>
                </c:pt>
                <c:pt idx="39">
                  <c:v>1.5243222030871008E-2</c:v>
                </c:pt>
                <c:pt idx="40">
                  <c:v>1.3374422012131281E-2</c:v>
                </c:pt>
                <c:pt idx="41">
                  <c:v>1.1676189061655849E-2</c:v>
                </c:pt>
                <c:pt idx="42">
                  <c:v>1.0145180087654951E-2</c:v>
                </c:pt>
                <c:pt idx="43">
                  <c:v>8.775022824569309E-3</c:v>
                </c:pt>
                <c:pt idx="44">
                  <c:v>7.5571352478170858E-3</c:v>
                </c:pt>
                <c:pt idx="45">
                  <c:v>6.481433443947384E-3</c:v>
                </c:pt>
                <c:pt idx="46">
                  <c:v>5.5369267955992724E-3</c:v>
                </c:pt>
                <c:pt idx="47">
                  <c:v>4.7122048769760918E-3</c:v>
                </c:pt>
                <c:pt idx="48">
                  <c:v>3.9958241986513222E-3</c:v>
                </c:pt>
                <c:pt idx="49">
                  <c:v>3.3766052125108223E-3</c:v>
                </c:pt>
                <c:pt idx="50">
                  <c:v>2.8438511007077569E-3</c:v>
                </c:pt>
              </c:numCache>
            </c:numRef>
          </c:val>
          <c:smooth val="0"/>
        </c:ser>
        <c:dLbls>
          <c:showLegendKey val="0"/>
          <c:showVal val="0"/>
          <c:showCatName val="0"/>
          <c:showSerName val="0"/>
          <c:showPercent val="0"/>
          <c:showBubbleSize val="0"/>
        </c:dLbls>
        <c:marker val="1"/>
        <c:smooth val="0"/>
        <c:axId val="5608960"/>
        <c:axId val="5610880"/>
      </c:lineChart>
      <c:catAx>
        <c:axId val="5608960"/>
        <c:scaling>
          <c:orientation val="minMax"/>
        </c:scaling>
        <c:delete val="0"/>
        <c:axPos val="b"/>
        <c:title>
          <c:tx>
            <c:rich>
              <a:bodyPr/>
              <a:lstStyle/>
              <a:p>
                <a:pPr>
                  <a:defRPr sz="1600"/>
                </a:pPr>
                <a:r>
                  <a:rPr lang="en-US" sz="1600"/>
                  <a:t>Year</a:t>
                </a:r>
              </a:p>
            </c:rich>
          </c:tx>
          <c:layout>
            <c:manualLayout>
              <c:xMode val="edge"/>
              <c:yMode val="edge"/>
              <c:x val="0.9185050910721585"/>
              <c:y val="0.89719896293451162"/>
            </c:manualLayout>
          </c:layout>
          <c:overlay val="0"/>
        </c:title>
        <c:numFmt formatCode="General" sourceLinked="1"/>
        <c:majorTickMark val="out"/>
        <c:minorTickMark val="none"/>
        <c:tickLblPos val="nextTo"/>
        <c:spPr>
          <a:solidFill>
            <a:srgbClr val="FFFFFF"/>
          </a:solidFill>
        </c:spPr>
        <c:txPr>
          <a:bodyPr/>
          <a:lstStyle/>
          <a:p>
            <a:pPr>
              <a:defRPr sz="1400" b="1"/>
            </a:pPr>
            <a:endParaRPr lang="en-US"/>
          </a:p>
        </c:txPr>
        <c:crossAx val="5610880"/>
        <c:crosses val="autoZero"/>
        <c:auto val="1"/>
        <c:lblAlgn val="ctr"/>
        <c:lblOffset val="100"/>
        <c:tickLblSkip val="10"/>
        <c:tickMarkSkip val="10"/>
        <c:noMultiLvlLbl val="0"/>
      </c:catAx>
      <c:valAx>
        <c:axId val="5610880"/>
        <c:scaling>
          <c:orientation val="minMax"/>
          <c:max val="0.1"/>
        </c:scaling>
        <c:delete val="0"/>
        <c:axPos val="l"/>
        <c:majorGridlines/>
        <c:numFmt formatCode="#,##0.00" sourceLinked="0"/>
        <c:majorTickMark val="out"/>
        <c:minorTickMark val="none"/>
        <c:tickLblPos val="nextTo"/>
        <c:txPr>
          <a:bodyPr/>
          <a:lstStyle/>
          <a:p>
            <a:pPr>
              <a:defRPr sz="1600" b="1"/>
            </a:pPr>
            <a:endParaRPr lang="en-US"/>
          </a:p>
        </c:txPr>
        <c:crossAx val="5608960"/>
        <c:crosses val="autoZero"/>
        <c:crossBetween val="between"/>
        <c:majorUnit val="2.0000000000000011E-2"/>
      </c:valAx>
    </c:plotArea>
    <c:plotVisOnly val="1"/>
    <c:dispBlanksAs val="gap"/>
    <c:showDLblsOverMax val="0"/>
  </c:chart>
  <c:spPr>
    <a:ln>
      <a:noFill/>
    </a:ln>
  </c:spPr>
  <c:txPr>
    <a:bodyPr/>
    <a:lstStyle/>
    <a:p>
      <a:pPr>
        <a:defRPr sz="12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55C3AD-F1A7-4BF8-AD37-639B45F38A88}"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GB"/>
        </a:p>
      </dgm:t>
    </dgm:pt>
    <dgm:pt modelId="{CA3E7553-BD28-4093-8BDF-3D8577FE6293}">
      <dgm:prSet phldrT="[Text]" custT="1"/>
      <dgm:spPr/>
      <dgm:t>
        <a:bodyPr/>
        <a:lstStyle/>
        <a:p>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08/10 SCAR </a:t>
          </a:r>
          <a:r>
            <a:rPr lang="fr-BE" sz="1400" b="1"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Foresight</a:t>
          </a:r>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a:t>
          </a:r>
          <a:r>
            <a:rPr lang="fr-BE" sz="1400" b="1"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conference</a:t>
          </a:r>
          <a:endParaRPr lang="en-GB" sz="1400" b="1"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gm:t>
    </dgm:pt>
    <dgm:pt modelId="{9829B6D6-D3A9-41AB-8907-73D2FE45976B}" type="parTrans" cxnId="{DD0250C4-C24D-43D9-A361-2499676094FF}">
      <dgm:prSet/>
      <dgm:spPr/>
      <dgm:t>
        <a:bodyPr/>
        <a:lstStyle/>
        <a:p>
          <a:endParaRPr lang="en-GB" sz="2000"/>
        </a:p>
      </dgm:t>
    </dgm:pt>
    <dgm:pt modelId="{85DE58DF-7E57-4146-B966-84511CC64BC8}" type="sibTrans" cxnId="{DD0250C4-C24D-43D9-A361-2499676094FF}">
      <dgm:prSet/>
      <dgm:spPr/>
      <dgm:t>
        <a:bodyPr/>
        <a:lstStyle/>
        <a:p>
          <a:endParaRPr lang="en-GB" sz="2000"/>
        </a:p>
      </dgm:t>
    </dgm:pt>
    <dgm:pt modelId="{B93B899F-5C08-4A6D-8AFB-7F86B5EC0754}">
      <dgm:prSet phldrT="[Text]" custT="1"/>
      <dgm:spPr/>
      <dgm:t>
        <a:bodyPr/>
        <a:lstStyle/>
        <a:p>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15/10 EU Scient. </a:t>
          </a:r>
          <a:r>
            <a:rPr lang="fr-BE" sz="1400" b="1"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committee</a:t>
          </a:r>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a:t>
          </a:r>
          <a:r>
            <a:rPr lang="fr-BE" sz="1400" b="1"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event</a:t>
          </a:r>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on Global Food Security</a:t>
          </a:r>
          <a:endParaRPr lang="en-GB" sz="1400" b="1"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gm:t>
    </dgm:pt>
    <dgm:pt modelId="{7A7FBC01-8F06-40BE-B401-A4691CE93EB8}" type="parTrans" cxnId="{57F84B86-709C-49CA-9C0B-874B5C123E33}">
      <dgm:prSet/>
      <dgm:spPr/>
      <dgm:t>
        <a:bodyPr/>
        <a:lstStyle/>
        <a:p>
          <a:endParaRPr lang="en-GB" sz="2000"/>
        </a:p>
      </dgm:t>
    </dgm:pt>
    <dgm:pt modelId="{3EE14E40-43E4-44AB-B46C-1D71818F3110}" type="sibTrans" cxnId="{57F84B86-709C-49CA-9C0B-874B5C123E33}">
      <dgm:prSet/>
      <dgm:spPr/>
      <dgm:t>
        <a:bodyPr/>
        <a:lstStyle/>
        <a:p>
          <a:endParaRPr lang="en-GB" sz="2000"/>
        </a:p>
      </dgm:t>
    </dgm:pt>
    <dgm:pt modelId="{51AF17E6-A6B8-49C1-9A08-A045E49B312A}">
      <dgm:prSet phldrT="[Text]" custT="1"/>
      <dgm:spPr/>
      <dgm:t>
        <a:bodyPr/>
        <a:lstStyle/>
        <a:p>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Jan 16: </a:t>
          </a:r>
          <a:r>
            <a:rPr lang="fr-BE" sz="1400" b="1"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conference</a:t>
          </a:r>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on agriculture R&amp;I</a:t>
          </a:r>
          <a:endParaRPr lang="en-GB" sz="1400" b="1"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gm:t>
    </dgm:pt>
    <dgm:pt modelId="{3B0B9C6F-C13E-42BE-B172-80B89756F38F}" type="parTrans" cxnId="{AB2FCB51-C9D3-4315-B534-61EC57ED1AAE}">
      <dgm:prSet/>
      <dgm:spPr/>
      <dgm:t>
        <a:bodyPr/>
        <a:lstStyle/>
        <a:p>
          <a:endParaRPr lang="en-GB" sz="2000"/>
        </a:p>
      </dgm:t>
    </dgm:pt>
    <dgm:pt modelId="{1986CFFF-4D3C-4CF8-8445-2715BBEBD3B6}" type="sibTrans" cxnId="{AB2FCB51-C9D3-4315-B534-61EC57ED1AAE}">
      <dgm:prSet/>
      <dgm:spPr/>
      <dgm:t>
        <a:bodyPr/>
        <a:lstStyle/>
        <a:p>
          <a:endParaRPr lang="en-GB" sz="2000"/>
        </a:p>
      </dgm:t>
    </dgm:pt>
    <dgm:pt modelId="{4E2CA401-E56A-4D34-A9A7-65C13306B043}">
      <dgm:prSet phldrT="[Text]" custT="1"/>
      <dgm:spPr/>
      <dgm:t>
        <a:bodyPr/>
        <a:lstStyle/>
        <a:p>
          <a:r>
            <a:rPr lang="fr-BE" sz="1400" b="1"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19/06 AGRI workshop on the future of agriculture R&amp;I</a:t>
          </a:r>
          <a:endParaRPr lang="en-GB" sz="1400" dirty="0">
            <a:solidFill>
              <a:schemeClr val="accent6">
                <a:lumMod val="75000"/>
              </a:schemeClr>
            </a:solidFill>
          </a:endParaRPr>
        </a:p>
      </dgm:t>
    </dgm:pt>
    <dgm:pt modelId="{206BC3AD-A47A-4252-B1EF-41800C72B3FE}" type="parTrans" cxnId="{82B65DD6-D2E5-4E20-9AB5-2A3B19F5C18F}">
      <dgm:prSet/>
      <dgm:spPr/>
      <dgm:t>
        <a:bodyPr/>
        <a:lstStyle/>
        <a:p>
          <a:endParaRPr lang="en-GB"/>
        </a:p>
      </dgm:t>
    </dgm:pt>
    <dgm:pt modelId="{EAA97437-B09D-4A98-89D3-3E4236D15E74}" type="sibTrans" cxnId="{82B65DD6-D2E5-4E20-9AB5-2A3B19F5C18F}">
      <dgm:prSet/>
      <dgm:spPr/>
      <dgm:t>
        <a:bodyPr/>
        <a:lstStyle/>
        <a:p>
          <a:endParaRPr lang="en-GB"/>
        </a:p>
      </dgm:t>
    </dgm:pt>
    <dgm:pt modelId="{8AE64563-5E8E-4433-97D3-67DA20E0B8A4}">
      <dgm:prSet phldrT="[Text]" custT="1"/>
      <dgm:spPr/>
      <dgm:t>
        <a:bodyPr/>
        <a:lstStyle/>
        <a:p>
          <a:r>
            <a:rPr lang="fr-BE" sz="1400" b="1" i="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2016/2017: expert workshops</a:t>
          </a:r>
          <a:endParaRPr lang="en-GB" sz="1400" b="1" i="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gm:t>
    </dgm:pt>
    <dgm:pt modelId="{A4AE038A-8AA1-43B0-8A49-509043948F8D}" type="parTrans" cxnId="{CF41832C-8325-4915-9953-8B9691303761}">
      <dgm:prSet/>
      <dgm:spPr/>
      <dgm:t>
        <a:bodyPr/>
        <a:lstStyle/>
        <a:p>
          <a:endParaRPr lang="en-GB"/>
        </a:p>
      </dgm:t>
    </dgm:pt>
    <dgm:pt modelId="{B430DF9D-9614-41FD-ABEF-EB3C1C2DC498}" type="sibTrans" cxnId="{CF41832C-8325-4915-9953-8B9691303761}">
      <dgm:prSet/>
      <dgm:spPr/>
      <dgm:t>
        <a:bodyPr/>
        <a:lstStyle/>
        <a:p>
          <a:endParaRPr lang="en-GB"/>
        </a:p>
      </dgm:t>
    </dgm:pt>
    <dgm:pt modelId="{856F7D46-8BEF-4176-B6AF-CE65B70F43F2}">
      <dgm:prSet phldrT="[Text]" custT="1"/>
      <dgm:spPr/>
      <dgm:t>
        <a:bodyPr/>
        <a:lstStyle/>
        <a:p>
          <a:endParaRPr lang="en-GB" sz="1400" dirty="0"/>
        </a:p>
      </dgm:t>
    </dgm:pt>
    <dgm:pt modelId="{F2F78B5C-B525-4165-B26F-E8DD244ADFB9}" type="parTrans" cxnId="{FAACD232-E5A4-44E7-8DEE-609BFE659527}">
      <dgm:prSet/>
      <dgm:spPr/>
      <dgm:t>
        <a:bodyPr/>
        <a:lstStyle/>
        <a:p>
          <a:endParaRPr lang="en-GB"/>
        </a:p>
      </dgm:t>
    </dgm:pt>
    <dgm:pt modelId="{D5E51E36-9F26-42D8-A829-F672FF9F726A}" type="sibTrans" cxnId="{FAACD232-E5A4-44E7-8DEE-609BFE659527}">
      <dgm:prSet/>
      <dgm:spPr/>
      <dgm:t>
        <a:bodyPr/>
        <a:lstStyle/>
        <a:p>
          <a:endParaRPr lang="en-GB"/>
        </a:p>
      </dgm:t>
    </dgm:pt>
    <dgm:pt modelId="{DF6C30F3-F8B6-41BC-B0A3-DBA1EAC641DE}" type="pres">
      <dgm:prSet presAssocID="{8E55C3AD-F1A7-4BF8-AD37-639B45F38A88}" presName="Name0" presStyleCnt="0">
        <dgm:presLayoutVars>
          <dgm:dir/>
          <dgm:resizeHandles val="exact"/>
        </dgm:presLayoutVars>
      </dgm:prSet>
      <dgm:spPr/>
      <dgm:t>
        <a:bodyPr/>
        <a:lstStyle/>
        <a:p>
          <a:endParaRPr lang="en-GB"/>
        </a:p>
      </dgm:t>
    </dgm:pt>
    <dgm:pt modelId="{BEAF24D2-AEC2-4D7E-902A-17B5279BCBF0}" type="pres">
      <dgm:prSet presAssocID="{8E55C3AD-F1A7-4BF8-AD37-639B45F38A88}" presName="arrow" presStyleLbl="bgShp" presStyleIdx="0" presStyleCnt="1" custScaleX="94544"/>
      <dgm:spPr/>
    </dgm:pt>
    <dgm:pt modelId="{E9CE5123-276D-4F15-9029-28D7D01046BE}" type="pres">
      <dgm:prSet presAssocID="{8E55C3AD-F1A7-4BF8-AD37-639B45F38A88}" presName="points" presStyleCnt="0"/>
      <dgm:spPr/>
    </dgm:pt>
    <dgm:pt modelId="{4FDCC066-3F99-4A1D-801E-1E09A3C4A8EA}" type="pres">
      <dgm:prSet presAssocID="{856F7D46-8BEF-4176-B6AF-CE65B70F43F2}" presName="compositeA" presStyleCnt="0"/>
      <dgm:spPr/>
    </dgm:pt>
    <dgm:pt modelId="{1B06CBC2-1195-4199-977B-9BE4369EC66B}" type="pres">
      <dgm:prSet presAssocID="{856F7D46-8BEF-4176-B6AF-CE65B70F43F2}" presName="textA" presStyleLbl="revTx" presStyleIdx="0" presStyleCnt="6">
        <dgm:presLayoutVars>
          <dgm:bulletEnabled val="1"/>
        </dgm:presLayoutVars>
      </dgm:prSet>
      <dgm:spPr/>
      <dgm:t>
        <a:bodyPr/>
        <a:lstStyle/>
        <a:p>
          <a:endParaRPr lang="en-GB"/>
        </a:p>
      </dgm:t>
    </dgm:pt>
    <dgm:pt modelId="{CAC4E1F1-DF76-41B5-B3EE-B8FF3B59CB68}" type="pres">
      <dgm:prSet presAssocID="{856F7D46-8BEF-4176-B6AF-CE65B70F43F2}" presName="circleA" presStyleLbl="node1" presStyleIdx="0" presStyleCnt="6"/>
      <dgm:spPr/>
    </dgm:pt>
    <dgm:pt modelId="{2419319A-743D-4D5C-8CBB-6B7E92D65FD3}" type="pres">
      <dgm:prSet presAssocID="{856F7D46-8BEF-4176-B6AF-CE65B70F43F2}" presName="spaceA" presStyleCnt="0"/>
      <dgm:spPr/>
    </dgm:pt>
    <dgm:pt modelId="{ECA9785D-1032-461F-AE23-6FC2FAEA36DA}" type="pres">
      <dgm:prSet presAssocID="{D5E51E36-9F26-42D8-A829-F672FF9F726A}" presName="space" presStyleCnt="0"/>
      <dgm:spPr/>
    </dgm:pt>
    <dgm:pt modelId="{C2D70320-E72B-48E6-A241-E5D21EDD6422}" type="pres">
      <dgm:prSet presAssocID="{8AE64563-5E8E-4433-97D3-67DA20E0B8A4}" presName="compositeB" presStyleCnt="0"/>
      <dgm:spPr/>
    </dgm:pt>
    <dgm:pt modelId="{514DEB65-35E3-4D8C-BE88-6BA4F36E4CD3}" type="pres">
      <dgm:prSet presAssocID="{8AE64563-5E8E-4433-97D3-67DA20E0B8A4}" presName="textB" presStyleLbl="revTx" presStyleIdx="1" presStyleCnt="6" custLinFactX="-555" custLinFactNeighborX="-100000" custLinFactNeighborY="2965">
        <dgm:presLayoutVars>
          <dgm:bulletEnabled val="1"/>
        </dgm:presLayoutVars>
      </dgm:prSet>
      <dgm:spPr/>
      <dgm:t>
        <a:bodyPr/>
        <a:lstStyle/>
        <a:p>
          <a:endParaRPr lang="en-GB"/>
        </a:p>
      </dgm:t>
    </dgm:pt>
    <dgm:pt modelId="{4A992008-8030-450F-A82F-F0F6D49490D4}" type="pres">
      <dgm:prSet presAssocID="{8AE64563-5E8E-4433-97D3-67DA20E0B8A4}" presName="circleB" presStyleLbl="node1" presStyleIdx="1" presStyleCnt="6"/>
      <dgm:spPr/>
    </dgm:pt>
    <dgm:pt modelId="{0BC1AECD-77B9-425B-B24E-2DA509DF186A}" type="pres">
      <dgm:prSet presAssocID="{8AE64563-5E8E-4433-97D3-67DA20E0B8A4}" presName="spaceB" presStyleCnt="0"/>
      <dgm:spPr/>
    </dgm:pt>
    <dgm:pt modelId="{246E8D3A-CC41-4E63-8D45-FF77F15728F0}" type="pres">
      <dgm:prSet presAssocID="{B430DF9D-9614-41FD-ABEF-EB3C1C2DC498}" presName="space" presStyleCnt="0"/>
      <dgm:spPr/>
    </dgm:pt>
    <dgm:pt modelId="{885383B4-491C-4C14-9427-8C3B3B6ACE53}" type="pres">
      <dgm:prSet presAssocID="{4E2CA401-E56A-4D34-A9A7-65C13306B043}" presName="compositeA" presStyleCnt="0"/>
      <dgm:spPr/>
    </dgm:pt>
    <dgm:pt modelId="{CA7ADABC-0315-44E7-AA3D-2495D2DE1ACB}" type="pres">
      <dgm:prSet presAssocID="{4E2CA401-E56A-4D34-A9A7-65C13306B043}" presName="textA" presStyleLbl="revTx" presStyleIdx="2" presStyleCnt="6" custLinFactX="-1804" custLinFactNeighborX="-100000" custLinFactNeighborY="-2180">
        <dgm:presLayoutVars>
          <dgm:bulletEnabled val="1"/>
        </dgm:presLayoutVars>
      </dgm:prSet>
      <dgm:spPr/>
      <dgm:t>
        <a:bodyPr/>
        <a:lstStyle/>
        <a:p>
          <a:endParaRPr lang="en-GB"/>
        </a:p>
      </dgm:t>
    </dgm:pt>
    <dgm:pt modelId="{2C6EC060-76F7-4542-B4E6-A1A228862CC0}" type="pres">
      <dgm:prSet presAssocID="{4E2CA401-E56A-4D34-A9A7-65C13306B043}" presName="circleA" presStyleLbl="node1" presStyleIdx="2" presStyleCnt="6"/>
      <dgm:spPr/>
    </dgm:pt>
    <dgm:pt modelId="{3A289056-AACA-4489-AB5E-DB77338B3D90}" type="pres">
      <dgm:prSet presAssocID="{4E2CA401-E56A-4D34-A9A7-65C13306B043}" presName="spaceA" presStyleCnt="0"/>
      <dgm:spPr/>
    </dgm:pt>
    <dgm:pt modelId="{D55C6F4C-BA0A-4279-BA8F-02AAE8B5CE19}" type="pres">
      <dgm:prSet presAssocID="{EAA97437-B09D-4A98-89D3-3E4236D15E74}" presName="space" presStyleCnt="0"/>
      <dgm:spPr/>
    </dgm:pt>
    <dgm:pt modelId="{C7045897-D46C-471D-BFCC-391492FD34E3}" type="pres">
      <dgm:prSet presAssocID="{CA3E7553-BD28-4093-8BDF-3D8577FE6293}" presName="compositeB" presStyleCnt="0"/>
      <dgm:spPr/>
    </dgm:pt>
    <dgm:pt modelId="{CDAA46F4-C163-4037-9F65-5C13CE155993}" type="pres">
      <dgm:prSet presAssocID="{CA3E7553-BD28-4093-8BDF-3D8577FE6293}" presName="textB" presStyleLbl="revTx" presStyleIdx="3" presStyleCnt="6" custLinFactX="-3053" custLinFactNeighborX="-100000" custLinFactNeighborY="0">
        <dgm:presLayoutVars>
          <dgm:bulletEnabled val="1"/>
        </dgm:presLayoutVars>
      </dgm:prSet>
      <dgm:spPr/>
      <dgm:t>
        <a:bodyPr/>
        <a:lstStyle/>
        <a:p>
          <a:endParaRPr lang="en-GB"/>
        </a:p>
      </dgm:t>
    </dgm:pt>
    <dgm:pt modelId="{F86A7147-2F29-40B8-AF48-4F58C64FC7FD}" type="pres">
      <dgm:prSet presAssocID="{CA3E7553-BD28-4093-8BDF-3D8577FE6293}" presName="circleB" presStyleLbl="node1" presStyleIdx="3" presStyleCnt="6"/>
      <dgm:spPr/>
    </dgm:pt>
    <dgm:pt modelId="{509C7565-88A0-4FF6-9A94-C19D501438F6}" type="pres">
      <dgm:prSet presAssocID="{CA3E7553-BD28-4093-8BDF-3D8577FE6293}" presName="spaceB" presStyleCnt="0"/>
      <dgm:spPr/>
    </dgm:pt>
    <dgm:pt modelId="{0095200B-BD09-4EB8-98C7-CA6C3630FF5D}" type="pres">
      <dgm:prSet presAssocID="{85DE58DF-7E57-4146-B966-84511CC64BC8}" presName="space" presStyleCnt="0"/>
      <dgm:spPr/>
    </dgm:pt>
    <dgm:pt modelId="{CD3E3DE5-29AA-42D5-BEFD-6855B07A151B}" type="pres">
      <dgm:prSet presAssocID="{B93B899F-5C08-4A6D-8AFB-7F86B5EC0754}" presName="compositeA" presStyleCnt="0"/>
      <dgm:spPr/>
    </dgm:pt>
    <dgm:pt modelId="{85132AE1-BC0E-4DC7-BE18-E0B53E0B21BF}" type="pres">
      <dgm:prSet presAssocID="{B93B899F-5C08-4A6D-8AFB-7F86B5EC0754}" presName="textA" presStyleLbl="revTx" presStyleIdx="4" presStyleCnt="6" custLinFactX="-2428" custLinFactNeighborX="-100000" custLinFactNeighborY="727">
        <dgm:presLayoutVars>
          <dgm:bulletEnabled val="1"/>
        </dgm:presLayoutVars>
      </dgm:prSet>
      <dgm:spPr/>
      <dgm:t>
        <a:bodyPr/>
        <a:lstStyle/>
        <a:p>
          <a:endParaRPr lang="en-GB"/>
        </a:p>
      </dgm:t>
    </dgm:pt>
    <dgm:pt modelId="{93088B90-4D88-435B-A7CC-7C0B558EE355}" type="pres">
      <dgm:prSet presAssocID="{B93B899F-5C08-4A6D-8AFB-7F86B5EC0754}" presName="circleA" presStyleLbl="node1" presStyleIdx="4" presStyleCnt="6"/>
      <dgm:spPr/>
    </dgm:pt>
    <dgm:pt modelId="{D20F46F0-2CAC-442E-81D0-025D7F00FAA8}" type="pres">
      <dgm:prSet presAssocID="{B93B899F-5C08-4A6D-8AFB-7F86B5EC0754}" presName="spaceA" presStyleCnt="0"/>
      <dgm:spPr/>
    </dgm:pt>
    <dgm:pt modelId="{79D10A54-EF29-4C5D-9FFB-FAD102379486}" type="pres">
      <dgm:prSet presAssocID="{3EE14E40-43E4-44AB-B46C-1D71818F3110}" presName="space" presStyleCnt="0"/>
      <dgm:spPr/>
    </dgm:pt>
    <dgm:pt modelId="{7767F05A-485F-4777-8B6B-F51343A98567}" type="pres">
      <dgm:prSet presAssocID="{51AF17E6-A6B8-49C1-9A08-A045E49B312A}" presName="compositeB" presStyleCnt="0"/>
      <dgm:spPr/>
    </dgm:pt>
    <dgm:pt modelId="{AF236E6E-055E-4421-952F-2FAC2B9BB1FE}" type="pres">
      <dgm:prSet presAssocID="{51AF17E6-A6B8-49C1-9A08-A045E49B312A}" presName="textB" presStyleLbl="revTx" presStyleIdx="5" presStyleCnt="6" custLinFactNeighborX="-98681" custLinFactNeighborY="0">
        <dgm:presLayoutVars>
          <dgm:bulletEnabled val="1"/>
        </dgm:presLayoutVars>
      </dgm:prSet>
      <dgm:spPr/>
      <dgm:t>
        <a:bodyPr/>
        <a:lstStyle/>
        <a:p>
          <a:endParaRPr lang="en-GB"/>
        </a:p>
      </dgm:t>
    </dgm:pt>
    <dgm:pt modelId="{302718FE-339A-4499-A575-A4B727D5974B}" type="pres">
      <dgm:prSet presAssocID="{51AF17E6-A6B8-49C1-9A08-A045E49B312A}" presName="circleB" presStyleLbl="node1" presStyleIdx="5" presStyleCnt="6"/>
      <dgm:spPr/>
    </dgm:pt>
    <dgm:pt modelId="{598FBAEC-0A9A-4682-A7F8-9046798B33D8}" type="pres">
      <dgm:prSet presAssocID="{51AF17E6-A6B8-49C1-9A08-A045E49B312A}" presName="spaceB" presStyleCnt="0"/>
      <dgm:spPr/>
    </dgm:pt>
  </dgm:ptLst>
  <dgm:cxnLst>
    <dgm:cxn modelId="{7AEED187-32A2-403B-9788-C31B97B1F6EC}" type="presOf" srcId="{8AE64563-5E8E-4433-97D3-67DA20E0B8A4}" destId="{514DEB65-35E3-4D8C-BE88-6BA4F36E4CD3}" srcOrd="0" destOrd="0" presId="urn:microsoft.com/office/officeart/2005/8/layout/hProcess11"/>
    <dgm:cxn modelId="{83B219B4-5A67-40B0-8072-521F606B67C4}" type="presOf" srcId="{B93B899F-5C08-4A6D-8AFB-7F86B5EC0754}" destId="{85132AE1-BC0E-4DC7-BE18-E0B53E0B21BF}" srcOrd="0" destOrd="0" presId="urn:microsoft.com/office/officeart/2005/8/layout/hProcess11"/>
    <dgm:cxn modelId="{82B65DD6-D2E5-4E20-9AB5-2A3B19F5C18F}" srcId="{8E55C3AD-F1A7-4BF8-AD37-639B45F38A88}" destId="{4E2CA401-E56A-4D34-A9A7-65C13306B043}" srcOrd="2" destOrd="0" parTransId="{206BC3AD-A47A-4252-B1EF-41800C72B3FE}" sibTransId="{EAA97437-B09D-4A98-89D3-3E4236D15E74}"/>
    <dgm:cxn modelId="{BA653548-06B1-4201-B75B-9549C9A2D0D8}" type="presOf" srcId="{4E2CA401-E56A-4D34-A9A7-65C13306B043}" destId="{CA7ADABC-0315-44E7-AA3D-2495D2DE1ACB}" srcOrd="0" destOrd="0" presId="urn:microsoft.com/office/officeart/2005/8/layout/hProcess11"/>
    <dgm:cxn modelId="{EEDA189D-3FA9-4845-B569-A90BD5BF35AF}" type="presOf" srcId="{CA3E7553-BD28-4093-8BDF-3D8577FE6293}" destId="{CDAA46F4-C163-4037-9F65-5C13CE155993}" srcOrd="0" destOrd="0" presId="urn:microsoft.com/office/officeart/2005/8/layout/hProcess11"/>
    <dgm:cxn modelId="{FAACD232-E5A4-44E7-8DEE-609BFE659527}" srcId="{8E55C3AD-F1A7-4BF8-AD37-639B45F38A88}" destId="{856F7D46-8BEF-4176-B6AF-CE65B70F43F2}" srcOrd="0" destOrd="0" parTransId="{F2F78B5C-B525-4165-B26F-E8DD244ADFB9}" sibTransId="{D5E51E36-9F26-42D8-A829-F672FF9F726A}"/>
    <dgm:cxn modelId="{72F4384B-B736-4681-B91B-610382D9DD4F}" type="presOf" srcId="{856F7D46-8BEF-4176-B6AF-CE65B70F43F2}" destId="{1B06CBC2-1195-4199-977B-9BE4369EC66B}" srcOrd="0" destOrd="0" presId="urn:microsoft.com/office/officeart/2005/8/layout/hProcess11"/>
    <dgm:cxn modelId="{BB55E7EC-C4B6-46B1-BA54-93EE617FEBC1}" type="presOf" srcId="{51AF17E6-A6B8-49C1-9A08-A045E49B312A}" destId="{AF236E6E-055E-4421-952F-2FAC2B9BB1FE}" srcOrd="0" destOrd="0" presId="urn:microsoft.com/office/officeart/2005/8/layout/hProcess11"/>
    <dgm:cxn modelId="{AB2FCB51-C9D3-4315-B534-61EC57ED1AAE}" srcId="{8E55C3AD-F1A7-4BF8-AD37-639B45F38A88}" destId="{51AF17E6-A6B8-49C1-9A08-A045E49B312A}" srcOrd="5" destOrd="0" parTransId="{3B0B9C6F-C13E-42BE-B172-80B89756F38F}" sibTransId="{1986CFFF-4D3C-4CF8-8445-2715BBEBD3B6}"/>
    <dgm:cxn modelId="{CF41832C-8325-4915-9953-8B9691303761}" srcId="{8E55C3AD-F1A7-4BF8-AD37-639B45F38A88}" destId="{8AE64563-5E8E-4433-97D3-67DA20E0B8A4}" srcOrd="1" destOrd="0" parTransId="{A4AE038A-8AA1-43B0-8A49-509043948F8D}" sibTransId="{B430DF9D-9614-41FD-ABEF-EB3C1C2DC498}"/>
    <dgm:cxn modelId="{DD0250C4-C24D-43D9-A361-2499676094FF}" srcId="{8E55C3AD-F1A7-4BF8-AD37-639B45F38A88}" destId="{CA3E7553-BD28-4093-8BDF-3D8577FE6293}" srcOrd="3" destOrd="0" parTransId="{9829B6D6-D3A9-41AB-8907-73D2FE45976B}" sibTransId="{85DE58DF-7E57-4146-B966-84511CC64BC8}"/>
    <dgm:cxn modelId="{57F84B86-709C-49CA-9C0B-874B5C123E33}" srcId="{8E55C3AD-F1A7-4BF8-AD37-639B45F38A88}" destId="{B93B899F-5C08-4A6D-8AFB-7F86B5EC0754}" srcOrd="4" destOrd="0" parTransId="{7A7FBC01-8F06-40BE-B401-A4691CE93EB8}" sibTransId="{3EE14E40-43E4-44AB-B46C-1D71818F3110}"/>
    <dgm:cxn modelId="{2C1BED60-CBE5-41C8-8F77-F9ECD1EF6144}" type="presOf" srcId="{8E55C3AD-F1A7-4BF8-AD37-639B45F38A88}" destId="{DF6C30F3-F8B6-41BC-B0A3-DBA1EAC641DE}" srcOrd="0" destOrd="0" presId="urn:microsoft.com/office/officeart/2005/8/layout/hProcess11"/>
    <dgm:cxn modelId="{17AD91D0-0160-4C31-A2D9-F1EE0830BD9A}" type="presParOf" srcId="{DF6C30F3-F8B6-41BC-B0A3-DBA1EAC641DE}" destId="{BEAF24D2-AEC2-4D7E-902A-17B5279BCBF0}" srcOrd="0" destOrd="0" presId="urn:microsoft.com/office/officeart/2005/8/layout/hProcess11"/>
    <dgm:cxn modelId="{DF34ED7D-6CDD-4768-ADD9-C1DF0480FF65}" type="presParOf" srcId="{DF6C30F3-F8B6-41BC-B0A3-DBA1EAC641DE}" destId="{E9CE5123-276D-4F15-9029-28D7D01046BE}" srcOrd="1" destOrd="0" presId="urn:microsoft.com/office/officeart/2005/8/layout/hProcess11"/>
    <dgm:cxn modelId="{8FEFD00F-8EF8-4F32-A2EF-89CA47DD71F8}" type="presParOf" srcId="{E9CE5123-276D-4F15-9029-28D7D01046BE}" destId="{4FDCC066-3F99-4A1D-801E-1E09A3C4A8EA}" srcOrd="0" destOrd="0" presId="urn:microsoft.com/office/officeart/2005/8/layout/hProcess11"/>
    <dgm:cxn modelId="{BF98B1EE-366C-4170-BD78-1E6883E6951E}" type="presParOf" srcId="{4FDCC066-3F99-4A1D-801E-1E09A3C4A8EA}" destId="{1B06CBC2-1195-4199-977B-9BE4369EC66B}" srcOrd="0" destOrd="0" presId="urn:microsoft.com/office/officeart/2005/8/layout/hProcess11"/>
    <dgm:cxn modelId="{1D049302-3B6C-407E-8DBB-7FEA67E5AFF7}" type="presParOf" srcId="{4FDCC066-3F99-4A1D-801E-1E09A3C4A8EA}" destId="{CAC4E1F1-DF76-41B5-B3EE-B8FF3B59CB68}" srcOrd="1" destOrd="0" presId="urn:microsoft.com/office/officeart/2005/8/layout/hProcess11"/>
    <dgm:cxn modelId="{3FA1DDB0-ABB6-4AE1-9C87-4072F70C3780}" type="presParOf" srcId="{4FDCC066-3F99-4A1D-801E-1E09A3C4A8EA}" destId="{2419319A-743D-4D5C-8CBB-6B7E92D65FD3}" srcOrd="2" destOrd="0" presId="urn:microsoft.com/office/officeart/2005/8/layout/hProcess11"/>
    <dgm:cxn modelId="{5880A247-FBBD-49FD-9905-052F4B2B2E7C}" type="presParOf" srcId="{E9CE5123-276D-4F15-9029-28D7D01046BE}" destId="{ECA9785D-1032-461F-AE23-6FC2FAEA36DA}" srcOrd="1" destOrd="0" presId="urn:microsoft.com/office/officeart/2005/8/layout/hProcess11"/>
    <dgm:cxn modelId="{278CFAF1-A638-4F8B-AA9E-399CD314D9D6}" type="presParOf" srcId="{E9CE5123-276D-4F15-9029-28D7D01046BE}" destId="{C2D70320-E72B-48E6-A241-E5D21EDD6422}" srcOrd="2" destOrd="0" presId="urn:microsoft.com/office/officeart/2005/8/layout/hProcess11"/>
    <dgm:cxn modelId="{B95CFB36-ADBE-4ABA-A6C5-DF66C8C96832}" type="presParOf" srcId="{C2D70320-E72B-48E6-A241-E5D21EDD6422}" destId="{514DEB65-35E3-4D8C-BE88-6BA4F36E4CD3}" srcOrd="0" destOrd="0" presId="urn:microsoft.com/office/officeart/2005/8/layout/hProcess11"/>
    <dgm:cxn modelId="{237DE7BE-98A3-4471-B5CB-AA542823C0D5}" type="presParOf" srcId="{C2D70320-E72B-48E6-A241-E5D21EDD6422}" destId="{4A992008-8030-450F-A82F-F0F6D49490D4}" srcOrd="1" destOrd="0" presId="urn:microsoft.com/office/officeart/2005/8/layout/hProcess11"/>
    <dgm:cxn modelId="{32A404D8-CD11-4679-A76F-6113F96528C0}" type="presParOf" srcId="{C2D70320-E72B-48E6-A241-E5D21EDD6422}" destId="{0BC1AECD-77B9-425B-B24E-2DA509DF186A}" srcOrd="2" destOrd="0" presId="urn:microsoft.com/office/officeart/2005/8/layout/hProcess11"/>
    <dgm:cxn modelId="{E6821C54-F9FA-4703-996A-09C52F7D7D0B}" type="presParOf" srcId="{E9CE5123-276D-4F15-9029-28D7D01046BE}" destId="{246E8D3A-CC41-4E63-8D45-FF77F15728F0}" srcOrd="3" destOrd="0" presId="urn:microsoft.com/office/officeart/2005/8/layout/hProcess11"/>
    <dgm:cxn modelId="{D7C2CA43-075B-49ED-AB34-533BED13EFE5}" type="presParOf" srcId="{E9CE5123-276D-4F15-9029-28D7D01046BE}" destId="{885383B4-491C-4C14-9427-8C3B3B6ACE53}" srcOrd="4" destOrd="0" presId="urn:microsoft.com/office/officeart/2005/8/layout/hProcess11"/>
    <dgm:cxn modelId="{3CC6E250-3814-4D76-9067-60E1CB6FBA79}" type="presParOf" srcId="{885383B4-491C-4C14-9427-8C3B3B6ACE53}" destId="{CA7ADABC-0315-44E7-AA3D-2495D2DE1ACB}" srcOrd="0" destOrd="0" presId="urn:microsoft.com/office/officeart/2005/8/layout/hProcess11"/>
    <dgm:cxn modelId="{CB9DDA51-099B-4BB4-BD9C-A8B3C8F9F86B}" type="presParOf" srcId="{885383B4-491C-4C14-9427-8C3B3B6ACE53}" destId="{2C6EC060-76F7-4542-B4E6-A1A228862CC0}" srcOrd="1" destOrd="0" presId="urn:microsoft.com/office/officeart/2005/8/layout/hProcess11"/>
    <dgm:cxn modelId="{A1DC20BC-75BE-4CBE-BD39-0AAA1C230DF3}" type="presParOf" srcId="{885383B4-491C-4C14-9427-8C3B3B6ACE53}" destId="{3A289056-AACA-4489-AB5E-DB77338B3D90}" srcOrd="2" destOrd="0" presId="urn:microsoft.com/office/officeart/2005/8/layout/hProcess11"/>
    <dgm:cxn modelId="{91D89A11-BD1E-420C-BBFC-34539AA4EA65}" type="presParOf" srcId="{E9CE5123-276D-4F15-9029-28D7D01046BE}" destId="{D55C6F4C-BA0A-4279-BA8F-02AAE8B5CE19}" srcOrd="5" destOrd="0" presId="urn:microsoft.com/office/officeart/2005/8/layout/hProcess11"/>
    <dgm:cxn modelId="{9DB5AA95-F480-4118-B83A-4884FA20C6F6}" type="presParOf" srcId="{E9CE5123-276D-4F15-9029-28D7D01046BE}" destId="{C7045897-D46C-471D-BFCC-391492FD34E3}" srcOrd="6" destOrd="0" presId="urn:microsoft.com/office/officeart/2005/8/layout/hProcess11"/>
    <dgm:cxn modelId="{5284A496-E799-4C44-8BBE-DB453F770703}" type="presParOf" srcId="{C7045897-D46C-471D-BFCC-391492FD34E3}" destId="{CDAA46F4-C163-4037-9F65-5C13CE155993}" srcOrd="0" destOrd="0" presId="urn:microsoft.com/office/officeart/2005/8/layout/hProcess11"/>
    <dgm:cxn modelId="{F629F055-CB0F-426E-B830-D9CCF0D000B1}" type="presParOf" srcId="{C7045897-D46C-471D-BFCC-391492FD34E3}" destId="{F86A7147-2F29-40B8-AF48-4F58C64FC7FD}" srcOrd="1" destOrd="0" presId="urn:microsoft.com/office/officeart/2005/8/layout/hProcess11"/>
    <dgm:cxn modelId="{E56F6357-E5FF-4F17-A752-41A8298EDE17}" type="presParOf" srcId="{C7045897-D46C-471D-BFCC-391492FD34E3}" destId="{509C7565-88A0-4FF6-9A94-C19D501438F6}" srcOrd="2" destOrd="0" presId="urn:microsoft.com/office/officeart/2005/8/layout/hProcess11"/>
    <dgm:cxn modelId="{BDDACB92-2538-453C-A73B-C91F370F467E}" type="presParOf" srcId="{E9CE5123-276D-4F15-9029-28D7D01046BE}" destId="{0095200B-BD09-4EB8-98C7-CA6C3630FF5D}" srcOrd="7" destOrd="0" presId="urn:microsoft.com/office/officeart/2005/8/layout/hProcess11"/>
    <dgm:cxn modelId="{393D3185-F0E8-4604-B765-203AADFFF1B7}" type="presParOf" srcId="{E9CE5123-276D-4F15-9029-28D7D01046BE}" destId="{CD3E3DE5-29AA-42D5-BEFD-6855B07A151B}" srcOrd="8" destOrd="0" presId="urn:microsoft.com/office/officeart/2005/8/layout/hProcess11"/>
    <dgm:cxn modelId="{735B7F11-DE15-49AD-947C-CED32759C175}" type="presParOf" srcId="{CD3E3DE5-29AA-42D5-BEFD-6855B07A151B}" destId="{85132AE1-BC0E-4DC7-BE18-E0B53E0B21BF}" srcOrd="0" destOrd="0" presId="urn:microsoft.com/office/officeart/2005/8/layout/hProcess11"/>
    <dgm:cxn modelId="{C389A6C5-1513-44F3-883C-44D9F65980E9}" type="presParOf" srcId="{CD3E3DE5-29AA-42D5-BEFD-6855B07A151B}" destId="{93088B90-4D88-435B-A7CC-7C0B558EE355}" srcOrd="1" destOrd="0" presId="urn:microsoft.com/office/officeart/2005/8/layout/hProcess11"/>
    <dgm:cxn modelId="{A2211B3D-5339-4C09-86A9-D3004B258AED}" type="presParOf" srcId="{CD3E3DE5-29AA-42D5-BEFD-6855B07A151B}" destId="{D20F46F0-2CAC-442E-81D0-025D7F00FAA8}" srcOrd="2" destOrd="0" presId="urn:microsoft.com/office/officeart/2005/8/layout/hProcess11"/>
    <dgm:cxn modelId="{D68E32B3-F626-427F-936A-E1B5B0C21998}" type="presParOf" srcId="{E9CE5123-276D-4F15-9029-28D7D01046BE}" destId="{79D10A54-EF29-4C5D-9FFB-FAD102379486}" srcOrd="9" destOrd="0" presId="urn:microsoft.com/office/officeart/2005/8/layout/hProcess11"/>
    <dgm:cxn modelId="{C3F0DADF-7298-4F52-9370-20450CB74AF1}" type="presParOf" srcId="{E9CE5123-276D-4F15-9029-28D7D01046BE}" destId="{7767F05A-485F-4777-8B6B-F51343A98567}" srcOrd="10" destOrd="0" presId="urn:microsoft.com/office/officeart/2005/8/layout/hProcess11"/>
    <dgm:cxn modelId="{DC11B691-38AA-486B-9B66-A9CC8DB45490}" type="presParOf" srcId="{7767F05A-485F-4777-8B6B-F51343A98567}" destId="{AF236E6E-055E-4421-952F-2FAC2B9BB1FE}" srcOrd="0" destOrd="0" presId="urn:microsoft.com/office/officeart/2005/8/layout/hProcess11"/>
    <dgm:cxn modelId="{11682A7C-D6B0-4981-83A1-6F2E0A12EB8B}" type="presParOf" srcId="{7767F05A-485F-4777-8B6B-F51343A98567}" destId="{302718FE-339A-4499-A575-A4B727D5974B}" srcOrd="1" destOrd="0" presId="urn:microsoft.com/office/officeart/2005/8/layout/hProcess11"/>
    <dgm:cxn modelId="{934797D9-91B0-43D8-87BE-482E1E8436F0}" type="presParOf" srcId="{7767F05A-485F-4777-8B6B-F51343A98567}" destId="{598FBAEC-0A9A-4682-A7F8-9046798B33D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56B19D-8FB2-49D4-A0C3-4435CE731A77}"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GB"/>
        </a:p>
      </dgm:t>
    </dgm:pt>
    <dgm:pt modelId="{907E8E47-6EE5-4E7D-B596-3F9C5E2FA3E5}">
      <dgm:prSet phldrT="[Text]" custT="1"/>
      <dgm:spPr/>
      <dgm:t>
        <a:bodyPr/>
        <a:lstStyle/>
        <a:p>
          <a:r>
            <a:rPr lang="fr-BE" sz="4400" dirty="0" err="1" smtClean="0">
              <a:solidFill>
                <a:schemeClr val="tx1"/>
              </a:solidFill>
            </a:rPr>
            <a:t>Why</a:t>
          </a:r>
          <a:r>
            <a:rPr lang="fr-BE" sz="4400" dirty="0" smtClean="0">
              <a:solidFill>
                <a:schemeClr val="tx1"/>
              </a:solidFill>
            </a:rPr>
            <a:t>?</a:t>
          </a:r>
          <a:endParaRPr lang="en-GB" sz="4400" dirty="0">
            <a:solidFill>
              <a:schemeClr val="tx1"/>
            </a:solidFill>
          </a:endParaRPr>
        </a:p>
      </dgm:t>
    </dgm:pt>
    <dgm:pt modelId="{8E8214B6-5F06-4EB7-8109-7503BAB432D9}" type="parTrans" cxnId="{3DEFA378-5F16-4A2B-B92B-C1B8D7B401C1}">
      <dgm:prSet/>
      <dgm:spPr/>
      <dgm:t>
        <a:bodyPr/>
        <a:lstStyle/>
        <a:p>
          <a:endParaRPr lang="en-GB" sz="1600"/>
        </a:p>
      </dgm:t>
    </dgm:pt>
    <dgm:pt modelId="{88E854F5-61CC-481D-8EB5-D68B1141C6B1}" type="sibTrans" cxnId="{3DEFA378-5F16-4A2B-B92B-C1B8D7B401C1}">
      <dgm:prSet/>
      <dgm:spPr/>
      <dgm:t>
        <a:bodyPr/>
        <a:lstStyle/>
        <a:p>
          <a:endParaRPr lang="en-GB" sz="1600"/>
        </a:p>
      </dgm:t>
    </dgm:pt>
    <dgm:pt modelId="{35287252-A9A2-49FA-8FAF-1C28622E6261}">
      <dgm:prSet phldrT="[Text]" custT="1"/>
      <dgm:spPr/>
      <dgm:t>
        <a:bodyPr/>
        <a:lstStyle/>
        <a:p>
          <a:r>
            <a:rPr lang="fr-BE" sz="1600" dirty="0" smtClean="0">
              <a:solidFill>
                <a:schemeClr val="bg1"/>
              </a:solidFill>
            </a:rPr>
            <a:t>Challenges</a:t>
          </a:r>
          <a:endParaRPr lang="en-GB" sz="1600" dirty="0">
            <a:solidFill>
              <a:schemeClr val="bg1"/>
            </a:solidFill>
          </a:endParaRPr>
        </a:p>
      </dgm:t>
    </dgm:pt>
    <dgm:pt modelId="{20612364-909C-4D87-A455-DEDB08CCF0D5}" type="parTrans" cxnId="{CE160D29-520E-4227-B186-A454D7315AF6}">
      <dgm:prSet/>
      <dgm:spPr/>
      <dgm:t>
        <a:bodyPr/>
        <a:lstStyle/>
        <a:p>
          <a:endParaRPr lang="en-GB" sz="1600"/>
        </a:p>
      </dgm:t>
    </dgm:pt>
    <dgm:pt modelId="{BAFC7C26-B749-4450-827C-67A4BFE37A7C}" type="sibTrans" cxnId="{CE160D29-520E-4227-B186-A454D7315AF6}">
      <dgm:prSet/>
      <dgm:spPr/>
      <dgm:t>
        <a:bodyPr/>
        <a:lstStyle/>
        <a:p>
          <a:endParaRPr lang="en-GB" sz="1600"/>
        </a:p>
      </dgm:t>
    </dgm:pt>
    <dgm:pt modelId="{75DF4EE7-74CC-4744-88AB-B466CD91755B}">
      <dgm:prSet phldrT="[Text]" custT="1"/>
      <dgm:spPr/>
      <dgm:t>
        <a:bodyPr/>
        <a:lstStyle/>
        <a:p>
          <a:r>
            <a:rPr lang="fr-BE" sz="1600" dirty="0" smtClean="0">
              <a:solidFill>
                <a:schemeClr val="bg1"/>
              </a:solidFill>
            </a:rPr>
            <a:t>Links to </a:t>
          </a:r>
          <a:r>
            <a:rPr lang="fr-BE" sz="1600" dirty="0" err="1" smtClean="0">
              <a:solidFill>
                <a:schemeClr val="bg1"/>
              </a:solidFill>
            </a:rPr>
            <a:t>policy</a:t>
          </a:r>
          <a:endParaRPr lang="en-GB" sz="1600" dirty="0">
            <a:solidFill>
              <a:schemeClr val="bg1"/>
            </a:solidFill>
          </a:endParaRPr>
        </a:p>
      </dgm:t>
    </dgm:pt>
    <dgm:pt modelId="{1E9E4E8B-DFE9-44FB-B04F-F158D3DE5949}" type="parTrans" cxnId="{59A64189-31E0-420D-BC8E-6B1AF4E6778C}">
      <dgm:prSet/>
      <dgm:spPr/>
      <dgm:t>
        <a:bodyPr/>
        <a:lstStyle/>
        <a:p>
          <a:endParaRPr lang="en-GB" sz="1600"/>
        </a:p>
      </dgm:t>
    </dgm:pt>
    <dgm:pt modelId="{6647D7A1-1008-4C90-A3B5-FC639C81C2F4}" type="sibTrans" cxnId="{59A64189-31E0-420D-BC8E-6B1AF4E6778C}">
      <dgm:prSet/>
      <dgm:spPr/>
      <dgm:t>
        <a:bodyPr/>
        <a:lstStyle/>
        <a:p>
          <a:endParaRPr lang="en-GB" sz="1600"/>
        </a:p>
      </dgm:t>
    </dgm:pt>
    <dgm:pt modelId="{F4DE84A6-B983-4401-83D1-BF7AEC3DC3E7}">
      <dgm:prSet phldrT="[Text]" custT="1"/>
      <dgm:spPr/>
      <dgm:t>
        <a:bodyPr/>
        <a:lstStyle/>
        <a:p>
          <a:r>
            <a:rPr lang="fr-BE" sz="4000" dirty="0" err="1" smtClean="0">
              <a:solidFill>
                <a:schemeClr val="tx1"/>
              </a:solidFill>
            </a:rPr>
            <a:t>What</a:t>
          </a:r>
          <a:r>
            <a:rPr lang="fr-BE" sz="4000" dirty="0" smtClean="0">
              <a:solidFill>
                <a:schemeClr val="tx1"/>
              </a:solidFill>
            </a:rPr>
            <a:t>?</a:t>
          </a:r>
          <a:endParaRPr lang="en-GB" sz="4000" dirty="0">
            <a:solidFill>
              <a:schemeClr val="tx1"/>
            </a:solidFill>
          </a:endParaRPr>
        </a:p>
      </dgm:t>
    </dgm:pt>
    <dgm:pt modelId="{8868404F-177F-4EBE-9273-D830E567EDBA}" type="parTrans" cxnId="{D1CC66B1-A41C-4B27-A9B3-107015D28D1D}">
      <dgm:prSet/>
      <dgm:spPr/>
      <dgm:t>
        <a:bodyPr/>
        <a:lstStyle/>
        <a:p>
          <a:endParaRPr lang="en-GB" sz="1600"/>
        </a:p>
      </dgm:t>
    </dgm:pt>
    <dgm:pt modelId="{DD09249F-F3D4-4C4B-BEDE-9C02EA6B6183}" type="sibTrans" cxnId="{D1CC66B1-A41C-4B27-A9B3-107015D28D1D}">
      <dgm:prSet/>
      <dgm:spPr/>
      <dgm:t>
        <a:bodyPr/>
        <a:lstStyle/>
        <a:p>
          <a:endParaRPr lang="en-GB" sz="1600"/>
        </a:p>
      </dgm:t>
    </dgm:pt>
    <dgm:pt modelId="{CE53BF65-A532-4B89-BA06-C13717BE2F3F}">
      <dgm:prSet phldrT="[Text]" custT="1"/>
      <dgm:spPr/>
      <dgm:t>
        <a:bodyPr/>
        <a:lstStyle/>
        <a:p>
          <a:r>
            <a:rPr lang="fr-BE" sz="1600" dirty="0" smtClean="0">
              <a:solidFill>
                <a:schemeClr val="bg1"/>
              </a:solidFill>
            </a:rPr>
            <a:t>Cross-</a:t>
          </a:r>
          <a:r>
            <a:rPr lang="fr-BE" sz="1600" dirty="0" err="1" smtClean="0">
              <a:solidFill>
                <a:schemeClr val="bg1"/>
              </a:solidFill>
            </a:rPr>
            <a:t>cutting</a:t>
          </a:r>
          <a:r>
            <a:rPr lang="fr-BE" sz="1600" dirty="0" smtClean="0">
              <a:solidFill>
                <a:schemeClr val="bg1"/>
              </a:solidFill>
            </a:rPr>
            <a:t> issues</a:t>
          </a:r>
          <a:endParaRPr lang="en-GB" sz="1600" dirty="0">
            <a:solidFill>
              <a:schemeClr val="bg1"/>
            </a:solidFill>
          </a:endParaRPr>
        </a:p>
      </dgm:t>
    </dgm:pt>
    <dgm:pt modelId="{3A10F932-D1A5-4F07-9492-6B934D29C44A}" type="parTrans" cxnId="{8F251A66-D269-4798-962E-DB1A1C69CAE9}">
      <dgm:prSet/>
      <dgm:spPr/>
      <dgm:t>
        <a:bodyPr/>
        <a:lstStyle/>
        <a:p>
          <a:endParaRPr lang="en-GB" sz="1600"/>
        </a:p>
      </dgm:t>
    </dgm:pt>
    <dgm:pt modelId="{7D124AC5-A83E-4061-856F-85568D95DD87}" type="sibTrans" cxnId="{8F251A66-D269-4798-962E-DB1A1C69CAE9}">
      <dgm:prSet/>
      <dgm:spPr/>
      <dgm:t>
        <a:bodyPr/>
        <a:lstStyle/>
        <a:p>
          <a:endParaRPr lang="en-GB" sz="1600"/>
        </a:p>
      </dgm:t>
    </dgm:pt>
    <dgm:pt modelId="{118453F3-93B4-4688-982A-90B47C291361}">
      <dgm:prSet phldrT="[Text]" custT="1"/>
      <dgm:spPr/>
      <dgm:t>
        <a:bodyPr/>
        <a:lstStyle/>
        <a:p>
          <a:r>
            <a:rPr lang="fr-BE" sz="1600" dirty="0" err="1" smtClean="0">
              <a:solidFill>
                <a:schemeClr val="bg1"/>
              </a:solidFill>
            </a:rPr>
            <a:t>Enhancing</a:t>
          </a:r>
          <a:r>
            <a:rPr lang="fr-BE" sz="1600" dirty="0" smtClean="0">
              <a:solidFill>
                <a:schemeClr val="bg1"/>
              </a:solidFill>
            </a:rPr>
            <a:t> rural innovation</a:t>
          </a:r>
          <a:endParaRPr lang="en-GB" sz="1600" dirty="0">
            <a:solidFill>
              <a:schemeClr val="bg1"/>
            </a:solidFill>
          </a:endParaRPr>
        </a:p>
      </dgm:t>
    </dgm:pt>
    <dgm:pt modelId="{5DBFF362-C41A-448E-9174-3FBC67B6C7A9}" type="parTrans" cxnId="{A2B354E0-E801-4879-93F3-14A2C3F95DF4}">
      <dgm:prSet/>
      <dgm:spPr/>
      <dgm:t>
        <a:bodyPr/>
        <a:lstStyle/>
        <a:p>
          <a:endParaRPr lang="en-GB" sz="1600"/>
        </a:p>
      </dgm:t>
    </dgm:pt>
    <dgm:pt modelId="{2EB20CE8-63EA-4121-9E9E-B3532E329193}" type="sibTrans" cxnId="{A2B354E0-E801-4879-93F3-14A2C3F95DF4}">
      <dgm:prSet/>
      <dgm:spPr/>
      <dgm:t>
        <a:bodyPr/>
        <a:lstStyle/>
        <a:p>
          <a:endParaRPr lang="en-GB" sz="1600"/>
        </a:p>
      </dgm:t>
    </dgm:pt>
    <dgm:pt modelId="{5F31D028-2E4F-4D88-B4A7-3CB14453E053}">
      <dgm:prSet phldrT="[Text]" custT="1"/>
      <dgm:spPr/>
      <dgm:t>
        <a:bodyPr/>
        <a:lstStyle/>
        <a:p>
          <a:r>
            <a:rPr lang="fr-BE" sz="4000" dirty="0" smtClean="0">
              <a:solidFill>
                <a:schemeClr val="tx1"/>
              </a:solidFill>
            </a:rPr>
            <a:t>How?</a:t>
          </a:r>
          <a:endParaRPr lang="en-GB" sz="4000" dirty="0">
            <a:solidFill>
              <a:schemeClr val="tx1"/>
            </a:solidFill>
          </a:endParaRPr>
        </a:p>
      </dgm:t>
    </dgm:pt>
    <dgm:pt modelId="{3C18F7E4-5B43-4851-82EB-6C68B6E41856}" type="parTrans" cxnId="{BC53D614-8260-4F6B-BBFB-0A2B39340049}">
      <dgm:prSet/>
      <dgm:spPr/>
      <dgm:t>
        <a:bodyPr/>
        <a:lstStyle/>
        <a:p>
          <a:endParaRPr lang="en-GB" sz="1600"/>
        </a:p>
      </dgm:t>
    </dgm:pt>
    <dgm:pt modelId="{0493DB3E-A3AA-4A2D-8DC0-AAF95ED0C9AA}" type="sibTrans" cxnId="{BC53D614-8260-4F6B-BBFB-0A2B39340049}">
      <dgm:prSet/>
      <dgm:spPr/>
      <dgm:t>
        <a:bodyPr/>
        <a:lstStyle/>
        <a:p>
          <a:endParaRPr lang="en-GB" sz="1600"/>
        </a:p>
      </dgm:t>
    </dgm:pt>
    <dgm:pt modelId="{37EFC497-148A-4BAA-A53E-397AA7857DAC}">
      <dgm:prSet phldrT="[Text]" custT="1"/>
      <dgm:spPr/>
      <dgm:t>
        <a:bodyPr/>
        <a:lstStyle/>
        <a:p>
          <a:r>
            <a:rPr lang="fr-BE" sz="1600" dirty="0" smtClean="0">
              <a:solidFill>
                <a:schemeClr val="bg1"/>
              </a:solidFill>
            </a:rPr>
            <a:t>Six dimensions </a:t>
          </a:r>
          <a:r>
            <a:rPr lang="fr-BE" sz="1600" dirty="0" err="1" smtClean="0">
              <a:solidFill>
                <a:schemeClr val="bg1"/>
              </a:solidFill>
            </a:rPr>
            <a:t>regarding</a:t>
          </a:r>
          <a:r>
            <a:rPr lang="fr-BE" sz="1600" dirty="0" smtClean="0">
              <a:solidFill>
                <a:schemeClr val="bg1"/>
              </a:solidFill>
            </a:rPr>
            <a:t> </a:t>
          </a:r>
          <a:r>
            <a:rPr lang="fr-BE" sz="1600" dirty="0" err="1" smtClean="0">
              <a:solidFill>
                <a:schemeClr val="bg1"/>
              </a:solidFill>
            </a:rPr>
            <a:t>implementation</a:t>
          </a:r>
          <a:endParaRPr lang="en-GB" sz="1600" dirty="0">
            <a:solidFill>
              <a:schemeClr val="bg1"/>
            </a:solidFill>
          </a:endParaRPr>
        </a:p>
      </dgm:t>
    </dgm:pt>
    <dgm:pt modelId="{7EA35411-C278-4AFD-9127-62162D7619DB}" type="parTrans" cxnId="{73F78744-C026-44CF-A958-A6B1CB719157}">
      <dgm:prSet/>
      <dgm:spPr/>
      <dgm:t>
        <a:bodyPr/>
        <a:lstStyle/>
        <a:p>
          <a:endParaRPr lang="en-GB" sz="1600"/>
        </a:p>
      </dgm:t>
    </dgm:pt>
    <dgm:pt modelId="{B26FFC7F-09C7-415D-9998-F526314A176C}" type="sibTrans" cxnId="{73F78744-C026-44CF-A958-A6B1CB719157}">
      <dgm:prSet/>
      <dgm:spPr/>
      <dgm:t>
        <a:bodyPr/>
        <a:lstStyle/>
        <a:p>
          <a:endParaRPr lang="en-GB" sz="1600"/>
        </a:p>
      </dgm:t>
    </dgm:pt>
    <dgm:pt modelId="{24EB0055-8229-4407-9045-2EFD11A82C96}">
      <dgm:prSet phldrT="[Text]" custT="1"/>
      <dgm:spPr/>
      <dgm:t>
        <a:bodyPr/>
        <a:lstStyle/>
        <a:p>
          <a:r>
            <a:rPr lang="fr-BE" sz="1600" dirty="0" err="1" smtClean="0">
              <a:solidFill>
                <a:schemeClr val="bg1"/>
              </a:solidFill>
            </a:rPr>
            <a:t>Creating</a:t>
          </a:r>
          <a:r>
            <a:rPr lang="fr-BE" sz="1600" dirty="0" smtClean="0">
              <a:solidFill>
                <a:schemeClr val="bg1"/>
              </a:solidFill>
            </a:rPr>
            <a:t> value </a:t>
          </a:r>
          <a:r>
            <a:rPr lang="fr-BE" sz="1600" dirty="0" err="1" smtClean="0">
              <a:solidFill>
                <a:schemeClr val="bg1"/>
              </a:solidFill>
            </a:rPr>
            <a:t>from</a:t>
          </a:r>
          <a:r>
            <a:rPr lang="fr-BE" sz="1600" dirty="0" smtClean="0">
              <a:solidFill>
                <a:schemeClr val="bg1"/>
              </a:solidFill>
            </a:rPr>
            <a:t> land: </a:t>
          </a:r>
          <a:r>
            <a:rPr lang="fr-BE" sz="1600" dirty="0" err="1" smtClean="0">
              <a:solidFill>
                <a:schemeClr val="bg1"/>
              </a:solidFill>
            </a:rPr>
            <a:t>sustainable</a:t>
          </a:r>
          <a:r>
            <a:rPr lang="fr-BE" sz="1600" dirty="0" smtClean="0">
              <a:solidFill>
                <a:schemeClr val="bg1"/>
              </a:solidFill>
            </a:rPr>
            <a:t> </a:t>
          </a:r>
          <a:r>
            <a:rPr lang="fr-BE" sz="1600" dirty="0" err="1" smtClean="0">
              <a:solidFill>
                <a:schemeClr val="bg1"/>
              </a:solidFill>
            </a:rPr>
            <a:t>primary</a:t>
          </a:r>
          <a:r>
            <a:rPr lang="fr-BE" sz="1600" dirty="0" smtClean="0">
              <a:solidFill>
                <a:schemeClr val="bg1"/>
              </a:solidFill>
            </a:rPr>
            <a:t> production</a:t>
          </a:r>
          <a:endParaRPr lang="en-GB" sz="1600" dirty="0">
            <a:solidFill>
              <a:schemeClr val="bg1"/>
            </a:solidFill>
          </a:endParaRPr>
        </a:p>
      </dgm:t>
    </dgm:pt>
    <dgm:pt modelId="{31292B7F-CDEC-4693-A4E7-61424B2B1635}" type="parTrans" cxnId="{9B8F8894-9405-4AB4-9938-CFACA59C2CC2}">
      <dgm:prSet/>
      <dgm:spPr/>
      <dgm:t>
        <a:bodyPr/>
        <a:lstStyle/>
        <a:p>
          <a:endParaRPr lang="en-GB" sz="1600"/>
        </a:p>
      </dgm:t>
    </dgm:pt>
    <dgm:pt modelId="{1438CC6B-5814-46BE-88E3-087DC901F3C4}" type="sibTrans" cxnId="{9B8F8894-9405-4AB4-9938-CFACA59C2CC2}">
      <dgm:prSet/>
      <dgm:spPr/>
      <dgm:t>
        <a:bodyPr/>
        <a:lstStyle/>
        <a:p>
          <a:endParaRPr lang="en-GB" sz="1600"/>
        </a:p>
      </dgm:t>
    </dgm:pt>
    <dgm:pt modelId="{597D7789-1B75-44EF-B715-D4871128D945}" type="pres">
      <dgm:prSet presAssocID="{C056B19D-8FB2-49D4-A0C3-4435CE731A77}" presName="Name0" presStyleCnt="0">
        <dgm:presLayoutVars>
          <dgm:dir/>
          <dgm:animLvl val="lvl"/>
          <dgm:resizeHandles val="exact"/>
        </dgm:presLayoutVars>
      </dgm:prSet>
      <dgm:spPr/>
      <dgm:t>
        <a:bodyPr/>
        <a:lstStyle/>
        <a:p>
          <a:endParaRPr lang="en-GB"/>
        </a:p>
      </dgm:t>
    </dgm:pt>
    <dgm:pt modelId="{68234712-CA9C-4013-B560-231073C5CA38}" type="pres">
      <dgm:prSet presAssocID="{907E8E47-6EE5-4E7D-B596-3F9C5E2FA3E5}" presName="linNode" presStyleCnt="0"/>
      <dgm:spPr/>
    </dgm:pt>
    <dgm:pt modelId="{187C2829-2DC7-4D17-A632-DC6B60FE1A8E}" type="pres">
      <dgm:prSet presAssocID="{907E8E47-6EE5-4E7D-B596-3F9C5E2FA3E5}" presName="parentText" presStyleLbl="node1" presStyleIdx="0" presStyleCnt="3">
        <dgm:presLayoutVars>
          <dgm:chMax val="1"/>
          <dgm:bulletEnabled val="1"/>
        </dgm:presLayoutVars>
      </dgm:prSet>
      <dgm:spPr/>
      <dgm:t>
        <a:bodyPr/>
        <a:lstStyle/>
        <a:p>
          <a:endParaRPr lang="en-GB"/>
        </a:p>
      </dgm:t>
    </dgm:pt>
    <dgm:pt modelId="{4C4E1D68-BE6B-4ADD-A9EA-4816B00A5404}" type="pres">
      <dgm:prSet presAssocID="{907E8E47-6EE5-4E7D-B596-3F9C5E2FA3E5}" presName="descendantText" presStyleLbl="alignAccFollowNode1" presStyleIdx="0" presStyleCnt="3">
        <dgm:presLayoutVars>
          <dgm:bulletEnabled val="1"/>
        </dgm:presLayoutVars>
      </dgm:prSet>
      <dgm:spPr/>
      <dgm:t>
        <a:bodyPr/>
        <a:lstStyle/>
        <a:p>
          <a:endParaRPr lang="en-GB"/>
        </a:p>
      </dgm:t>
    </dgm:pt>
    <dgm:pt modelId="{370698E8-AC30-4A8D-9941-3F99F5C02964}" type="pres">
      <dgm:prSet presAssocID="{88E854F5-61CC-481D-8EB5-D68B1141C6B1}" presName="sp" presStyleCnt="0"/>
      <dgm:spPr/>
    </dgm:pt>
    <dgm:pt modelId="{AF208EAE-9E06-457B-A0EE-3ADD8987E301}" type="pres">
      <dgm:prSet presAssocID="{F4DE84A6-B983-4401-83D1-BF7AEC3DC3E7}" presName="linNode" presStyleCnt="0"/>
      <dgm:spPr/>
    </dgm:pt>
    <dgm:pt modelId="{A1865BCD-0774-42E4-98D0-E1E2B24A1BB2}" type="pres">
      <dgm:prSet presAssocID="{F4DE84A6-B983-4401-83D1-BF7AEC3DC3E7}" presName="parentText" presStyleLbl="node1" presStyleIdx="1" presStyleCnt="3">
        <dgm:presLayoutVars>
          <dgm:chMax val="1"/>
          <dgm:bulletEnabled val="1"/>
        </dgm:presLayoutVars>
      </dgm:prSet>
      <dgm:spPr/>
      <dgm:t>
        <a:bodyPr/>
        <a:lstStyle/>
        <a:p>
          <a:endParaRPr lang="en-GB"/>
        </a:p>
      </dgm:t>
    </dgm:pt>
    <dgm:pt modelId="{5198767F-D3D0-4C6D-9BCD-C2278083C46D}" type="pres">
      <dgm:prSet presAssocID="{F4DE84A6-B983-4401-83D1-BF7AEC3DC3E7}" presName="descendantText" presStyleLbl="alignAccFollowNode1" presStyleIdx="1" presStyleCnt="3">
        <dgm:presLayoutVars>
          <dgm:bulletEnabled val="1"/>
        </dgm:presLayoutVars>
      </dgm:prSet>
      <dgm:spPr/>
      <dgm:t>
        <a:bodyPr/>
        <a:lstStyle/>
        <a:p>
          <a:endParaRPr lang="en-GB"/>
        </a:p>
      </dgm:t>
    </dgm:pt>
    <dgm:pt modelId="{7BF6B900-E19D-4889-90BB-05DD4A885E7C}" type="pres">
      <dgm:prSet presAssocID="{DD09249F-F3D4-4C4B-BEDE-9C02EA6B6183}" presName="sp" presStyleCnt="0"/>
      <dgm:spPr/>
    </dgm:pt>
    <dgm:pt modelId="{9C0D9B8C-E1AE-42A5-9F35-453CA88425FB}" type="pres">
      <dgm:prSet presAssocID="{5F31D028-2E4F-4D88-B4A7-3CB14453E053}" presName="linNode" presStyleCnt="0"/>
      <dgm:spPr/>
    </dgm:pt>
    <dgm:pt modelId="{C26F85DD-51FE-4252-971C-1D43D310236A}" type="pres">
      <dgm:prSet presAssocID="{5F31D028-2E4F-4D88-B4A7-3CB14453E053}" presName="parentText" presStyleLbl="node1" presStyleIdx="2" presStyleCnt="3">
        <dgm:presLayoutVars>
          <dgm:chMax val="1"/>
          <dgm:bulletEnabled val="1"/>
        </dgm:presLayoutVars>
      </dgm:prSet>
      <dgm:spPr/>
      <dgm:t>
        <a:bodyPr/>
        <a:lstStyle/>
        <a:p>
          <a:endParaRPr lang="en-GB"/>
        </a:p>
      </dgm:t>
    </dgm:pt>
    <dgm:pt modelId="{1102694D-34F1-488E-BF4A-DEC192ECF491}" type="pres">
      <dgm:prSet presAssocID="{5F31D028-2E4F-4D88-B4A7-3CB14453E053}" presName="descendantText" presStyleLbl="alignAccFollowNode1" presStyleIdx="2" presStyleCnt="3">
        <dgm:presLayoutVars>
          <dgm:bulletEnabled val="1"/>
        </dgm:presLayoutVars>
      </dgm:prSet>
      <dgm:spPr/>
      <dgm:t>
        <a:bodyPr/>
        <a:lstStyle/>
        <a:p>
          <a:endParaRPr lang="en-GB"/>
        </a:p>
      </dgm:t>
    </dgm:pt>
  </dgm:ptLst>
  <dgm:cxnLst>
    <dgm:cxn modelId="{8F251A66-D269-4798-962E-DB1A1C69CAE9}" srcId="{F4DE84A6-B983-4401-83D1-BF7AEC3DC3E7}" destId="{CE53BF65-A532-4B89-BA06-C13717BE2F3F}" srcOrd="0" destOrd="0" parTransId="{3A10F932-D1A5-4F07-9492-6B934D29C44A}" sibTransId="{7D124AC5-A83E-4061-856F-85568D95DD87}"/>
    <dgm:cxn modelId="{59A64189-31E0-420D-BC8E-6B1AF4E6778C}" srcId="{907E8E47-6EE5-4E7D-B596-3F9C5E2FA3E5}" destId="{75DF4EE7-74CC-4744-88AB-B466CD91755B}" srcOrd="1" destOrd="0" parTransId="{1E9E4E8B-DFE9-44FB-B04F-F158D3DE5949}" sibTransId="{6647D7A1-1008-4C90-A3B5-FC639C81C2F4}"/>
    <dgm:cxn modelId="{CE160D29-520E-4227-B186-A454D7315AF6}" srcId="{907E8E47-6EE5-4E7D-B596-3F9C5E2FA3E5}" destId="{35287252-A9A2-49FA-8FAF-1C28622E6261}" srcOrd="0" destOrd="0" parTransId="{20612364-909C-4D87-A455-DEDB08CCF0D5}" sibTransId="{BAFC7C26-B749-4450-827C-67A4BFE37A7C}"/>
    <dgm:cxn modelId="{0E025742-79D5-4070-AE9F-D6BED7717346}" type="presOf" srcId="{35287252-A9A2-49FA-8FAF-1C28622E6261}" destId="{4C4E1D68-BE6B-4ADD-A9EA-4816B00A5404}" srcOrd="0" destOrd="0" presId="urn:microsoft.com/office/officeart/2005/8/layout/vList5"/>
    <dgm:cxn modelId="{07573C2F-822E-4543-96E5-D7E89BD63805}" type="presOf" srcId="{24EB0055-8229-4407-9045-2EFD11A82C96}" destId="{5198767F-D3D0-4C6D-9BCD-C2278083C46D}" srcOrd="0" destOrd="1" presId="urn:microsoft.com/office/officeart/2005/8/layout/vList5"/>
    <dgm:cxn modelId="{3DEFA378-5F16-4A2B-B92B-C1B8D7B401C1}" srcId="{C056B19D-8FB2-49D4-A0C3-4435CE731A77}" destId="{907E8E47-6EE5-4E7D-B596-3F9C5E2FA3E5}" srcOrd="0" destOrd="0" parTransId="{8E8214B6-5F06-4EB7-8109-7503BAB432D9}" sibTransId="{88E854F5-61CC-481D-8EB5-D68B1141C6B1}"/>
    <dgm:cxn modelId="{FB637F6C-776A-42E3-918D-C1F9EAAB75C7}" type="presOf" srcId="{118453F3-93B4-4688-982A-90B47C291361}" destId="{5198767F-D3D0-4C6D-9BCD-C2278083C46D}" srcOrd="0" destOrd="2" presId="urn:microsoft.com/office/officeart/2005/8/layout/vList5"/>
    <dgm:cxn modelId="{84A5ACBC-5739-42EA-A013-318CFABA5290}" type="presOf" srcId="{75DF4EE7-74CC-4744-88AB-B466CD91755B}" destId="{4C4E1D68-BE6B-4ADD-A9EA-4816B00A5404}" srcOrd="0" destOrd="1" presId="urn:microsoft.com/office/officeart/2005/8/layout/vList5"/>
    <dgm:cxn modelId="{BC53D614-8260-4F6B-BBFB-0A2B39340049}" srcId="{C056B19D-8FB2-49D4-A0C3-4435CE731A77}" destId="{5F31D028-2E4F-4D88-B4A7-3CB14453E053}" srcOrd="2" destOrd="0" parTransId="{3C18F7E4-5B43-4851-82EB-6C68B6E41856}" sibTransId="{0493DB3E-A3AA-4A2D-8DC0-AAF95ED0C9AA}"/>
    <dgm:cxn modelId="{8DE5102E-FA40-4989-8838-FAE08DFF81BB}" type="presOf" srcId="{CE53BF65-A532-4B89-BA06-C13717BE2F3F}" destId="{5198767F-D3D0-4C6D-9BCD-C2278083C46D}" srcOrd="0" destOrd="0" presId="urn:microsoft.com/office/officeart/2005/8/layout/vList5"/>
    <dgm:cxn modelId="{D1CC66B1-A41C-4B27-A9B3-107015D28D1D}" srcId="{C056B19D-8FB2-49D4-A0C3-4435CE731A77}" destId="{F4DE84A6-B983-4401-83D1-BF7AEC3DC3E7}" srcOrd="1" destOrd="0" parTransId="{8868404F-177F-4EBE-9273-D830E567EDBA}" sibTransId="{DD09249F-F3D4-4C4B-BEDE-9C02EA6B6183}"/>
    <dgm:cxn modelId="{3EDF1F77-CD80-4688-81B8-6EBD8D319B4B}" type="presOf" srcId="{907E8E47-6EE5-4E7D-B596-3F9C5E2FA3E5}" destId="{187C2829-2DC7-4D17-A632-DC6B60FE1A8E}" srcOrd="0" destOrd="0" presId="urn:microsoft.com/office/officeart/2005/8/layout/vList5"/>
    <dgm:cxn modelId="{9B8F8894-9405-4AB4-9938-CFACA59C2CC2}" srcId="{F4DE84A6-B983-4401-83D1-BF7AEC3DC3E7}" destId="{24EB0055-8229-4407-9045-2EFD11A82C96}" srcOrd="1" destOrd="0" parTransId="{31292B7F-CDEC-4693-A4E7-61424B2B1635}" sibTransId="{1438CC6B-5814-46BE-88E3-087DC901F3C4}"/>
    <dgm:cxn modelId="{1B06B59D-822C-4655-AEF2-2A0AC4C38095}" type="presOf" srcId="{37EFC497-148A-4BAA-A53E-397AA7857DAC}" destId="{1102694D-34F1-488E-BF4A-DEC192ECF491}" srcOrd="0" destOrd="0" presId="urn:microsoft.com/office/officeart/2005/8/layout/vList5"/>
    <dgm:cxn modelId="{0B301336-330D-4BAB-8EA3-39E70FD7927B}" type="presOf" srcId="{C056B19D-8FB2-49D4-A0C3-4435CE731A77}" destId="{597D7789-1B75-44EF-B715-D4871128D945}" srcOrd="0" destOrd="0" presId="urn:microsoft.com/office/officeart/2005/8/layout/vList5"/>
    <dgm:cxn modelId="{A2B354E0-E801-4879-93F3-14A2C3F95DF4}" srcId="{F4DE84A6-B983-4401-83D1-BF7AEC3DC3E7}" destId="{118453F3-93B4-4688-982A-90B47C291361}" srcOrd="2" destOrd="0" parTransId="{5DBFF362-C41A-448E-9174-3FBC67B6C7A9}" sibTransId="{2EB20CE8-63EA-4121-9E9E-B3532E329193}"/>
    <dgm:cxn modelId="{73F78744-C026-44CF-A958-A6B1CB719157}" srcId="{5F31D028-2E4F-4D88-B4A7-3CB14453E053}" destId="{37EFC497-148A-4BAA-A53E-397AA7857DAC}" srcOrd="0" destOrd="0" parTransId="{7EA35411-C278-4AFD-9127-62162D7619DB}" sibTransId="{B26FFC7F-09C7-415D-9998-F526314A176C}"/>
    <dgm:cxn modelId="{EEE7D498-25B9-4923-9045-8008CE6E2F96}" type="presOf" srcId="{F4DE84A6-B983-4401-83D1-BF7AEC3DC3E7}" destId="{A1865BCD-0774-42E4-98D0-E1E2B24A1BB2}" srcOrd="0" destOrd="0" presId="urn:microsoft.com/office/officeart/2005/8/layout/vList5"/>
    <dgm:cxn modelId="{E22442A0-3E08-45CF-9135-317BDC6EC2F2}" type="presOf" srcId="{5F31D028-2E4F-4D88-B4A7-3CB14453E053}" destId="{C26F85DD-51FE-4252-971C-1D43D310236A}" srcOrd="0" destOrd="0" presId="urn:microsoft.com/office/officeart/2005/8/layout/vList5"/>
    <dgm:cxn modelId="{CAC9EFBF-6D90-4E9E-8516-63824CA5F468}" type="presParOf" srcId="{597D7789-1B75-44EF-B715-D4871128D945}" destId="{68234712-CA9C-4013-B560-231073C5CA38}" srcOrd="0" destOrd="0" presId="urn:microsoft.com/office/officeart/2005/8/layout/vList5"/>
    <dgm:cxn modelId="{F857538D-BAB7-4D4A-8795-FBE1454BE8E4}" type="presParOf" srcId="{68234712-CA9C-4013-B560-231073C5CA38}" destId="{187C2829-2DC7-4D17-A632-DC6B60FE1A8E}" srcOrd="0" destOrd="0" presId="urn:microsoft.com/office/officeart/2005/8/layout/vList5"/>
    <dgm:cxn modelId="{9A62F851-AA3F-4439-9CC8-2B7CB1C64838}" type="presParOf" srcId="{68234712-CA9C-4013-B560-231073C5CA38}" destId="{4C4E1D68-BE6B-4ADD-A9EA-4816B00A5404}" srcOrd="1" destOrd="0" presId="urn:microsoft.com/office/officeart/2005/8/layout/vList5"/>
    <dgm:cxn modelId="{84AB3C29-DF3D-4E33-BC9F-821A6D55B6D7}" type="presParOf" srcId="{597D7789-1B75-44EF-B715-D4871128D945}" destId="{370698E8-AC30-4A8D-9941-3F99F5C02964}" srcOrd="1" destOrd="0" presId="urn:microsoft.com/office/officeart/2005/8/layout/vList5"/>
    <dgm:cxn modelId="{F0656FE2-BF23-449F-B4AB-0E8ECC3004B4}" type="presParOf" srcId="{597D7789-1B75-44EF-B715-D4871128D945}" destId="{AF208EAE-9E06-457B-A0EE-3ADD8987E301}" srcOrd="2" destOrd="0" presId="urn:microsoft.com/office/officeart/2005/8/layout/vList5"/>
    <dgm:cxn modelId="{84121D68-2ACE-43E8-ACBB-3710FBF590E7}" type="presParOf" srcId="{AF208EAE-9E06-457B-A0EE-3ADD8987E301}" destId="{A1865BCD-0774-42E4-98D0-E1E2B24A1BB2}" srcOrd="0" destOrd="0" presId="urn:microsoft.com/office/officeart/2005/8/layout/vList5"/>
    <dgm:cxn modelId="{AC1AE8BD-87D8-468A-86EA-F2C37C1F24B6}" type="presParOf" srcId="{AF208EAE-9E06-457B-A0EE-3ADD8987E301}" destId="{5198767F-D3D0-4C6D-9BCD-C2278083C46D}" srcOrd="1" destOrd="0" presId="urn:microsoft.com/office/officeart/2005/8/layout/vList5"/>
    <dgm:cxn modelId="{2F9F7E71-060D-457B-AC4A-6A048EC56D36}" type="presParOf" srcId="{597D7789-1B75-44EF-B715-D4871128D945}" destId="{7BF6B900-E19D-4889-90BB-05DD4A885E7C}" srcOrd="3" destOrd="0" presId="urn:microsoft.com/office/officeart/2005/8/layout/vList5"/>
    <dgm:cxn modelId="{45E71CE1-824B-4568-AA32-A0928AADCB24}" type="presParOf" srcId="{597D7789-1B75-44EF-B715-D4871128D945}" destId="{9C0D9B8C-E1AE-42A5-9F35-453CA88425FB}" srcOrd="4" destOrd="0" presId="urn:microsoft.com/office/officeart/2005/8/layout/vList5"/>
    <dgm:cxn modelId="{5AE998A8-B7FA-4819-8AF8-6C55409B6A33}" type="presParOf" srcId="{9C0D9B8C-E1AE-42A5-9F35-453CA88425FB}" destId="{C26F85DD-51FE-4252-971C-1D43D310236A}" srcOrd="0" destOrd="0" presId="urn:microsoft.com/office/officeart/2005/8/layout/vList5"/>
    <dgm:cxn modelId="{1894C996-3F82-4A2E-ADF1-D51031E26A38}" type="presParOf" srcId="{9C0D9B8C-E1AE-42A5-9F35-453CA88425FB}" destId="{1102694D-34F1-488E-BF4A-DEC192ECF49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2D98D3-89E4-4F83-BAB2-E9ADD9A41A96}"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GB"/>
        </a:p>
      </dgm:t>
    </dgm:pt>
    <dgm:pt modelId="{C34BCA6C-D443-4D79-8E83-76927305423B}">
      <dgm:prSet phldrT="[Text]" custT="1"/>
      <dgm:spPr>
        <a:solidFill>
          <a:srgbClr val="39B54A"/>
        </a:solidFill>
      </dgm:spPr>
      <dgm:t>
        <a:bodyPr/>
        <a:lstStyle/>
        <a:p>
          <a:r>
            <a:rPr lang="fr-BE" sz="3200" dirty="0" smtClean="0">
              <a:solidFill>
                <a:schemeClr val="tx1"/>
              </a:solidFill>
            </a:rPr>
            <a:t>Agriculture and </a:t>
          </a:r>
          <a:r>
            <a:rPr lang="fr-BE" sz="3200" dirty="0" err="1" smtClean="0">
              <a:solidFill>
                <a:schemeClr val="tx1"/>
              </a:solidFill>
            </a:rPr>
            <a:t>forestry</a:t>
          </a:r>
          <a:endParaRPr lang="en-GB" sz="3200" dirty="0">
            <a:solidFill>
              <a:schemeClr val="tx1"/>
            </a:solidFill>
          </a:endParaRPr>
        </a:p>
      </dgm:t>
    </dgm:pt>
    <dgm:pt modelId="{4CB1114C-0AAB-447F-B224-7E92795A6CD5}" type="parTrans" cxnId="{4F52A3E3-9E53-4586-B617-04B4404395AB}">
      <dgm:prSet/>
      <dgm:spPr/>
      <dgm:t>
        <a:bodyPr/>
        <a:lstStyle/>
        <a:p>
          <a:endParaRPr lang="en-GB"/>
        </a:p>
      </dgm:t>
    </dgm:pt>
    <dgm:pt modelId="{35111C2B-BBF1-4C48-B7DB-11526114BD6B}" type="sibTrans" cxnId="{4F52A3E3-9E53-4586-B617-04B4404395AB}">
      <dgm:prSet/>
      <dgm:spPr/>
      <dgm:t>
        <a:bodyPr/>
        <a:lstStyle/>
        <a:p>
          <a:endParaRPr lang="en-GB"/>
        </a:p>
      </dgm:t>
    </dgm:pt>
    <dgm:pt modelId="{017DE3A5-E46F-42D7-9DE5-D1BC48195ED9}">
      <dgm:prSet phldrT="[Text]" custT="1"/>
      <dgm:spPr>
        <a:solidFill>
          <a:srgbClr val="FFC000">
            <a:alpha val="70000"/>
          </a:srgbClr>
        </a:solidFill>
      </dgm:spPr>
      <dgm:t>
        <a:bodyPr/>
        <a:lstStyle/>
        <a:p>
          <a:r>
            <a:rPr lang="fr-BE" sz="2400" dirty="0" smtClean="0"/>
            <a:t>Food</a:t>
          </a:r>
          <a:endParaRPr lang="en-GB" sz="2400" dirty="0"/>
        </a:p>
      </dgm:t>
    </dgm:pt>
    <dgm:pt modelId="{D907B679-EE0B-49D0-A6B5-4FF0CA22ADD0}" type="parTrans" cxnId="{0422FB9D-749E-4F06-B79C-33D8ED3CD30E}">
      <dgm:prSet/>
      <dgm:spPr/>
      <dgm:t>
        <a:bodyPr/>
        <a:lstStyle/>
        <a:p>
          <a:endParaRPr lang="en-GB"/>
        </a:p>
      </dgm:t>
    </dgm:pt>
    <dgm:pt modelId="{32DDC605-5A8D-48F6-A023-32D2BBB1D40D}" type="sibTrans" cxnId="{0422FB9D-749E-4F06-B79C-33D8ED3CD30E}">
      <dgm:prSet/>
      <dgm:spPr/>
      <dgm:t>
        <a:bodyPr/>
        <a:lstStyle/>
        <a:p>
          <a:endParaRPr lang="en-GB"/>
        </a:p>
      </dgm:t>
    </dgm:pt>
    <dgm:pt modelId="{E185C639-5EDB-490D-9CF8-5E3B95F176AF}">
      <dgm:prSet phldrT="[Text]" custT="1"/>
      <dgm:spPr>
        <a:solidFill>
          <a:srgbClr val="FFFF00">
            <a:alpha val="23000"/>
          </a:srgbClr>
        </a:solidFill>
      </dgm:spPr>
      <dgm:t>
        <a:bodyPr/>
        <a:lstStyle/>
        <a:p>
          <a:r>
            <a:rPr lang="fr-BE" sz="2000" dirty="0" smtClean="0"/>
            <a:t>Rural </a:t>
          </a:r>
          <a:r>
            <a:rPr lang="fr-BE" sz="2000" dirty="0" err="1" smtClean="0"/>
            <a:t>territories</a:t>
          </a:r>
          <a:endParaRPr lang="en-GB" sz="2000" dirty="0"/>
        </a:p>
      </dgm:t>
    </dgm:pt>
    <dgm:pt modelId="{BD844C51-C754-403D-8052-6AA3B6751B7E}" type="parTrans" cxnId="{BB83A0A2-7FAB-453C-9CF7-02F5FF4EC09A}">
      <dgm:prSet/>
      <dgm:spPr/>
      <dgm:t>
        <a:bodyPr/>
        <a:lstStyle/>
        <a:p>
          <a:endParaRPr lang="en-GB"/>
        </a:p>
      </dgm:t>
    </dgm:pt>
    <dgm:pt modelId="{C5307B3B-320F-4AFD-BE54-A95590B45B1C}" type="sibTrans" cxnId="{BB83A0A2-7FAB-453C-9CF7-02F5FF4EC09A}">
      <dgm:prSet/>
      <dgm:spPr/>
      <dgm:t>
        <a:bodyPr/>
        <a:lstStyle/>
        <a:p>
          <a:endParaRPr lang="en-GB"/>
        </a:p>
      </dgm:t>
    </dgm:pt>
    <dgm:pt modelId="{36745D2B-EF30-4822-BF87-D0F5B4C1488F}">
      <dgm:prSet phldrT="[Text]" custT="1"/>
      <dgm:spPr>
        <a:solidFill>
          <a:schemeClr val="accent1">
            <a:hueOff val="0"/>
            <a:satOff val="0"/>
            <a:lumOff val="0"/>
            <a:alpha val="62000"/>
          </a:schemeClr>
        </a:solidFill>
      </dgm:spPr>
      <dgm:t>
        <a:bodyPr/>
        <a:lstStyle/>
        <a:p>
          <a:r>
            <a:rPr lang="fr-BE" sz="1600" dirty="0" err="1" smtClean="0"/>
            <a:t>Bioeconomy</a:t>
          </a:r>
          <a:endParaRPr lang="en-GB" sz="1600" dirty="0"/>
        </a:p>
      </dgm:t>
    </dgm:pt>
    <dgm:pt modelId="{EBF0EE60-D58B-4710-9DEF-0BEC866A3336}" type="parTrans" cxnId="{657FC39D-9914-445D-B599-E272AFA2CA7E}">
      <dgm:prSet/>
      <dgm:spPr/>
      <dgm:t>
        <a:bodyPr/>
        <a:lstStyle/>
        <a:p>
          <a:endParaRPr lang="en-GB"/>
        </a:p>
      </dgm:t>
    </dgm:pt>
    <dgm:pt modelId="{70CBF075-C35E-4718-B7E4-959B8259B2D6}" type="sibTrans" cxnId="{657FC39D-9914-445D-B599-E272AFA2CA7E}">
      <dgm:prSet/>
      <dgm:spPr/>
      <dgm:t>
        <a:bodyPr/>
        <a:lstStyle/>
        <a:p>
          <a:endParaRPr lang="en-GB"/>
        </a:p>
      </dgm:t>
    </dgm:pt>
    <dgm:pt modelId="{1C6C2489-3A8B-45EA-9DED-77110E6170A9}" type="pres">
      <dgm:prSet presAssocID="{C72D98D3-89E4-4F83-BAB2-E9ADD9A41A96}" presName="Name0" presStyleCnt="0">
        <dgm:presLayoutVars>
          <dgm:chMax val="1"/>
          <dgm:chPref val="1"/>
        </dgm:presLayoutVars>
      </dgm:prSet>
      <dgm:spPr/>
      <dgm:t>
        <a:bodyPr/>
        <a:lstStyle/>
        <a:p>
          <a:endParaRPr lang="en-GB"/>
        </a:p>
      </dgm:t>
    </dgm:pt>
    <dgm:pt modelId="{FF9B74B2-0685-43E1-AE98-B46FAC8B9A5B}" type="pres">
      <dgm:prSet presAssocID="{C34BCA6C-D443-4D79-8E83-76927305423B}" presName="Parent" presStyleLbl="node0" presStyleIdx="0" presStyleCnt="1" custScaleX="139885" custScaleY="141023">
        <dgm:presLayoutVars>
          <dgm:chMax val="5"/>
          <dgm:chPref val="5"/>
        </dgm:presLayoutVars>
      </dgm:prSet>
      <dgm:spPr/>
      <dgm:t>
        <a:bodyPr/>
        <a:lstStyle/>
        <a:p>
          <a:endParaRPr lang="en-GB"/>
        </a:p>
      </dgm:t>
    </dgm:pt>
    <dgm:pt modelId="{7E3DA047-EAB9-47F1-9028-82C0378B2358}" type="pres">
      <dgm:prSet presAssocID="{C34BCA6C-D443-4D79-8E83-76927305423B}" presName="Accent1" presStyleLbl="node1" presStyleIdx="0" presStyleCnt="15"/>
      <dgm:spPr>
        <a:noFill/>
        <a:ln>
          <a:noFill/>
        </a:ln>
      </dgm:spPr>
    </dgm:pt>
    <dgm:pt modelId="{8D27FD28-FEE8-4C66-8BAC-1576A781860B}" type="pres">
      <dgm:prSet presAssocID="{C34BCA6C-D443-4D79-8E83-76927305423B}" presName="Accent2" presStyleLbl="node1" presStyleIdx="1" presStyleCnt="15"/>
      <dgm:spPr>
        <a:noFill/>
        <a:ln>
          <a:noFill/>
        </a:ln>
      </dgm:spPr>
    </dgm:pt>
    <dgm:pt modelId="{B1FFD653-BD1A-4BE2-B6F1-84DBFF73F35C}" type="pres">
      <dgm:prSet presAssocID="{C34BCA6C-D443-4D79-8E83-76927305423B}" presName="Accent3" presStyleLbl="node1" presStyleIdx="2" presStyleCnt="15" custFlipHor="1" custScaleX="515957" custScaleY="213238" custLinFactY="200000" custLinFactNeighborX="8760" custLinFactNeighborY="263783"/>
      <dgm:spPr>
        <a:noFill/>
        <a:ln>
          <a:noFill/>
        </a:ln>
      </dgm:spPr>
    </dgm:pt>
    <dgm:pt modelId="{15FB537C-42C0-4E3B-BB70-F0E137C67FF9}" type="pres">
      <dgm:prSet presAssocID="{C34BCA6C-D443-4D79-8E83-76927305423B}" presName="Accent4" presStyleLbl="node1" presStyleIdx="3" presStyleCnt="15"/>
      <dgm:spPr>
        <a:noFill/>
        <a:ln>
          <a:noFill/>
        </a:ln>
      </dgm:spPr>
    </dgm:pt>
    <dgm:pt modelId="{067658D0-225B-4AD0-A92B-9A550075EE52}" type="pres">
      <dgm:prSet presAssocID="{C34BCA6C-D443-4D79-8E83-76927305423B}" presName="Accent5" presStyleLbl="node1" presStyleIdx="4" presStyleCnt="15"/>
      <dgm:spPr>
        <a:noFill/>
        <a:ln>
          <a:noFill/>
        </a:ln>
      </dgm:spPr>
    </dgm:pt>
    <dgm:pt modelId="{4EED25A2-7364-44D8-A776-C4E2D8529F76}" type="pres">
      <dgm:prSet presAssocID="{C34BCA6C-D443-4D79-8E83-76927305423B}" presName="Accent6" presStyleLbl="node1" presStyleIdx="5" presStyleCnt="15"/>
      <dgm:spPr>
        <a:noFill/>
        <a:ln>
          <a:noFill/>
        </a:ln>
      </dgm:spPr>
    </dgm:pt>
    <dgm:pt modelId="{AEEF2948-C0AD-4B19-962F-C60E1C2F9C8E}" type="pres">
      <dgm:prSet presAssocID="{017DE3A5-E46F-42D7-9DE5-D1BC48195ED9}" presName="Child1" presStyleLbl="node1" presStyleIdx="6" presStyleCnt="15" custScaleX="141643" custScaleY="132932" custLinFactNeighborX="-9654" custLinFactNeighborY="-53108">
        <dgm:presLayoutVars>
          <dgm:chMax val="0"/>
          <dgm:chPref val="0"/>
        </dgm:presLayoutVars>
      </dgm:prSet>
      <dgm:spPr/>
      <dgm:t>
        <a:bodyPr/>
        <a:lstStyle/>
        <a:p>
          <a:endParaRPr lang="en-GB"/>
        </a:p>
      </dgm:t>
    </dgm:pt>
    <dgm:pt modelId="{A471D7E6-97AE-4FF4-8230-67A5B13CB356}" type="pres">
      <dgm:prSet presAssocID="{017DE3A5-E46F-42D7-9DE5-D1BC48195ED9}" presName="Accent7" presStyleCnt="0"/>
      <dgm:spPr/>
    </dgm:pt>
    <dgm:pt modelId="{2DC03D6E-A0EB-4A99-9F91-61D2ACD1BEF2}" type="pres">
      <dgm:prSet presAssocID="{017DE3A5-E46F-42D7-9DE5-D1BC48195ED9}" presName="AccentHold1" presStyleLbl="node1" presStyleIdx="7" presStyleCnt="15"/>
      <dgm:spPr>
        <a:noFill/>
        <a:ln>
          <a:noFill/>
        </a:ln>
      </dgm:spPr>
    </dgm:pt>
    <dgm:pt modelId="{7FEB2D2C-E587-47F7-85A6-9E8CFA2881B9}" type="pres">
      <dgm:prSet presAssocID="{017DE3A5-E46F-42D7-9DE5-D1BC48195ED9}" presName="Accent8" presStyleCnt="0"/>
      <dgm:spPr/>
    </dgm:pt>
    <dgm:pt modelId="{39FB9A34-80C6-4B9D-86EB-1031A8F5C66B}" type="pres">
      <dgm:prSet presAssocID="{017DE3A5-E46F-42D7-9DE5-D1BC48195ED9}" presName="AccentHold2" presStyleLbl="node1" presStyleIdx="8" presStyleCnt="15"/>
      <dgm:spPr>
        <a:noFill/>
        <a:ln>
          <a:noFill/>
        </a:ln>
      </dgm:spPr>
    </dgm:pt>
    <dgm:pt modelId="{DC8CFF1D-AA70-465B-80F4-B40728E99864}" type="pres">
      <dgm:prSet presAssocID="{E185C639-5EDB-490D-9CF8-5E3B95F176AF}" presName="Child2" presStyleLbl="node1" presStyleIdx="9" presStyleCnt="15" custScaleX="164957" custScaleY="159351" custLinFactNeighborX="-10077" custLinFactNeighborY="-13576">
        <dgm:presLayoutVars>
          <dgm:chMax val="0"/>
          <dgm:chPref val="0"/>
        </dgm:presLayoutVars>
      </dgm:prSet>
      <dgm:spPr/>
      <dgm:t>
        <a:bodyPr/>
        <a:lstStyle/>
        <a:p>
          <a:endParaRPr lang="en-GB"/>
        </a:p>
      </dgm:t>
    </dgm:pt>
    <dgm:pt modelId="{DB71A34D-2945-4B20-9F00-EC157C838705}" type="pres">
      <dgm:prSet presAssocID="{E185C639-5EDB-490D-9CF8-5E3B95F176AF}" presName="Accent9" presStyleCnt="0"/>
      <dgm:spPr/>
    </dgm:pt>
    <dgm:pt modelId="{32BCAC7D-7C24-4C69-B98F-ABAD86B62917}" type="pres">
      <dgm:prSet presAssocID="{E185C639-5EDB-490D-9CF8-5E3B95F176AF}" presName="AccentHold1" presStyleLbl="node1" presStyleIdx="10" presStyleCnt="15"/>
      <dgm:spPr>
        <a:noFill/>
        <a:ln>
          <a:noFill/>
        </a:ln>
      </dgm:spPr>
    </dgm:pt>
    <dgm:pt modelId="{00BC1CBD-6C45-4411-8B23-D99A413D238D}" type="pres">
      <dgm:prSet presAssocID="{E185C639-5EDB-490D-9CF8-5E3B95F176AF}" presName="Accent10" presStyleCnt="0"/>
      <dgm:spPr/>
    </dgm:pt>
    <dgm:pt modelId="{67DEA897-7ED2-4F22-9B52-16DCF59BC024}" type="pres">
      <dgm:prSet presAssocID="{E185C639-5EDB-490D-9CF8-5E3B95F176AF}" presName="AccentHold2" presStyleLbl="node1" presStyleIdx="11" presStyleCnt="15"/>
      <dgm:spPr>
        <a:noFill/>
        <a:ln>
          <a:noFill/>
        </a:ln>
      </dgm:spPr>
    </dgm:pt>
    <dgm:pt modelId="{62676986-B217-45E5-BC08-C3BAA319D815}" type="pres">
      <dgm:prSet presAssocID="{E185C639-5EDB-490D-9CF8-5E3B95F176AF}" presName="Accent11" presStyleCnt="0"/>
      <dgm:spPr/>
    </dgm:pt>
    <dgm:pt modelId="{967AA8F4-1D86-4028-B0A2-AFC7BE8BF7BE}" type="pres">
      <dgm:prSet presAssocID="{E185C639-5EDB-490D-9CF8-5E3B95F176AF}" presName="AccentHold3" presStyleLbl="node1" presStyleIdx="12" presStyleCnt="15"/>
      <dgm:spPr>
        <a:noFill/>
        <a:ln>
          <a:noFill/>
        </a:ln>
      </dgm:spPr>
    </dgm:pt>
    <dgm:pt modelId="{0340FB45-03BC-4B03-B459-611DED57E187}" type="pres">
      <dgm:prSet presAssocID="{36745D2B-EF30-4822-BF87-D0F5B4C1488F}" presName="Child3" presStyleLbl="node1" presStyleIdx="13" presStyleCnt="15" custScaleX="156793" custScaleY="138156" custLinFactNeighborX="-56953" custLinFactNeighborY="-5113">
        <dgm:presLayoutVars>
          <dgm:chMax val="0"/>
          <dgm:chPref val="0"/>
        </dgm:presLayoutVars>
      </dgm:prSet>
      <dgm:spPr/>
      <dgm:t>
        <a:bodyPr/>
        <a:lstStyle/>
        <a:p>
          <a:endParaRPr lang="en-GB"/>
        </a:p>
      </dgm:t>
    </dgm:pt>
    <dgm:pt modelId="{F21109A5-1CF1-4E5E-B2C0-35B956410729}" type="pres">
      <dgm:prSet presAssocID="{36745D2B-EF30-4822-BF87-D0F5B4C1488F}" presName="Accent12" presStyleCnt="0"/>
      <dgm:spPr/>
    </dgm:pt>
    <dgm:pt modelId="{4BB62015-885D-42D7-AAFE-1F1EF6B6C0FF}" type="pres">
      <dgm:prSet presAssocID="{36745D2B-EF30-4822-BF87-D0F5B4C1488F}" presName="AccentHold1" presStyleLbl="node1" presStyleIdx="14" presStyleCnt="15"/>
      <dgm:spPr>
        <a:noFill/>
        <a:ln>
          <a:noFill/>
        </a:ln>
      </dgm:spPr>
    </dgm:pt>
  </dgm:ptLst>
  <dgm:cxnLst>
    <dgm:cxn modelId="{FF49B17C-D317-4227-AEF3-0D90478A9B01}" type="presOf" srcId="{E185C639-5EDB-490D-9CF8-5E3B95F176AF}" destId="{DC8CFF1D-AA70-465B-80F4-B40728E99864}" srcOrd="0" destOrd="0" presId="urn:microsoft.com/office/officeart/2009/3/layout/CircleRelationship"/>
    <dgm:cxn modelId="{C7071261-4FF8-4059-B5E0-4E9C4CEE88FC}" type="presOf" srcId="{36745D2B-EF30-4822-BF87-D0F5B4C1488F}" destId="{0340FB45-03BC-4B03-B459-611DED57E187}" srcOrd="0" destOrd="0" presId="urn:microsoft.com/office/officeart/2009/3/layout/CircleRelationship"/>
    <dgm:cxn modelId="{0422FB9D-749E-4F06-B79C-33D8ED3CD30E}" srcId="{C34BCA6C-D443-4D79-8E83-76927305423B}" destId="{017DE3A5-E46F-42D7-9DE5-D1BC48195ED9}" srcOrd="0" destOrd="0" parTransId="{D907B679-EE0B-49D0-A6B5-4FF0CA22ADD0}" sibTransId="{32DDC605-5A8D-48F6-A023-32D2BBB1D40D}"/>
    <dgm:cxn modelId="{AA10CD32-48D3-462B-8E4F-65B5D1360446}" type="presOf" srcId="{017DE3A5-E46F-42D7-9DE5-D1BC48195ED9}" destId="{AEEF2948-C0AD-4B19-962F-C60E1C2F9C8E}" srcOrd="0" destOrd="0" presId="urn:microsoft.com/office/officeart/2009/3/layout/CircleRelationship"/>
    <dgm:cxn modelId="{657FC39D-9914-445D-B599-E272AFA2CA7E}" srcId="{C34BCA6C-D443-4D79-8E83-76927305423B}" destId="{36745D2B-EF30-4822-BF87-D0F5B4C1488F}" srcOrd="2" destOrd="0" parTransId="{EBF0EE60-D58B-4710-9DEF-0BEC866A3336}" sibTransId="{70CBF075-C35E-4718-B7E4-959B8259B2D6}"/>
    <dgm:cxn modelId="{E6F56BC6-A1AF-460B-A6EE-2C4F4C3C4C72}" type="presOf" srcId="{C34BCA6C-D443-4D79-8E83-76927305423B}" destId="{FF9B74B2-0685-43E1-AE98-B46FAC8B9A5B}" srcOrd="0" destOrd="0" presId="urn:microsoft.com/office/officeart/2009/3/layout/CircleRelationship"/>
    <dgm:cxn modelId="{4F52A3E3-9E53-4586-B617-04B4404395AB}" srcId="{C72D98D3-89E4-4F83-BAB2-E9ADD9A41A96}" destId="{C34BCA6C-D443-4D79-8E83-76927305423B}" srcOrd="0" destOrd="0" parTransId="{4CB1114C-0AAB-447F-B224-7E92795A6CD5}" sibTransId="{35111C2B-BBF1-4C48-B7DB-11526114BD6B}"/>
    <dgm:cxn modelId="{BB83A0A2-7FAB-453C-9CF7-02F5FF4EC09A}" srcId="{C34BCA6C-D443-4D79-8E83-76927305423B}" destId="{E185C639-5EDB-490D-9CF8-5E3B95F176AF}" srcOrd="1" destOrd="0" parTransId="{BD844C51-C754-403D-8052-6AA3B6751B7E}" sibTransId="{C5307B3B-320F-4AFD-BE54-A95590B45B1C}"/>
    <dgm:cxn modelId="{8251AC97-32D3-4097-A957-FBC1A7BD6F27}" type="presOf" srcId="{C72D98D3-89E4-4F83-BAB2-E9ADD9A41A96}" destId="{1C6C2489-3A8B-45EA-9DED-77110E6170A9}" srcOrd="0" destOrd="0" presId="urn:microsoft.com/office/officeart/2009/3/layout/CircleRelationship"/>
    <dgm:cxn modelId="{D7D794D3-D4B4-4D98-9584-ED81372BC95B}" type="presParOf" srcId="{1C6C2489-3A8B-45EA-9DED-77110E6170A9}" destId="{FF9B74B2-0685-43E1-AE98-B46FAC8B9A5B}" srcOrd="0" destOrd="0" presId="urn:microsoft.com/office/officeart/2009/3/layout/CircleRelationship"/>
    <dgm:cxn modelId="{AE70E5D7-464D-4E7A-A3EE-70978D36AF1B}" type="presParOf" srcId="{1C6C2489-3A8B-45EA-9DED-77110E6170A9}" destId="{7E3DA047-EAB9-47F1-9028-82C0378B2358}" srcOrd="1" destOrd="0" presId="urn:microsoft.com/office/officeart/2009/3/layout/CircleRelationship"/>
    <dgm:cxn modelId="{67BB9EFE-9C4E-4ED0-AF5E-0571B2A4C6CD}" type="presParOf" srcId="{1C6C2489-3A8B-45EA-9DED-77110E6170A9}" destId="{8D27FD28-FEE8-4C66-8BAC-1576A781860B}" srcOrd="2" destOrd="0" presId="urn:microsoft.com/office/officeart/2009/3/layout/CircleRelationship"/>
    <dgm:cxn modelId="{0C7087C7-7404-4488-99FF-7588A338FBC6}" type="presParOf" srcId="{1C6C2489-3A8B-45EA-9DED-77110E6170A9}" destId="{B1FFD653-BD1A-4BE2-B6F1-84DBFF73F35C}" srcOrd="3" destOrd="0" presId="urn:microsoft.com/office/officeart/2009/3/layout/CircleRelationship"/>
    <dgm:cxn modelId="{B2E6F5DE-8FFB-4FA7-9C0B-8094C1BB1E67}" type="presParOf" srcId="{1C6C2489-3A8B-45EA-9DED-77110E6170A9}" destId="{15FB537C-42C0-4E3B-BB70-F0E137C67FF9}" srcOrd="4" destOrd="0" presId="urn:microsoft.com/office/officeart/2009/3/layout/CircleRelationship"/>
    <dgm:cxn modelId="{C56599B2-2E7E-477F-AF9D-F3AF869EB30E}" type="presParOf" srcId="{1C6C2489-3A8B-45EA-9DED-77110E6170A9}" destId="{067658D0-225B-4AD0-A92B-9A550075EE52}" srcOrd="5" destOrd="0" presId="urn:microsoft.com/office/officeart/2009/3/layout/CircleRelationship"/>
    <dgm:cxn modelId="{E592F254-DF28-45E0-A09F-4D2A0A3F497B}" type="presParOf" srcId="{1C6C2489-3A8B-45EA-9DED-77110E6170A9}" destId="{4EED25A2-7364-44D8-A776-C4E2D8529F76}" srcOrd="6" destOrd="0" presId="urn:microsoft.com/office/officeart/2009/3/layout/CircleRelationship"/>
    <dgm:cxn modelId="{12906474-E26A-4EE5-9D7B-22436E1D6888}" type="presParOf" srcId="{1C6C2489-3A8B-45EA-9DED-77110E6170A9}" destId="{AEEF2948-C0AD-4B19-962F-C60E1C2F9C8E}" srcOrd="7" destOrd="0" presId="urn:microsoft.com/office/officeart/2009/3/layout/CircleRelationship"/>
    <dgm:cxn modelId="{17983F5D-BD51-4709-A656-F1702591B300}" type="presParOf" srcId="{1C6C2489-3A8B-45EA-9DED-77110E6170A9}" destId="{A471D7E6-97AE-4FF4-8230-67A5B13CB356}" srcOrd="8" destOrd="0" presId="urn:microsoft.com/office/officeart/2009/3/layout/CircleRelationship"/>
    <dgm:cxn modelId="{359ED7A6-325E-4268-8CEA-3FDB6DF53467}" type="presParOf" srcId="{A471D7E6-97AE-4FF4-8230-67A5B13CB356}" destId="{2DC03D6E-A0EB-4A99-9F91-61D2ACD1BEF2}" srcOrd="0" destOrd="0" presId="urn:microsoft.com/office/officeart/2009/3/layout/CircleRelationship"/>
    <dgm:cxn modelId="{885756C4-763C-48CF-9995-CCA335AAD52B}" type="presParOf" srcId="{1C6C2489-3A8B-45EA-9DED-77110E6170A9}" destId="{7FEB2D2C-E587-47F7-85A6-9E8CFA2881B9}" srcOrd="9" destOrd="0" presId="urn:microsoft.com/office/officeart/2009/3/layout/CircleRelationship"/>
    <dgm:cxn modelId="{8F618970-5367-4741-A852-508498B572BD}" type="presParOf" srcId="{7FEB2D2C-E587-47F7-85A6-9E8CFA2881B9}" destId="{39FB9A34-80C6-4B9D-86EB-1031A8F5C66B}" srcOrd="0" destOrd="0" presId="urn:microsoft.com/office/officeart/2009/3/layout/CircleRelationship"/>
    <dgm:cxn modelId="{639E10B6-1121-48C3-AB19-A362E98BBEF9}" type="presParOf" srcId="{1C6C2489-3A8B-45EA-9DED-77110E6170A9}" destId="{DC8CFF1D-AA70-465B-80F4-B40728E99864}" srcOrd="10" destOrd="0" presId="urn:microsoft.com/office/officeart/2009/3/layout/CircleRelationship"/>
    <dgm:cxn modelId="{E8F3B767-F39D-433A-8165-47E02757213A}" type="presParOf" srcId="{1C6C2489-3A8B-45EA-9DED-77110E6170A9}" destId="{DB71A34D-2945-4B20-9F00-EC157C838705}" srcOrd="11" destOrd="0" presId="urn:microsoft.com/office/officeart/2009/3/layout/CircleRelationship"/>
    <dgm:cxn modelId="{6F17E540-9066-4034-B494-A64BC202FCA7}" type="presParOf" srcId="{DB71A34D-2945-4B20-9F00-EC157C838705}" destId="{32BCAC7D-7C24-4C69-B98F-ABAD86B62917}" srcOrd="0" destOrd="0" presId="urn:microsoft.com/office/officeart/2009/3/layout/CircleRelationship"/>
    <dgm:cxn modelId="{9BAB54AB-98A5-4CA9-B288-1F5CCEF8677B}" type="presParOf" srcId="{1C6C2489-3A8B-45EA-9DED-77110E6170A9}" destId="{00BC1CBD-6C45-4411-8B23-D99A413D238D}" srcOrd="12" destOrd="0" presId="urn:microsoft.com/office/officeart/2009/3/layout/CircleRelationship"/>
    <dgm:cxn modelId="{DCE359CA-191C-44BA-8FCD-15E3E7B871DC}" type="presParOf" srcId="{00BC1CBD-6C45-4411-8B23-D99A413D238D}" destId="{67DEA897-7ED2-4F22-9B52-16DCF59BC024}" srcOrd="0" destOrd="0" presId="urn:microsoft.com/office/officeart/2009/3/layout/CircleRelationship"/>
    <dgm:cxn modelId="{2F85F724-E2E4-4553-AFC7-E2E56EEAA19B}" type="presParOf" srcId="{1C6C2489-3A8B-45EA-9DED-77110E6170A9}" destId="{62676986-B217-45E5-BC08-C3BAA319D815}" srcOrd="13" destOrd="0" presId="urn:microsoft.com/office/officeart/2009/3/layout/CircleRelationship"/>
    <dgm:cxn modelId="{633CA5D7-1B9E-4F85-A556-265BE7655880}" type="presParOf" srcId="{62676986-B217-45E5-BC08-C3BAA319D815}" destId="{967AA8F4-1D86-4028-B0A2-AFC7BE8BF7BE}" srcOrd="0" destOrd="0" presId="urn:microsoft.com/office/officeart/2009/3/layout/CircleRelationship"/>
    <dgm:cxn modelId="{64DB65E9-CB0C-48A0-8787-395B7CC31BDA}" type="presParOf" srcId="{1C6C2489-3A8B-45EA-9DED-77110E6170A9}" destId="{0340FB45-03BC-4B03-B459-611DED57E187}" srcOrd="14" destOrd="0" presId="urn:microsoft.com/office/officeart/2009/3/layout/CircleRelationship"/>
    <dgm:cxn modelId="{C747530E-F09F-499D-AFDC-883498203F9A}" type="presParOf" srcId="{1C6C2489-3A8B-45EA-9DED-77110E6170A9}" destId="{F21109A5-1CF1-4E5E-B2C0-35B956410729}" srcOrd="15" destOrd="0" presId="urn:microsoft.com/office/officeart/2009/3/layout/CircleRelationship"/>
    <dgm:cxn modelId="{91CDA3E4-62A7-4888-ACC4-FAD257F40CB0}" type="presParOf" srcId="{F21109A5-1CF1-4E5E-B2C0-35B956410729}" destId="{4BB62015-885D-42D7-AAFE-1F1EF6B6C0FF}" srcOrd="0"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355CC4-41C4-43BC-BCD7-4DB0CEF6BF5F}"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A5A5FCB-5B1C-4FE9-A003-E2CE0E95E7F7}">
      <dgm:prSet custT="1"/>
      <dgm:spPr>
        <a:solidFill>
          <a:srgbClr val="FFD13F"/>
        </a:solidFill>
      </dgm:spPr>
      <dgm:t>
        <a:bodyPr/>
        <a:lstStyle/>
        <a:p>
          <a:r>
            <a:rPr lang="en-GB" sz="2000" dirty="0" smtClean="0">
              <a:solidFill>
                <a:schemeClr val="bg1"/>
              </a:solidFill>
            </a:rPr>
            <a:t>Resource management</a:t>
          </a:r>
          <a:endParaRPr lang="en-GB" sz="2000" dirty="0">
            <a:solidFill>
              <a:schemeClr val="bg1"/>
            </a:solidFill>
          </a:endParaRPr>
        </a:p>
      </dgm:t>
    </dgm:pt>
    <dgm:pt modelId="{6617F68A-93A3-4690-8791-4DE69F0E9B82}" type="parTrans" cxnId="{E24A8F43-B192-4C01-9E6C-E842D1B3421F}">
      <dgm:prSet/>
      <dgm:spPr/>
      <dgm:t>
        <a:bodyPr/>
        <a:lstStyle/>
        <a:p>
          <a:endParaRPr lang="en-GB" sz="4400">
            <a:solidFill>
              <a:schemeClr val="tx1"/>
            </a:solidFill>
          </a:endParaRPr>
        </a:p>
      </dgm:t>
    </dgm:pt>
    <dgm:pt modelId="{43DB5039-0DA2-47FE-B7DF-13E10F60D91C}" type="sibTrans" cxnId="{E24A8F43-B192-4C01-9E6C-E842D1B3421F}">
      <dgm:prSet/>
      <dgm:spPr/>
      <dgm:t>
        <a:bodyPr/>
        <a:lstStyle/>
        <a:p>
          <a:endParaRPr lang="en-GB" sz="4400">
            <a:solidFill>
              <a:schemeClr val="tx1"/>
            </a:solidFill>
          </a:endParaRPr>
        </a:p>
      </dgm:t>
    </dgm:pt>
    <dgm:pt modelId="{338DFCAD-5FE5-4600-BF89-9DAB5ECB6F69}">
      <dgm:prSet phldrT="[Text]" custT="1"/>
      <dgm:spPr>
        <a:solidFill>
          <a:srgbClr val="FFC000"/>
        </a:solidFill>
      </dgm:spPr>
      <dgm:t>
        <a:bodyPr/>
        <a:lstStyle/>
        <a:p>
          <a:r>
            <a:rPr lang="en-GB" sz="1800" dirty="0" smtClean="0">
              <a:solidFill>
                <a:schemeClr val="bg1"/>
              </a:solidFill>
            </a:rPr>
            <a:t>Safeguard long-term productivity and reduce impact on ecosystems</a:t>
          </a:r>
          <a:endParaRPr lang="en-GB" sz="1800" dirty="0">
            <a:solidFill>
              <a:schemeClr val="bg1"/>
            </a:solidFill>
          </a:endParaRPr>
        </a:p>
      </dgm:t>
    </dgm:pt>
    <dgm:pt modelId="{78E5FF9D-77AE-444B-A38F-7BFBD42C51AF}" type="parTrans" cxnId="{9BFCABB3-06CD-4360-8F8E-E544320E9018}">
      <dgm:prSet custT="1"/>
      <dgm:spPr>
        <a:ln>
          <a:solidFill>
            <a:srgbClr val="FFD13F"/>
          </a:solidFill>
        </a:ln>
      </dgm:spPr>
      <dgm:t>
        <a:bodyPr/>
        <a:lstStyle/>
        <a:p>
          <a:endParaRPr lang="en-GB" sz="1100">
            <a:solidFill>
              <a:schemeClr val="tx1"/>
            </a:solidFill>
          </a:endParaRPr>
        </a:p>
      </dgm:t>
    </dgm:pt>
    <dgm:pt modelId="{676647D6-85D9-4FA8-B9EA-BA0D43E30593}" type="sibTrans" cxnId="{9BFCABB3-06CD-4360-8F8E-E544320E9018}">
      <dgm:prSet/>
      <dgm:spPr/>
      <dgm:t>
        <a:bodyPr/>
        <a:lstStyle/>
        <a:p>
          <a:endParaRPr lang="en-GB" sz="4400">
            <a:solidFill>
              <a:schemeClr val="tx1"/>
            </a:solidFill>
          </a:endParaRPr>
        </a:p>
      </dgm:t>
    </dgm:pt>
    <dgm:pt modelId="{B2A77DB2-8EE2-431D-BA34-327F16B60C58}">
      <dgm:prSet custT="1"/>
      <dgm:spPr>
        <a:solidFill>
          <a:srgbClr val="FFC0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1800" dirty="0" smtClean="0">
              <a:solidFill>
                <a:schemeClr val="bg1"/>
              </a:solidFill>
            </a:rPr>
            <a:t>Climate change: support strategies for adaptation and resilience</a:t>
          </a:r>
        </a:p>
        <a:p>
          <a:pPr defTabSz="889000">
            <a:lnSpc>
              <a:spcPct val="90000"/>
            </a:lnSpc>
            <a:spcBef>
              <a:spcPct val="0"/>
            </a:spcBef>
            <a:spcAft>
              <a:spcPct val="35000"/>
            </a:spcAft>
          </a:pPr>
          <a:endParaRPr lang="en-GB" sz="2000" dirty="0">
            <a:solidFill>
              <a:schemeClr val="bg1"/>
            </a:solidFill>
          </a:endParaRPr>
        </a:p>
      </dgm:t>
    </dgm:pt>
    <dgm:pt modelId="{7C89FC9A-B14B-4ED0-8E6F-10EA6DEE5E2A}" type="parTrans" cxnId="{7E910EB4-462E-4087-990A-6158886B4A46}">
      <dgm:prSet custT="1"/>
      <dgm:spPr>
        <a:ln>
          <a:solidFill>
            <a:srgbClr val="FFD13F"/>
          </a:solidFill>
        </a:ln>
      </dgm:spPr>
      <dgm:t>
        <a:bodyPr/>
        <a:lstStyle/>
        <a:p>
          <a:endParaRPr lang="en-GB" sz="1100">
            <a:solidFill>
              <a:schemeClr val="tx1"/>
            </a:solidFill>
          </a:endParaRPr>
        </a:p>
      </dgm:t>
    </dgm:pt>
    <dgm:pt modelId="{1B9F5B33-3998-4BB2-8132-649850FF956D}" type="sibTrans" cxnId="{7E910EB4-462E-4087-990A-6158886B4A46}">
      <dgm:prSet/>
      <dgm:spPr/>
      <dgm:t>
        <a:bodyPr/>
        <a:lstStyle/>
        <a:p>
          <a:endParaRPr lang="en-GB" sz="4400">
            <a:solidFill>
              <a:schemeClr val="tx1"/>
            </a:solidFill>
          </a:endParaRPr>
        </a:p>
      </dgm:t>
    </dgm:pt>
    <dgm:pt modelId="{8C9FA978-138F-42D9-90D7-FE22708E1878}">
      <dgm:prSet custT="1"/>
      <dgm:spPr>
        <a:solidFill>
          <a:srgbClr val="FFC000"/>
        </a:solidFill>
      </dgm:spPr>
      <dgm:t>
        <a:bodyPr/>
        <a:lstStyle/>
        <a:p>
          <a:r>
            <a:rPr lang="fr-BE" sz="1800" dirty="0" smtClean="0">
              <a:solidFill>
                <a:schemeClr val="bg1"/>
              </a:solidFill>
            </a:rPr>
            <a:t>Optimise </a:t>
          </a:r>
          <a:r>
            <a:rPr lang="fr-BE" sz="1800" dirty="0" err="1" smtClean="0">
              <a:solidFill>
                <a:schemeClr val="bg1"/>
              </a:solidFill>
            </a:rPr>
            <a:t>resource</a:t>
          </a:r>
          <a:r>
            <a:rPr lang="fr-BE" sz="1800" dirty="0" smtClean="0">
              <a:solidFill>
                <a:schemeClr val="bg1"/>
              </a:solidFill>
            </a:rPr>
            <a:t> </a:t>
          </a:r>
          <a:r>
            <a:rPr lang="fr-BE" sz="1800" dirty="0" err="1" smtClean="0">
              <a:solidFill>
                <a:schemeClr val="bg1"/>
              </a:solidFill>
            </a:rPr>
            <a:t>flows</a:t>
          </a:r>
          <a:r>
            <a:rPr lang="fr-BE" sz="1800" dirty="0" smtClean="0">
              <a:solidFill>
                <a:schemeClr val="bg1"/>
              </a:solidFill>
            </a:rPr>
            <a:t>, use of </a:t>
          </a:r>
          <a:r>
            <a:rPr lang="fr-BE" sz="1800" dirty="0" err="1" smtClean="0">
              <a:solidFill>
                <a:schemeClr val="bg1"/>
              </a:solidFill>
            </a:rPr>
            <a:t>residues</a:t>
          </a:r>
          <a:r>
            <a:rPr lang="fr-BE" sz="1800" dirty="0" smtClean="0">
              <a:solidFill>
                <a:schemeClr val="bg1"/>
              </a:solidFill>
            </a:rPr>
            <a:t> and by-</a:t>
          </a:r>
          <a:r>
            <a:rPr lang="fr-BE" sz="1800" dirty="0" err="1" smtClean="0">
              <a:solidFill>
                <a:schemeClr val="bg1"/>
              </a:solidFill>
            </a:rPr>
            <a:t>products</a:t>
          </a:r>
          <a:r>
            <a:rPr lang="fr-BE" sz="1800" dirty="0" smtClean="0">
              <a:solidFill>
                <a:schemeClr val="bg1"/>
              </a:solidFill>
            </a:rPr>
            <a:t> in a </a:t>
          </a:r>
          <a:r>
            <a:rPr lang="fr-BE" sz="1800" dirty="0" err="1" smtClean="0">
              <a:solidFill>
                <a:schemeClr val="bg1"/>
              </a:solidFill>
            </a:rPr>
            <a:t>circular</a:t>
          </a:r>
          <a:r>
            <a:rPr lang="fr-BE" sz="1800" dirty="0" smtClean="0">
              <a:solidFill>
                <a:schemeClr val="bg1"/>
              </a:solidFill>
            </a:rPr>
            <a:t> </a:t>
          </a:r>
          <a:r>
            <a:rPr lang="fr-BE" sz="1800" dirty="0" err="1" smtClean="0">
              <a:solidFill>
                <a:schemeClr val="bg1"/>
              </a:solidFill>
            </a:rPr>
            <a:t>economy</a:t>
          </a:r>
          <a:endParaRPr lang="en-GB" sz="1800" dirty="0">
            <a:solidFill>
              <a:schemeClr val="bg1"/>
            </a:solidFill>
          </a:endParaRPr>
        </a:p>
      </dgm:t>
    </dgm:pt>
    <dgm:pt modelId="{72B73DEA-EEE9-4168-B2F6-74D306B7D345}" type="parTrans" cxnId="{AD3154F9-2D3F-443C-A27E-706BC70569CC}">
      <dgm:prSet custT="1"/>
      <dgm:spPr>
        <a:ln>
          <a:solidFill>
            <a:srgbClr val="FFD13F"/>
          </a:solidFill>
        </a:ln>
      </dgm:spPr>
      <dgm:t>
        <a:bodyPr/>
        <a:lstStyle/>
        <a:p>
          <a:endParaRPr lang="en-GB" sz="1100">
            <a:solidFill>
              <a:schemeClr val="tx1"/>
            </a:solidFill>
          </a:endParaRPr>
        </a:p>
      </dgm:t>
    </dgm:pt>
    <dgm:pt modelId="{98D4F6AC-6FC8-4FA4-9D0C-29D04F4656E6}" type="sibTrans" cxnId="{AD3154F9-2D3F-443C-A27E-706BC70569CC}">
      <dgm:prSet/>
      <dgm:spPr/>
      <dgm:t>
        <a:bodyPr/>
        <a:lstStyle/>
        <a:p>
          <a:endParaRPr lang="en-GB" sz="4400">
            <a:solidFill>
              <a:schemeClr val="tx1"/>
            </a:solidFill>
          </a:endParaRPr>
        </a:p>
      </dgm:t>
    </dgm:pt>
    <dgm:pt modelId="{0EB6E932-4ABC-4FA3-BECB-D97397396DF1}">
      <dgm:prSet custT="1"/>
      <dgm:spPr>
        <a:solidFill>
          <a:srgbClr val="FFC000"/>
        </a:solidFill>
      </dgm:spPr>
      <dgm:t>
        <a:bodyPr/>
        <a:lstStyle/>
        <a:p>
          <a:r>
            <a:rPr lang="fr-BE" sz="1800" dirty="0" err="1" smtClean="0">
              <a:solidFill>
                <a:schemeClr val="bg1"/>
              </a:solidFill>
            </a:rPr>
            <a:t>Reduce</a:t>
          </a:r>
          <a:r>
            <a:rPr lang="fr-BE" sz="1800" dirty="0" smtClean="0">
              <a:solidFill>
                <a:schemeClr val="bg1"/>
              </a:solidFill>
            </a:rPr>
            <a:t> water </a:t>
          </a:r>
          <a:r>
            <a:rPr lang="fr-BE" sz="1800" dirty="0" err="1" smtClean="0">
              <a:solidFill>
                <a:schemeClr val="bg1"/>
              </a:solidFill>
            </a:rPr>
            <a:t>consumption</a:t>
          </a:r>
          <a:r>
            <a:rPr lang="fr-BE" sz="1800" dirty="0" smtClean="0">
              <a:solidFill>
                <a:schemeClr val="bg1"/>
              </a:solidFill>
            </a:rPr>
            <a:t> and pollution</a:t>
          </a:r>
          <a:endParaRPr lang="en-GB" sz="1800" dirty="0">
            <a:solidFill>
              <a:schemeClr val="bg1"/>
            </a:solidFill>
          </a:endParaRPr>
        </a:p>
      </dgm:t>
    </dgm:pt>
    <dgm:pt modelId="{E11293F8-E094-41E3-982A-C8707F070F8F}" type="parTrans" cxnId="{838EC01F-E873-4BFA-853B-380B02108F2B}">
      <dgm:prSet custT="1"/>
      <dgm:spPr>
        <a:ln>
          <a:solidFill>
            <a:srgbClr val="FFD13F"/>
          </a:solidFill>
        </a:ln>
      </dgm:spPr>
      <dgm:t>
        <a:bodyPr/>
        <a:lstStyle/>
        <a:p>
          <a:endParaRPr lang="en-GB" sz="1100">
            <a:solidFill>
              <a:schemeClr val="tx1"/>
            </a:solidFill>
          </a:endParaRPr>
        </a:p>
      </dgm:t>
    </dgm:pt>
    <dgm:pt modelId="{5021A3F5-8D0F-4820-98C6-038411A57BA0}" type="sibTrans" cxnId="{838EC01F-E873-4BFA-853B-380B02108F2B}">
      <dgm:prSet/>
      <dgm:spPr/>
      <dgm:t>
        <a:bodyPr/>
        <a:lstStyle/>
        <a:p>
          <a:endParaRPr lang="en-GB" sz="4400">
            <a:solidFill>
              <a:schemeClr val="tx1"/>
            </a:solidFill>
          </a:endParaRPr>
        </a:p>
      </dgm:t>
    </dgm:pt>
    <dgm:pt modelId="{FAA06E86-D48C-4B86-9043-848262F89E17}">
      <dgm:prSet custT="1"/>
      <dgm:spPr>
        <a:solidFill>
          <a:srgbClr val="FFC000"/>
        </a:solidFill>
      </dgm:spPr>
      <dgm:t>
        <a:bodyPr/>
        <a:lstStyle/>
        <a:p>
          <a:r>
            <a:rPr lang="fr-BE" sz="1800" dirty="0" err="1" smtClean="0">
              <a:solidFill>
                <a:schemeClr val="bg1"/>
              </a:solidFill>
            </a:rPr>
            <a:t>Improve</a:t>
          </a:r>
          <a:r>
            <a:rPr lang="fr-BE" sz="1800" dirty="0" smtClean="0">
              <a:solidFill>
                <a:schemeClr val="bg1"/>
              </a:solidFill>
            </a:rPr>
            <a:t> </a:t>
          </a:r>
          <a:r>
            <a:rPr lang="fr-BE" sz="1800" dirty="0" err="1" smtClean="0">
              <a:solidFill>
                <a:schemeClr val="bg1"/>
              </a:solidFill>
            </a:rPr>
            <a:t>soil</a:t>
          </a:r>
          <a:r>
            <a:rPr lang="fr-BE" sz="1800" dirty="0" smtClean="0">
              <a:solidFill>
                <a:schemeClr val="bg1"/>
              </a:solidFill>
            </a:rPr>
            <a:t> </a:t>
          </a:r>
          <a:r>
            <a:rPr lang="fr-BE" sz="1800" dirty="0" err="1" smtClean="0">
              <a:solidFill>
                <a:schemeClr val="bg1"/>
              </a:solidFill>
            </a:rPr>
            <a:t>fertility</a:t>
          </a:r>
          <a:r>
            <a:rPr lang="fr-BE" sz="1800" dirty="0" smtClean="0">
              <a:solidFill>
                <a:schemeClr val="bg1"/>
              </a:solidFill>
            </a:rPr>
            <a:t> and </a:t>
          </a:r>
          <a:r>
            <a:rPr lang="fr-BE" sz="1800" dirty="0" err="1" smtClean="0">
              <a:solidFill>
                <a:schemeClr val="bg1"/>
              </a:solidFill>
            </a:rPr>
            <a:t>functions</a:t>
          </a:r>
          <a:r>
            <a:rPr lang="fr-BE" sz="1800" dirty="0" smtClean="0">
              <a:solidFill>
                <a:schemeClr val="bg1"/>
              </a:solidFill>
            </a:rPr>
            <a:t> </a:t>
          </a:r>
          <a:endParaRPr lang="en-GB" sz="1800" dirty="0">
            <a:solidFill>
              <a:schemeClr val="bg1"/>
            </a:solidFill>
          </a:endParaRPr>
        </a:p>
      </dgm:t>
    </dgm:pt>
    <dgm:pt modelId="{2701233D-00B4-4E27-8827-81667B01C77F}" type="parTrans" cxnId="{2F27BEFD-F372-42DC-B880-6FCE5E0B44EC}">
      <dgm:prSet/>
      <dgm:spPr>
        <a:ln>
          <a:solidFill>
            <a:srgbClr val="FFD13F"/>
          </a:solidFill>
        </a:ln>
      </dgm:spPr>
      <dgm:t>
        <a:bodyPr/>
        <a:lstStyle/>
        <a:p>
          <a:endParaRPr lang="en-GB">
            <a:solidFill>
              <a:schemeClr val="tx1"/>
            </a:solidFill>
          </a:endParaRPr>
        </a:p>
      </dgm:t>
    </dgm:pt>
    <dgm:pt modelId="{B0CE8C3D-6E64-4A3F-913B-2FC624ED0B09}" type="sibTrans" cxnId="{2F27BEFD-F372-42DC-B880-6FCE5E0B44EC}">
      <dgm:prSet/>
      <dgm:spPr/>
      <dgm:t>
        <a:bodyPr/>
        <a:lstStyle/>
        <a:p>
          <a:endParaRPr lang="en-GB">
            <a:solidFill>
              <a:schemeClr val="tx1"/>
            </a:solidFill>
          </a:endParaRPr>
        </a:p>
      </dgm:t>
    </dgm:pt>
    <dgm:pt modelId="{0834AD0E-9324-4ADD-9819-9ED824A27088}">
      <dgm:prSet custT="1"/>
      <dgm:spPr>
        <a:solidFill>
          <a:srgbClr val="FFC000"/>
        </a:solidFill>
      </dgm:spPr>
      <dgm:t>
        <a:bodyPr/>
        <a:lstStyle/>
        <a:p>
          <a:r>
            <a:rPr lang="fr-BE" sz="1800" dirty="0" err="1" smtClean="0">
              <a:solidFill>
                <a:schemeClr val="bg1"/>
              </a:solidFill>
            </a:rPr>
            <a:t>Preserve</a:t>
          </a:r>
          <a:r>
            <a:rPr lang="fr-BE" sz="1800" dirty="0" smtClean="0">
              <a:solidFill>
                <a:schemeClr val="bg1"/>
              </a:solidFill>
            </a:rPr>
            <a:t> and </a:t>
          </a:r>
          <a:r>
            <a:rPr lang="fr-BE" sz="1800" dirty="0" err="1" smtClean="0">
              <a:solidFill>
                <a:schemeClr val="bg1"/>
              </a:solidFill>
            </a:rPr>
            <a:t>make</a:t>
          </a:r>
          <a:r>
            <a:rPr lang="fr-BE" sz="1800" dirty="0" smtClean="0">
              <a:solidFill>
                <a:schemeClr val="bg1"/>
              </a:solidFill>
            </a:rPr>
            <a:t> </a:t>
          </a:r>
          <a:r>
            <a:rPr lang="fr-BE" sz="1800" dirty="0" err="1" smtClean="0">
              <a:solidFill>
                <a:schemeClr val="bg1"/>
              </a:solidFill>
            </a:rPr>
            <a:t>better</a:t>
          </a:r>
          <a:r>
            <a:rPr lang="fr-BE" sz="1800" dirty="0" smtClean="0">
              <a:solidFill>
                <a:schemeClr val="bg1"/>
              </a:solidFill>
            </a:rPr>
            <a:t> use of </a:t>
          </a:r>
          <a:r>
            <a:rPr lang="fr-BE" sz="1800" dirty="0" err="1" smtClean="0">
              <a:solidFill>
                <a:schemeClr val="bg1"/>
              </a:solidFill>
            </a:rPr>
            <a:t>genetic</a:t>
          </a:r>
          <a:r>
            <a:rPr lang="fr-BE" sz="1800" dirty="0" smtClean="0">
              <a:solidFill>
                <a:schemeClr val="bg1"/>
              </a:solidFill>
            </a:rPr>
            <a:t> </a:t>
          </a:r>
          <a:r>
            <a:rPr lang="fr-BE" sz="1800" dirty="0" err="1" smtClean="0">
              <a:solidFill>
                <a:schemeClr val="bg1"/>
              </a:solidFill>
            </a:rPr>
            <a:t>resources</a:t>
          </a:r>
          <a:endParaRPr lang="en-GB" sz="1800" dirty="0">
            <a:solidFill>
              <a:schemeClr val="bg1"/>
            </a:solidFill>
          </a:endParaRPr>
        </a:p>
      </dgm:t>
    </dgm:pt>
    <dgm:pt modelId="{317B175C-63AC-4BA6-82B2-8E31D9E5740D}" type="parTrans" cxnId="{F88061A9-4A18-4308-A3E2-3BE2CAEC662F}">
      <dgm:prSet/>
      <dgm:spPr>
        <a:ln>
          <a:solidFill>
            <a:srgbClr val="FFD13F"/>
          </a:solidFill>
        </a:ln>
      </dgm:spPr>
      <dgm:t>
        <a:bodyPr/>
        <a:lstStyle/>
        <a:p>
          <a:endParaRPr lang="en-GB">
            <a:solidFill>
              <a:schemeClr val="tx1"/>
            </a:solidFill>
          </a:endParaRPr>
        </a:p>
      </dgm:t>
    </dgm:pt>
    <dgm:pt modelId="{38395110-82EC-47BC-A9CA-77868F8EE346}" type="sibTrans" cxnId="{F88061A9-4A18-4308-A3E2-3BE2CAEC662F}">
      <dgm:prSet/>
      <dgm:spPr/>
      <dgm:t>
        <a:bodyPr/>
        <a:lstStyle/>
        <a:p>
          <a:endParaRPr lang="en-GB">
            <a:solidFill>
              <a:schemeClr val="tx1"/>
            </a:solidFill>
          </a:endParaRPr>
        </a:p>
      </dgm:t>
    </dgm:pt>
    <dgm:pt modelId="{4D2007C8-49F9-4345-B99A-BCF7348EB932}" type="pres">
      <dgm:prSet presAssocID="{47355CC4-41C4-43BC-BCD7-4DB0CEF6BF5F}" presName="diagram" presStyleCnt="0">
        <dgm:presLayoutVars>
          <dgm:chPref val="1"/>
          <dgm:dir/>
          <dgm:animOne val="branch"/>
          <dgm:animLvl val="lvl"/>
          <dgm:resizeHandles val="exact"/>
        </dgm:presLayoutVars>
      </dgm:prSet>
      <dgm:spPr/>
      <dgm:t>
        <a:bodyPr/>
        <a:lstStyle/>
        <a:p>
          <a:endParaRPr lang="en-GB"/>
        </a:p>
      </dgm:t>
    </dgm:pt>
    <dgm:pt modelId="{27193C3F-C217-46DE-829F-7EDAC0B1ED06}" type="pres">
      <dgm:prSet presAssocID="{9A5A5FCB-5B1C-4FE9-A003-E2CE0E95E7F7}" presName="root1" presStyleCnt="0"/>
      <dgm:spPr/>
    </dgm:pt>
    <dgm:pt modelId="{A7834676-ED4F-4B63-8724-7713FBD17A52}" type="pres">
      <dgm:prSet presAssocID="{9A5A5FCB-5B1C-4FE9-A003-E2CE0E95E7F7}" presName="LevelOneTextNode" presStyleLbl="node0" presStyleIdx="0" presStyleCnt="1" custScaleX="274300" custScaleY="244699">
        <dgm:presLayoutVars>
          <dgm:chPref val="3"/>
        </dgm:presLayoutVars>
      </dgm:prSet>
      <dgm:spPr/>
      <dgm:t>
        <a:bodyPr/>
        <a:lstStyle/>
        <a:p>
          <a:endParaRPr lang="en-GB"/>
        </a:p>
      </dgm:t>
    </dgm:pt>
    <dgm:pt modelId="{7C6A5B27-77FF-4222-9064-BF84F263998C}" type="pres">
      <dgm:prSet presAssocID="{9A5A5FCB-5B1C-4FE9-A003-E2CE0E95E7F7}" presName="level2hierChild" presStyleCnt="0"/>
      <dgm:spPr/>
    </dgm:pt>
    <dgm:pt modelId="{1B0985B5-EC1F-4755-97B0-05ADB7404C69}" type="pres">
      <dgm:prSet presAssocID="{78E5FF9D-77AE-444B-A38F-7BFBD42C51AF}" presName="conn2-1" presStyleLbl="parChTrans1D2" presStyleIdx="0" presStyleCnt="6"/>
      <dgm:spPr/>
      <dgm:t>
        <a:bodyPr/>
        <a:lstStyle/>
        <a:p>
          <a:endParaRPr lang="en-GB"/>
        </a:p>
      </dgm:t>
    </dgm:pt>
    <dgm:pt modelId="{C7B832A9-2E1C-485F-81A2-EACEF1DD77B4}" type="pres">
      <dgm:prSet presAssocID="{78E5FF9D-77AE-444B-A38F-7BFBD42C51AF}" presName="connTx" presStyleLbl="parChTrans1D2" presStyleIdx="0" presStyleCnt="6"/>
      <dgm:spPr/>
      <dgm:t>
        <a:bodyPr/>
        <a:lstStyle/>
        <a:p>
          <a:endParaRPr lang="en-GB"/>
        </a:p>
      </dgm:t>
    </dgm:pt>
    <dgm:pt modelId="{A7C3D29A-01C6-4767-ABCD-AC77203B2333}" type="pres">
      <dgm:prSet presAssocID="{338DFCAD-5FE5-4600-BF89-9DAB5ECB6F69}" presName="root2" presStyleCnt="0"/>
      <dgm:spPr/>
    </dgm:pt>
    <dgm:pt modelId="{D3CFC8C2-2653-4B22-89B5-5DE66EF0B8CB}" type="pres">
      <dgm:prSet presAssocID="{338DFCAD-5FE5-4600-BF89-9DAB5ECB6F69}" presName="LevelTwoTextNode" presStyleLbl="node2" presStyleIdx="0" presStyleCnt="6" custScaleX="436522" custScaleY="198472">
        <dgm:presLayoutVars>
          <dgm:chPref val="3"/>
        </dgm:presLayoutVars>
      </dgm:prSet>
      <dgm:spPr/>
      <dgm:t>
        <a:bodyPr/>
        <a:lstStyle/>
        <a:p>
          <a:endParaRPr lang="en-GB"/>
        </a:p>
      </dgm:t>
    </dgm:pt>
    <dgm:pt modelId="{637D0943-6397-41E7-8B09-F21C875151B4}" type="pres">
      <dgm:prSet presAssocID="{338DFCAD-5FE5-4600-BF89-9DAB5ECB6F69}" presName="level3hierChild" presStyleCnt="0"/>
      <dgm:spPr/>
    </dgm:pt>
    <dgm:pt modelId="{7D4004AA-A2CA-4C08-A572-99C48918CE81}" type="pres">
      <dgm:prSet presAssocID="{7C89FC9A-B14B-4ED0-8E6F-10EA6DEE5E2A}" presName="conn2-1" presStyleLbl="parChTrans1D2" presStyleIdx="1" presStyleCnt="6"/>
      <dgm:spPr/>
      <dgm:t>
        <a:bodyPr/>
        <a:lstStyle/>
        <a:p>
          <a:endParaRPr lang="en-GB"/>
        </a:p>
      </dgm:t>
    </dgm:pt>
    <dgm:pt modelId="{07FD4BBE-F682-4340-BDD3-E3A9BB5BFF12}" type="pres">
      <dgm:prSet presAssocID="{7C89FC9A-B14B-4ED0-8E6F-10EA6DEE5E2A}" presName="connTx" presStyleLbl="parChTrans1D2" presStyleIdx="1" presStyleCnt="6"/>
      <dgm:spPr/>
      <dgm:t>
        <a:bodyPr/>
        <a:lstStyle/>
        <a:p>
          <a:endParaRPr lang="en-GB"/>
        </a:p>
      </dgm:t>
    </dgm:pt>
    <dgm:pt modelId="{0B2CC007-D6B1-4A41-B7F9-24959A538C8E}" type="pres">
      <dgm:prSet presAssocID="{B2A77DB2-8EE2-431D-BA34-327F16B60C58}" presName="root2" presStyleCnt="0"/>
      <dgm:spPr/>
    </dgm:pt>
    <dgm:pt modelId="{1B3E2453-3AF6-4BD8-A062-B348544CC7C0}" type="pres">
      <dgm:prSet presAssocID="{B2A77DB2-8EE2-431D-BA34-327F16B60C58}" presName="LevelTwoTextNode" presStyleLbl="node2" presStyleIdx="1" presStyleCnt="6" custScaleX="436557" custScaleY="172511">
        <dgm:presLayoutVars>
          <dgm:chPref val="3"/>
        </dgm:presLayoutVars>
      </dgm:prSet>
      <dgm:spPr/>
      <dgm:t>
        <a:bodyPr/>
        <a:lstStyle/>
        <a:p>
          <a:endParaRPr lang="en-GB"/>
        </a:p>
      </dgm:t>
    </dgm:pt>
    <dgm:pt modelId="{55CD572F-165C-4DFD-ACD4-B48B4C1400A9}" type="pres">
      <dgm:prSet presAssocID="{B2A77DB2-8EE2-431D-BA34-327F16B60C58}" presName="level3hierChild" presStyleCnt="0"/>
      <dgm:spPr/>
    </dgm:pt>
    <dgm:pt modelId="{8FD81D41-B305-46F9-86B7-F7012298B8A5}" type="pres">
      <dgm:prSet presAssocID="{72B73DEA-EEE9-4168-B2F6-74D306B7D345}" presName="conn2-1" presStyleLbl="parChTrans1D2" presStyleIdx="2" presStyleCnt="6"/>
      <dgm:spPr/>
      <dgm:t>
        <a:bodyPr/>
        <a:lstStyle/>
        <a:p>
          <a:endParaRPr lang="en-GB"/>
        </a:p>
      </dgm:t>
    </dgm:pt>
    <dgm:pt modelId="{40016C0F-C841-4BCF-9BF7-1D370004EA38}" type="pres">
      <dgm:prSet presAssocID="{72B73DEA-EEE9-4168-B2F6-74D306B7D345}" presName="connTx" presStyleLbl="parChTrans1D2" presStyleIdx="2" presStyleCnt="6"/>
      <dgm:spPr/>
      <dgm:t>
        <a:bodyPr/>
        <a:lstStyle/>
        <a:p>
          <a:endParaRPr lang="en-GB"/>
        </a:p>
      </dgm:t>
    </dgm:pt>
    <dgm:pt modelId="{E1BBF623-8FA3-4F6B-A940-40D74C5CDBA4}" type="pres">
      <dgm:prSet presAssocID="{8C9FA978-138F-42D9-90D7-FE22708E1878}" presName="root2" presStyleCnt="0"/>
      <dgm:spPr/>
    </dgm:pt>
    <dgm:pt modelId="{B657CA52-4F70-49F5-BEFA-1E77DB168AB6}" type="pres">
      <dgm:prSet presAssocID="{8C9FA978-138F-42D9-90D7-FE22708E1878}" presName="LevelTwoTextNode" presStyleLbl="node2" presStyleIdx="2" presStyleCnt="6" custScaleX="434696" custScaleY="166720" custLinFactNeighborX="3883">
        <dgm:presLayoutVars>
          <dgm:chPref val="3"/>
        </dgm:presLayoutVars>
      </dgm:prSet>
      <dgm:spPr/>
      <dgm:t>
        <a:bodyPr/>
        <a:lstStyle/>
        <a:p>
          <a:endParaRPr lang="en-GB"/>
        </a:p>
      </dgm:t>
    </dgm:pt>
    <dgm:pt modelId="{EB30EA74-BBA8-42F3-8CB5-8A70A45D3516}" type="pres">
      <dgm:prSet presAssocID="{8C9FA978-138F-42D9-90D7-FE22708E1878}" presName="level3hierChild" presStyleCnt="0"/>
      <dgm:spPr/>
    </dgm:pt>
    <dgm:pt modelId="{DE96D85A-DF9D-47CD-8E55-18FEAD3F7CBE}" type="pres">
      <dgm:prSet presAssocID="{2701233D-00B4-4E27-8827-81667B01C77F}" presName="conn2-1" presStyleLbl="parChTrans1D2" presStyleIdx="3" presStyleCnt="6"/>
      <dgm:spPr/>
      <dgm:t>
        <a:bodyPr/>
        <a:lstStyle/>
        <a:p>
          <a:endParaRPr lang="en-GB"/>
        </a:p>
      </dgm:t>
    </dgm:pt>
    <dgm:pt modelId="{80CED00E-080D-4670-8E56-E745C6AC691F}" type="pres">
      <dgm:prSet presAssocID="{2701233D-00B4-4E27-8827-81667B01C77F}" presName="connTx" presStyleLbl="parChTrans1D2" presStyleIdx="3" presStyleCnt="6"/>
      <dgm:spPr/>
      <dgm:t>
        <a:bodyPr/>
        <a:lstStyle/>
        <a:p>
          <a:endParaRPr lang="en-GB"/>
        </a:p>
      </dgm:t>
    </dgm:pt>
    <dgm:pt modelId="{2D576ED4-2AB6-457C-816F-87BBBE171342}" type="pres">
      <dgm:prSet presAssocID="{FAA06E86-D48C-4B86-9043-848262F89E17}" presName="root2" presStyleCnt="0"/>
      <dgm:spPr/>
    </dgm:pt>
    <dgm:pt modelId="{8F4CDB92-5025-4A53-B2C9-9083FB14AD88}" type="pres">
      <dgm:prSet presAssocID="{FAA06E86-D48C-4B86-9043-848262F89E17}" presName="LevelTwoTextNode" presStyleLbl="node2" presStyleIdx="3" presStyleCnt="6" custScaleX="437232">
        <dgm:presLayoutVars>
          <dgm:chPref val="3"/>
        </dgm:presLayoutVars>
      </dgm:prSet>
      <dgm:spPr/>
      <dgm:t>
        <a:bodyPr/>
        <a:lstStyle/>
        <a:p>
          <a:endParaRPr lang="en-GB"/>
        </a:p>
      </dgm:t>
    </dgm:pt>
    <dgm:pt modelId="{F83B9D2E-4E11-4C8B-AA64-6218FCD7D094}" type="pres">
      <dgm:prSet presAssocID="{FAA06E86-D48C-4B86-9043-848262F89E17}" presName="level3hierChild" presStyleCnt="0"/>
      <dgm:spPr/>
    </dgm:pt>
    <dgm:pt modelId="{AA5AD14C-1473-4A74-BFA4-3B5B09A13C7C}" type="pres">
      <dgm:prSet presAssocID="{E11293F8-E094-41E3-982A-C8707F070F8F}" presName="conn2-1" presStyleLbl="parChTrans1D2" presStyleIdx="4" presStyleCnt="6"/>
      <dgm:spPr/>
      <dgm:t>
        <a:bodyPr/>
        <a:lstStyle/>
        <a:p>
          <a:endParaRPr lang="en-GB"/>
        </a:p>
      </dgm:t>
    </dgm:pt>
    <dgm:pt modelId="{986FBA64-5290-4A0D-BF66-666C39EAA7D6}" type="pres">
      <dgm:prSet presAssocID="{E11293F8-E094-41E3-982A-C8707F070F8F}" presName="connTx" presStyleLbl="parChTrans1D2" presStyleIdx="4" presStyleCnt="6"/>
      <dgm:spPr/>
      <dgm:t>
        <a:bodyPr/>
        <a:lstStyle/>
        <a:p>
          <a:endParaRPr lang="en-GB"/>
        </a:p>
      </dgm:t>
    </dgm:pt>
    <dgm:pt modelId="{8BB5977F-1E00-4EDB-A720-909C081367C6}" type="pres">
      <dgm:prSet presAssocID="{0EB6E932-4ABC-4FA3-BECB-D97397396DF1}" presName="root2" presStyleCnt="0"/>
      <dgm:spPr/>
    </dgm:pt>
    <dgm:pt modelId="{B70F1E17-5163-476C-9BDB-985884F128E7}" type="pres">
      <dgm:prSet presAssocID="{0EB6E932-4ABC-4FA3-BECB-D97397396DF1}" presName="LevelTwoTextNode" presStyleLbl="node2" presStyleIdx="4" presStyleCnt="6" custScaleX="436705" custScaleY="182034" custLinFactNeighborY="6690">
        <dgm:presLayoutVars>
          <dgm:chPref val="3"/>
        </dgm:presLayoutVars>
      </dgm:prSet>
      <dgm:spPr/>
      <dgm:t>
        <a:bodyPr/>
        <a:lstStyle/>
        <a:p>
          <a:endParaRPr lang="en-GB"/>
        </a:p>
      </dgm:t>
    </dgm:pt>
    <dgm:pt modelId="{8C242C60-3B0E-4F77-8987-D55628B30450}" type="pres">
      <dgm:prSet presAssocID="{0EB6E932-4ABC-4FA3-BECB-D97397396DF1}" presName="level3hierChild" presStyleCnt="0"/>
      <dgm:spPr/>
    </dgm:pt>
    <dgm:pt modelId="{9F28EFC0-450C-4F95-98BF-1CB559CD1347}" type="pres">
      <dgm:prSet presAssocID="{317B175C-63AC-4BA6-82B2-8E31D9E5740D}" presName="conn2-1" presStyleLbl="parChTrans1D2" presStyleIdx="5" presStyleCnt="6"/>
      <dgm:spPr/>
      <dgm:t>
        <a:bodyPr/>
        <a:lstStyle/>
        <a:p>
          <a:endParaRPr lang="en-GB"/>
        </a:p>
      </dgm:t>
    </dgm:pt>
    <dgm:pt modelId="{729E31E7-7552-4BFE-91DC-BB70AAA09C0A}" type="pres">
      <dgm:prSet presAssocID="{317B175C-63AC-4BA6-82B2-8E31D9E5740D}" presName="connTx" presStyleLbl="parChTrans1D2" presStyleIdx="5" presStyleCnt="6"/>
      <dgm:spPr/>
      <dgm:t>
        <a:bodyPr/>
        <a:lstStyle/>
        <a:p>
          <a:endParaRPr lang="en-GB"/>
        </a:p>
      </dgm:t>
    </dgm:pt>
    <dgm:pt modelId="{3263CE24-E766-4653-A013-8A29FB5C5FE0}" type="pres">
      <dgm:prSet presAssocID="{0834AD0E-9324-4ADD-9819-9ED824A27088}" presName="root2" presStyleCnt="0"/>
      <dgm:spPr/>
    </dgm:pt>
    <dgm:pt modelId="{D1D11AA1-0098-4504-AFA0-AA80FC6427FF}" type="pres">
      <dgm:prSet presAssocID="{0834AD0E-9324-4ADD-9819-9ED824A27088}" presName="LevelTwoTextNode" presStyleLbl="node2" presStyleIdx="5" presStyleCnt="6" custScaleX="436705">
        <dgm:presLayoutVars>
          <dgm:chPref val="3"/>
        </dgm:presLayoutVars>
      </dgm:prSet>
      <dgm:spPr/>
      <dgm:t>
        <a:bodyPr/>
        <a:lstStyle/>
        <a:p>
          <a:endParaRPr lang="en-GB"/>
        </a:p>
      </dgm:t>
    </dgm:pt>
    <dgm:pt modelId="{0EC757FD-8335-4052-A94B-6BBACA47436F}" type="pres">
      <dgm:prSet presAssocID="{0834AD0E-9324-4ADD-9819-9ED824A27088}" presName="level3hierChild" presStyleCnt="0"/>
      <dgm:spPr/>
    </dgm:pt>
  </dgm:ptLst>
  <dgm:cxnLst>
    <dgm:cxn modelId="{7DFC359C-4B22-425F-9DE8-83B4BFD5D124}" type="presOf" srcId="{B2A77DB2-8EE2-431D-BA34-327F16B60C58}" destId="{1B3E2453-3AF6-4BD8-A062-B348544CC7C0}" srcOrd="0" destOrd="0" presId="urn:microsoft.com/office/officeart/2005/8/layout/hierarchy2"/>
    <dgm:cxn modelId="{7E910EB4-462E-4087-990A-6158886B4A46}" srcId="{9A5A5FCB-5B1C-4FE9-A003-E2CE0E95E7F7}" destId="{B2A77DB2-8EE2-431D-BA34-327F16B60C58}" srcOrd="1" destOrd="0" parTransId="{7C89FC9A-B14B-4ED0-8E6F-10EA6DEE5E2A}" sibTransId="{1B9F5B33-3998-4BB2-8132-649850FF956D}"/>
    <dgm:cxn modelId="{F88061A9-4A18-4308-A3E2-3BE2CAEC662F}" srcId="{9A5A5FCB-5B1C-4FE9-A003-E2CE0E95E7F7}" destId="{0834AD0E-9324-4ADD-9819-9ED824A27088}" srcOrd="5" destOrd="0" parTransId="{317B175C-63AC-4BA6-82B2-8E31D9E5740D}" sibTransId="{38395110-82EC-47BC-A9CA-77868F8EE346}"/>
    <dgm:cxn modelId="{DF93859C-7D23-4904-884C-DC6BDBF594F4}" type="presOf" srcId="{78E5FF9D-77AE-444B-A38F-7BFBD42C51AF}" destId="{C7B832A9-2E1C-485F-81A2-EACEF1DD77B4}" srcOrd="1" destOrd="0" presId="urn:microsoft.com/office/officeart/2005/8/layout/hierarchy2"/>
    <dgm:cxn modelId="{5793B869-9266-4A17-8C01-1E7397D0CE59}" type="presOf" srcId="{78E5FF9D-77AE-444B-A38F-7BFBD42C51AF}" destId="{1B0985B5-EC1F-4755-97B0-05ADB7404C69}" srcOrd="0" destOrd="0" presId="urn:microsoft.com/office/officeart/2005/8/layout/hierarchy2"/>
    <dgm:cxn modelId="{6EB1FE4E-00C4-4049-9D82-DBB7C58A57B9}" type="presOf" srcId="{9A5A5FCB-5B1C-4FE9-A003-E2CE0E95E7F7}" destId="{A7834676-ED4F-4B63-8724-7713FBD17A52}" srcOrd="0" destOrd="0" presId="urn:microsoft.com/office/officeart/2005/8/layout/hierarchy2"/>
    <dgm:cxn modelId="{99B8523E-0E6D-44D9-9E3A-71851C357AA6}" type="presOf" srcId="{0834AD0E-9324-4ADD-9819-9ED824A27088}" destId="{D1D11AA1-0098-4504-AFA0-AA80FC6427FF}" srcOrd="0" destOrd="0" presId="urn:microsoft.com/office/officeart/2005/8/layout/hierarchy2"/>
    <dgm:cxn modelId="{E24A8F43-B192-4C01-9E6C-E842D1B3421F}" srcId="{47355CC4-41C4-43BC-BCD7-4DB0CEF6BF5F}" destId="{9A5A5FCB-5B1C-4FE9-A003-E2CE0E95E7F7}" srcOrd="0" destOrd="0" parTransId="{6617F68A-93A3-4690-8791-4DE69F0E9B82}" sibTransId="{43DB5039-0DA2-47FE-B7DF-13E10F60D91C}"/>
    <dgm:cxn modelId="{7B3AAD2B-9845-406C-9D78-0CCFC8B9E5B1}" type="presOf" srcId="{7C89FC9A-B14B-4ED0-8E6F-10EA6DEE5E2A}" destId="{07FD4BBE-F682-4340-BDD3-E3A9BB5BFF12}" srcOrd="1" destOrd="0" presId="urn:microsoft.com/office/officeart/2005/8/layout/hierarchy2"/>
    <dgm:cxn modelId="{A8BFA54D-3E88-4173-8665-60C83D180069}" type="presOf" srcId="{2701233D-00B4-4E27-8827-81667B01C77F}" destId="{80CED00E-080D-4670-8E56-E745C6AC691F}" srcOrd="1" destOrd="0" presId="urn:microsoft.com/office/officeart/2005/8/layout/hierarchy2"/>
    <dgm:cxn modelId="{B1691BD2-DB6C-4209-A029-DE051D8B184E}" type="presOf" srcId="{E11293F8-E094-41E3-982A-C8707F070F8F}" destId="{AA5AD14C-1473-4A74-BFA4-3B5B09A13C7C}" srcOrd="0" destOrd="0" presId="urn:microsoft.com/office/officeart/2005/8/layout/hierarchy2"/>
    <dgm:cxn modelId="{9BFCABB3-06CD-4360-8F8E-E544320E9018}" srcId="{9A5A5FCB-5B1C-4FE9-A003-E2CE0E95E7F7}" destId="{338DFCAD-5FE5-4600-BF89-9DAB5ECB6F69}" srcOrd="0" destOrd="0" parTransId="{78E5FF9D-77AE-444B-A38F-7BFBD42C51AF}" sibTransId="{676647D6-85D9-4FA8-B9EA-BA0D43E30593}"/>
    <dgm:cxn modelId="{3C6E809A-B950-4A23-8147-C2674504C901}" type="presOf" srcId="{8C9FA978-138F-42D9-90D7-FE22708E1878}" destId="{B657CA52-4F70-49F5-BEFA-1E77DB168AB6}" srcOrd="0" destOrd="0" presId="urn:microsoft.com/office/officeart/2005/8/layout/hierarchy2"/>
    <dgm:cxn modelId="{DFA253E2-9637-4499-951A-5209C3C18702}" type="presOf" srcId="{317B175C-63AC-4BA6-82B2-8E31D9E5740D}" destId="{9F28EFC0-450C-4F95-98BF-1CB559CD1347}" srcOrd="0" destOrd="0" presId="urn:microsoft.com/office/officeart/2005/8/layout/hierarchy2"/>
    <dgm:cxn modelId="{4907F553-FF03-4471-9717-C28A28BB2EDB}" type="presOf" srcId="{72B73DEA-EEE9-4168-B2F6-74D306B7D345}" destId="{8FD81D41-B305-46F9-86B7-F7012298B8A5}" srcOrd="0" destOrd="0" presId="urn:microsoft.com/office/officeart/2005/8/layout/hierarchy2"/>
    <dgm:cxn modelId="{6CED52BE-F374-45CF-9376-B7D97D753641}" type="presOf" srcId="{72B73DEA-EEE9-4168-B2F6-74D306B7D345}" destId="{40016C0F-C841-4BCF-9BF7-1D370004EA38}" srcOrd="1" destOrd="0" presId="urn:microsoft.com/office/officeart/2005/8/layout/hierarchy2"/>
    <dgm:cxn modelId="{BA525888-F819-4848-A312-3C4E8EDC2F0C}" type="presOf" srcId="{7C89FC9A-B14B-4ED0-8E6F-10EA6DEE5E2A}" destId="{7D4004AA-A2CA-4C08-A572-99C48918CE81}" srcOrd="0" destOrd="0" presId="urn:microsoft.com/office/officeart/2005/8/layout/hierarchy2"/>
    <dgm:cxn modelId="{2F27BEFD-F372-42DC-B880-6FCE5E0B44EC}" srcId="{9A5A5FCB-5B1C-4FE9-A003-E2CE0E95E7F7}" destId="{FAA06E86-D48C-4B86-9043-848262F89E17}" srcOrd="3" destOrd="0" parTransId="{2701233D-00B4-4E27-8827-81667B01C77F}" sibTransId="{B0CE8C3D-6E64-4A3F-913B-2FC624ED0B09}"/>
    <dgm:cxn modelId="{86A3312F-230D-491C-BCBC-0709AA8B3A73}" type="presOf" srcId="{FAA06E86-D48C-4B86-9043-848262F89E17}" destId="{8F4CDB92-5025-4A53-B2C9-9083FB14AD88}" srcOrd="0" destOrd="0" presId="urn:microsoft.com/office/officeart/2005/8/layout/hierarchy2"/>
    <dgm:cxn modelId="{58FF85F7-112C-4CEE-B209-DC4A489BBD59}" type="presOf" srcId="{E11293F8-E094-41E3-982A-C8707F070F8F}" destId="{986FBA64-5290-4A0D-BF66-666C39EAA7D6}" srcOrd="1" destOrd="0" presId="urn:microsoft.com/office/officeart/2005/8/layout/hierarchy2"/>
    <dgm:cxn modelId="{607151F6-6EB0-486D-960F-85979299C866}" type="presOf" srcId="{338DFCAD-5FE5-4600-BF89-9DAB5ECB6F69}" destId="{D3CFC8C2-2653-4B22-89B5-5DE66EF0B8CB}" srcOrd="0" destOrd="0" presId="urn:microsoft.com/office/officeart/2005/8/layout/hierarchy2"/>
    <dgm:cxn modelId="{D8CA2D69-9996-4FA2-9224-68C317C3A8DF}" type="presOf" srcId="{2701233D-00B4-4E27-8827-81667B01C77F}" destId="{DE96D85A-DF9D-47CD-8E55-18FEAD3F7CBE}" srcOrd="0" destOrd="0" presId="urn:microsoft.com/office/officeart/2005/8/layout/hierarchy2"/>
    <dgm:cxn modelId="{838EC01F-E873-4BFA-853B-380B02108F2B}" srcId="{9A5A5FCB-5B1C-4FE9-A003-E2CE0E95E7F7}" destId="{0EB6E932-4ABC-4FA3-BECB-D97397396DF1}" srcOrd="4" destOrd="0" parTransId="{E11293F8-E094-41E3-982A-C8707F070F8F}" sibTransId="{5021A3F5-8D0F-4820-98C6-038411A57BA0}"/>
    <dgm:cxn modelId="{AD3154F9-2D3F-443C-A27E-706BC70569CC}" srcId="{9A5A5FCB-5B1C-4FE9-A003-E2CE0E95E7F7}" destId="{8C9FA978-138F-42D9-90D7-FE22708E1878}" srcOrd="2" destOrd="0" parTransId="{72B73DEA-EEE9-4168-B2F6-74D306B7D345}" sibTransId="{98D4F6AC-6FC8-4FA4-9D0C-29D04F4656E6}"/>
    <dgm:cxn modelId="{D0E91795-D6B5-406C-9EDB-5A56BA1B8FC6}" type="presOf" srcId="{47355CC4-41C4-43BC-BCD7-4DB0CEF6BF5F}" destId="{4D2007C8-49F9-4345-B99A-BCF7348EB932}" srcOrd="0" destOrd="0" presId="urn:microsoft.com/office/officeart/2005/8/layout/hierarchy2"/>
    <dgm:cxn modelId="{9D95DE3B-80B8-439B-9CA2-EB5C747AC2E4}" type="presOf" srcId="{0EB6E932-4ABC-4FA3-BECB-D97397396DF1}" destId="{B70F1E17-5163-476C-9BDB-985884F128E7}" srcOrd="0" destOrd="0" presId="urn:microsoft.com/office/officeart/2005/8/layout/hierarchy2"/>
    <dgm:cxn modelId="{389A5D63-E1C2-4C81-971F-D1B8608B80AD}" type="presOf" srcId="{317B175C-63AC-4BA6-82B2-8E31D9E5740D}" destId="{729E31E7-7552-4BFE-91DC-BB70AAA09C0A}" srcOrd="1" destOrd="0" presId="urn:microsoft.com/office/officeart/2005/8/layout/hierarchy2"/>
    <dgm:cxn modelId="{CEEC93DB-DF08-43E4-BCB0-81F004FBDA33}" type="presParOf" srcId="{4D2007C8-49F9-4345-B99A-BCF7348EB932}" destId="{27193C3F-C217-46DE-829F-7EDAC0B1ED06}" srcOrd="0" destOrd="0" presId="urn:microsoft.com/office/officeart/2005/8/layout/hierarchy2"/>
    <dgm:cxn modelId="{133DC7A6-8CC5-4C3F-B214-F61CB88167E8}" type="presParOf" srcId="{27193C3F-C217-46DE-829F-7EDAC0B1ED06}" destId="{A7834676-ED4F-4B63-8724-7713FBD17A52}" srcOrd="0" destOrd="0" presId="urn:microsoft.com/office/officeart/2005/8/layout/hierarchy2"/>
    <dgm:cxn modelId="{169BE7F8-22AB-4C03-B67E-5E5C18BEA894}" type="presParOf" srcId="{27193C3F-C217-46DE-829F-7EDAC0B1ED06}" destId="{7C6A5B27-77FF-4222-9064-BF84F263998C}" srcOrd="1" destOrd="0" presId="urn:microsoft.com/office/officeart/2005/8/layout/hierarchy2"/>
    <dgm:cxn modelId="{9802ACB7-59DA-4E4F-9CC9-ED7ED0E455AA}" type="presParOf" srcId="{7C6A5B27-77FF-4222-9064-BF84F263998C}" destId="{1B0985B5-EC1F-4755-97B0-05ADB7404C69}" srcOrd="0" destOrd="0" presId="urn:microsoft.com/office/officeart/2005/8/layout/hierarchy2"/>
    <dgm:cxn modelId="{AD02116D-1C72-4535-A3D8-93BAED76C09B}" type="presParOf" srcId="{1B0985B5-EC1F-4755-97B0-05ADB7404C69}" destId="{C7B832A9-2E1C-485F-81A2-EACEF1DD77B4}" srcOrd="0" destOrd="0" presId="urn:microsoft.com/office/officeart/2005/8/layout/hierarchy2"/>
    <dgm:cxn modelId="{D34616B4-B198-4106-983B-308F76773057}" type="presParOf" srcId="{7C6A5B27-77FF-4222-9064-BF84F263998C}" destId="{A7C3D29A-01C6-4767-ABCD-AC77203B2333}" srcOrd="1" destOrd="0" presId="urn:microsoft.com/office/officeart/2005/8/layout/hierarchy2"/>
    <dgm:cxn modelId="{961FAE9A-1A44-4D7B-870A-B2DF609A620D}" type="presParOf" srcId="{A7C3D29A-01C6-4767-ABCD-AC77203B2333}" destId="{D3CFC8C2-2653-4B22-89B5-5DE66EF0B8CB}" srcOrd="0" destOrd="0" presId="urn:microsoft.com/office/officeart/2005/8/layout/hierarchy2"/>
    <dgm:cxn modelId="{0133219C-8351-474F-8297-8D8720C637E4}" type="presParOf" srcId="{A7C3D29A-01C6-4767-ABCD-AC77203B2333}" destId="{637D0943-6397-41E7-8B09-F21C875151B4}" srcOrd="1" destOrd="0" presId="urn:microsoft.com/office/officeart/2005/8/layout/hierarchy2"/>
    <dgm:cxn modelId="{F9EFBDEE-DD3B-48C6-9D9E-CE67BDE39A17}" type="presParOf" srcId="{7C6A5B27-77FF-4222-9064-BF84F263998C}" destId="{7D4004AA-A2CA-4C08-A572-99C48918CE81}" srcOrd="2" destOrd="0" presId="urn:microsoft.com/office/officeart/2005/8/layout/hierarchy2"/>
    <dgm:cxn modelId="{8DA306F4-533F-4FF4-B803-4ECD31F4863B}" type="presParOf" srcId="{7D4004AA-A2CA-4C08-A572-99C48918CE81}" destId="{07FD4BBE-F682-4340-BDD3-E3A9BB5BFF12}" srcOrd="0" destOrd="0" presId="urn:microsoft.com/office/officeart/2005/8/layout/hierarchy2"/>
    <dgm:cxn modelId="{E5DDF9C5-5E10-44E4-9E36-FB3371BE457A}" type="presParOf" srcId="{7C6A5B27-77FF-4222-9064-BF84F263998C}" destId="{0B2CC007-D6B1-4A41-B7F9-24959A538C8E}" srcOrd="3" destOrd="0" presId="urn:microsoft.com/office/officeart/2005/8/layout/hierarchy2"/>
    <dgm:cxn modelId="{017BF39A-A725-4998-80D6-062091193B96}" type="presParOf" srcId="{0B2CC007-D6B1-4A41-B7F9-24959A538C8E}" destId="{1B3E2453-3AF6-4BD8-A062-B348544CC7C0}" srcOrd="0" destOrd="0" presId="urn:microsoft.com/office/officeart/2005/8/layout/hierarchy2"/>
    <dgm:cxn modelId="{CBD296EF-150D-4934-B507-E37A1345A675}" type="presParOf" srcId="{0B2CC007-D6B1-4A41-B7F9-24959A538C8E}" destId="{55CD572F-165C-4DFD-ACD4-B48B4C1400A9}" srcOrd="1" destOrd="0" presId="urn:microsoft.com/office/officeart/2005/8/layout/hierarchy2"/>
    <dgm:cxn modelId="{F6F55923-7658-476F-A9F9-950A84E030A3}" type="presParOf" srcId="{7C6A5B27-77FF-4222-9064-BF84F263998C}" destId="{8FD81D41-B305-46F9-86B7-F7012298B8A5}" srcOrd="4" destOrd="0" presId="urn:microsoft.com/office/officeart/2005/8/layout/hierarchy2"/>
    <dgm:cxn modelId="{0361C643-BBE0-43CF-986A-FE41D321BCAB}" type="presParOf" srcId="{8FD81D41-B305-46F9-86B7-F7012298B8A5}" destId="{40016C0F-C841-4BCF-9BF7-1D370004EA38}" srcOrd="0" destOrd="0" presId="urn:microsoft.com/office/officeart/2005/8/layout/hierarchy2"/>
    <dgm:cxn modelId="{8AF16CDC-1FEF-400E-9A20-A91CAAF552C6}" type="presParOf" srcId="{7C6A5B27-77FF-4222-9064-BF84F263998C}" destId="{E1BBF623-8FA3-4F6B-A940-40D74C5CDBA4}" srcOrd="5" destOrd="0" presId="urn:microsoft.com/office/officeart/2005/8/layout/hierarchy2"/>
    <dgm:cxn modelId="{09E220F6-A769-4051-B014-7844F261BE1D}" type="presParOf" srcId="{E1BBF623-8FA3-4F6B-A940-40D74C5CDBA4}" destId="{B657CA52-4F70-49F5-BEFA-1E77DB168AB6}" srcOrd="0" destOrd="0" presId="urn:microsoft.com/office/officeart/2005/8/layout/hierarchy2"/>
    <dgm:cxn modelId="{878B080E-DE3E-409F-A0B3-312B43509F29}" type="presParOf" srcId="{E1BBF623-8FA3-4F6B-A940-40D74C5CDBA4}" destId="{EB30EA74-BBA8-42F3-8CB5-8A70A45D3516}" srcOrd="1" destOrd="0" presId="urn:microsoft.com/office/officeart/2005/8/layout/hierarchy2"/>
    <dgm:cxn modelId="{60F01030-C5E0-4A1C-9E48-3469283E32D3}" type="presParOf" srcId="{7C6A5B27-77FF-4222-9064-BF84F263998C}" destId="{DE96D85A-DF9D-47CD-8E55-18FEAD3F7CBE}" srcOrd="6" destOrd="0" presId="urn:microsoft.com/office/officeart/2005/8/layout/hierarchy2"/>
    <dgm:cxn modelId="{E2ED0815-7C68-4E68-8905-6AAFD03F14D7}" type="presParOf" srcId="{DE96D85A-DF9D-47CD-8E55-18FEAD3F7CBE}" destId="{80CED00E-080D-4670-8E56-E745C6AC691F}" srcOrd="0" destOrd="0" presId="urn:microsoft.com/office/officeart/2005/8/layout/hierarchy2"/>
    <dgm:cxn modelId="{E5D08539-E961-46F3-97D0-C3A1BC39D632}" type="presParOf" srcId="{7C6A5B27-77FF-4222-9064-BF84F263998C}" destId="{2D576ED4-2AB6-457C-816F-87BBBE171342}" srcOrd="7" destOrd="0" presId="urn:microsoft.com/office/officeart/2005/8/layout/hierarchy2"/>
    <dgm:cxn modelId="{E392C752-0F5E-4830-ABF7-2F5FACE1EF37}" type="presParOf" srcId="{2D576ED4-2AB6-457C-816F-87BBBE171342}" destId="{8F4CDB92-5025-4A53-B2C9-9083FB14AD88}" srcOrd="0" destOrd="0" presId="urn:microsoft.com/office/officeart/2005/8/layout/hierarchy2"/>
    <dgm:cxn modelId="{0B63626C-E9AC-4B4E-B421-C8F8EF6E1ECF}" type="presParOf" srcId="{2D576ED4-2AB6-457C-816F-87BBBE171342}" destId="{F83B9D2E-4E11-4C8B-AA64-6218FCD7D094}" srcOrd="1" destOrd="0" presId="urn:microsoft.com/office/officeart/2005/8/layout/hierarchy2"/>
    <dgm:cxn modelId="{FC6FFF86-F2E1-4B02-AC7A-93ECD1B3D4A9}" type="presParOf" srcId="{7C6A5B27-77FF-4222-9064-BF84F263998C}" destId="{AA5AD14C-1473-4A74-BFA4-3B5B09A13C7C}" srcOrd="8" destOrd="0" presId="urn:microsoft.com/office/officeart/2005/8/layout/hierarchy2"/>
    <dgm:cxn modelId="{E9FCC559-7BEA-4F03-81A9-4F489A685604}" type="presParOf" srcId="{AA5AD14C-1473-4A74-BFA4-3B5B09A13C7C}" destId="{986FBA64-5290-4A0D-BF66-666C39EAA7D6}" srcOrd="0" destOrd="0" presId="urn:microsoft.com/office/officeart/2005/8/layout/hierarchy2"/>
    <dgm:cxn modelId="{DD63598F-8812-476B-BE03-D5E4F39AD440}" type="presParOf" srcId="{7C6A5B27-77FF-4222-9064-BF84F263998C}" destId="{8BB5977F-1E00-4EDB-A720-909C081367C6}" srcOrd="9" destOrd="0" presId="urn:microsoft.com/office/officeart/2005/8/layout/hierarchy2"/>
    <dgm:cxn modelId="{1EECA7FA-6670-4A93-AC68-F91FE019AB05}" type="presParOf" srcId="{8BB5977F-1E00-4EDB-A720-909C081367C6}" destId="{B70F1E17-5163-476C-9BDB-985884F128E7}" srcOrd="0" destOrd="0" presId="urn:microsoft.com/office/officeart/2005/8/layout/hierarchy2"/>
    <dgm:cxn modelId="{883967E0-C1BF-4778-BA76-9F9082EDFADB}" type="presParOf" srcId="{8BB5977F-1E00-4EDB-A720-909C081367C6}" destId="{8C242C60-3B0E-4F77-8987-D55628B30450}" srcOrd="1" destOrd="0" presId="urn:microsoft.com/office/officeart/2005/8/layout/hierarchy2"/>
    <dgm:cxn modelId="{6C7D7A06-07D5-45B1-927F-9E8764F065E6}" type="presParOf" srcId="{7C6A5B27-77FF-4222-9064-BF84F263998C}" destId="{9F28EFC0-450C-4F95-98BF-1CB559CD1347}" srcOrd="10" destOrd="0" presId="urn:microsoft.com/office/officeart/2005/8/layout/hierarchy2"/>
    <dgm:cxn modelId="{AFCF8EBD-B348-4BC4-A796-AF0144FD8311}" type="presParOf" srcId="{9F28EFC0-450C-4F95-98BF-1CB559CD1347}" destId="{729E31E7-7552-4BFE-91DC-BB70AAA09C0A}" srcOrd="0" destOrd="0" presId="urn:microsoft.com/office/officeart/2005/8/layout/hierarchy2"/>
    <dgm:cxn modelId="{5769BEA3-BDE4-4274-A30E-9BC0FDA3349B}" type="presParOf" srcId="{7C6A5B27-77FF-4222-9064-BF84F263998C}" destId="{3263CE24-E766-4653-A013-8A29FB5C5FE0}" srcOrd="11" destOrd="0" presId="urn:microsoft.com/office/officeart/2005/8/layout/hierarchy2"/>
    <dgm:cxn modelId="{09C757A0-1FFB-4739-A87D-81088117A194}" type="presParOf" srcId="{3263CE24-E766-4653-A013-8A29FB5C5FE0}" destId="{D1D11AA1-0098-4504-AFA0-AA80FC6427FF}" srcOrd="0" destOrd="0" presId="urn:microsoft.com/office/officeart/2005/8/layout/hierarchy2"/>
    <dgm:cxn modelId="{E8819DBD-1884-4572-A350-D25F515AF371}" type="presParOf" srcId="{3263CE24-E766-4653-A013-8A29FB5C5FE0}" destId="{0EC757FD-8335-4052-A94B-6BBACA47436F}"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1BA64E-5A7F-43B8-923E-4360065625F9}" type="doc">
      <dgm:prSet loTypeId="urn:microsoft.com/office/officeart/2005/8/layout/hierarchy2" loCatId="hierarchy" qsTypeId="urn:microsoft.com/office/officeart/2005/8/quickstyle/simple5" qsCatId="simple" csTypeId="urn:microsoft.com/office/officeart/2005/8/colors/accent2_3" csCatId="accent2" phldr="1"/>
      <dgm:spPr/>
      <dgm:t>
        <a:bodyPr/>
        <a:lstStyle/>
        <a:p>
          <a:endParaRPr lang="en-GB"/>
        </a:p>
      </dgm:t>
    </dgm:pt>
    <dgm:pt modelId="{EB434AFA-7BEE-4F2C-A1A5-882B82212C89}">
      <dgm:prSet phldrT="[Text]" custT="1"/>
      <dgm:spPr/>
      <dgm:t>
        <a:bodyPr/>
        <a:lstStyle/>
        <a:p>
          <a:r>
            <a:rPr lang="fr-BE" sz="2000" dirty="0" err="1" smtClean="0">
              <a:solidFill>
                <a:schemeClr val="tx1"/>
              </a:solidFill>
            </a:rPr>
            <a:t>Healthier</a:t>
          </a:r>
          <a:r>
            <a:rPr lang="fr-BE" sz="2000" dirty="0" smtClean="0">
              <a:solidFill>
                <a:schemeClr val="tx1"/>
              </a:solidFill>
            </a:rPr>
            <a:t> plants and </a:t>
          </a:r>
          <a:r>
            <a:rPr lang="fr-BE" sz="2000" dirty="0" err="1" smtClean="0">
              <a:solidFill>
                <a:schemeClr val="tx1"/>
              </a:solidFill>
            </a:rPr>
            <a:t>livestock</a:t>
          </a:r>
          <a:endParaRPr lang="en-GB" sz="2000" dirty="0">
            <a:solidFill>
              <a:schemeClr val="tx1"/>
            </a:solidFill>
          </a:endParaRPr>
        </a:p>
      </dgm:t>
    </dgm:pt>
    <dgm:pt modelId="{1B89F853-0BAF-4A91-8B47-C38B4D5EBBB1}" type="parTrans" cxnId="{D25775B8-513C-45B9-BD3C-D0B92778D237}">
      <dgm:prSet/>
      <dgm:spPr/>
      <dgm:t>
        <a:bodyPr/>
        <a:lstStyle/>
        <a:p>
          <a:endParaRPr lang="en-GB" sz="2400">
            <a:solidFill>
              <a:schemeClr val="tx1"/>
            </a:solidFill>
          </a:endParaRPr>
        </a:p>
      </dgm:t>
    </dgm:pt>
    <dgm:pt modelId="{66443B7C-800F-40DC-87D2-0503D0638215}" type="sibTrans" cxnId="{D25775B8-513C-45B9-BD3C-D0B92778D237}">
      <dgm:prSet/>
      <dgm:spPr/>
      <dgm:t>
        <a:bodyPr/>
        <a:lstStyle/>
        <a:p>
          <a:endParaRPr lang="en-GB" sz="2400">
            <a:solidFill>
              <a:schemeClr val="tx1"/>
            </a:solidFill>
          </a:endParaRPr>
        </a:p>
      </dgm:t>
    </dgm:pt>
    <dgm:pt modelId="{E5D1E5ED-541C-45BC-8DF8-24D233799DAD}">
      <dgm:prSet phldrT="[Text]" custT="1"/>
      <dgm:spPr/>
      <dgm:t>
        <a:bodyPr/>
        <a:lstStyle/>
        <a:p>
          <a:r>
            <a:rPr lang="en-GB" sz="1800" dirty="0" smtClean="0">
              <a:solidFill>
                <a:schemeClr val="tx1"/>
              </a:solidFill>
            </a:rPr>
            <a:t>Systems-based approach</a:t>
          </a:r>
          <a:endParaRPr lang="en-GB" sz="1800" dirty="0">
            <a:solidFill>
              <a:schemeClr val="tx1"/>
            </a:solidFill>
          </a:endParaRPr>
        </a:p>
      </dgm:t>
    </dgm:pt>
    <dgm:pt modelId="{B7CA8676-5990-4F18-87A8-E90E409D650F}" type="parTrans" cxnId="{0264BF3E-421B-48D1-A0D7-C75E964600A8}">
      <dgm:prSet custT="1"/>
      <dgm:spPr/>
      <dgm:t>
        <a:bodyPr/>
        <a:lstStyle/>
        <a:p>
          <a:endParaRPr lang="en-GB" sz="700">
            <a:solidFill>
              <a:schemeClr val="tx1"/>
            </a:solidFill>
          </a:endParaRPr>
        </a:p>
      </dgm:t>
    </dgm:pt>
    <dgm:pt modelId="{A5BDA109-47B2-4570-8EEB-52138CD077CE}" type="sibTrans" cxnId="{0264BF3E-421B-48D1-A0D7-C75E964600A8}">
      <dgm:prSet/>
      <dgm:spPr/>
      <dgm:t>
        <a:bodyPr/>
        <a:lstStyle/>
        <a:p>
          <a:endParaRPr lang="en-GB" sz="2400">
            <a:solidFill>
              <a:schemeClr val="tx1"/>
            </a:solidFill>
          </a:endParaRPr>
        </a:p>
      </dgm:t>
    </dgm:pt>
    <dgm:pt modelId="{F018BCE4-4D2F-4595-B539-578240637809}">
      <dgm:prSet custT="1"/>
      <dgm:spPr/>
      <dgm:t>
        <a:bodyPr/>
        <a:lstStyle/>
        <a:p>
          <a:r>
            <a:rPr lang="fr-BE" sz="1800" dirty="0" err="1" smtClean="0">
              <a:solidFill>
                <a:schemeClr val="tx1"/>
              </a:solidFill>
            </a:rPr>
            <a:t>Disease</a:t>
          </a:r>
          <a:r>
            <a:rPr lang="fr-BE" sz="1800" dirty="0" smtClean="0">
              <a:solidFill>
                <a:schemeClr val="tx1"/>
              </a:solidFill>
            </a:rPr>
            <a:t> </a:t>
          </a:r>
          <a:r>
            <a:rPr lang="fr-BE" sz="1800" dirty="0" err="1" smtClean="0">
              <a:solidFill>
                <a:schemeClr val="tx1"/>
              </a:solidFill>
            </a:rPr>
            <a:t>prevention</a:t>
          </a:r>
          <a:endParaRPr lang="en-GB" sz="1800" dirty="0">
            <a:solidFill>
              <a:schemeClr val="tx1"/>
            </a:solidFill>
          </a:endParaRPr>
        </a:p>
      </dgm:t>
    </dgm:pt>
    <dgm:pt modelId="{BBB29674-8B34-4846-9993-8E2D5372937D}" type="parTrans" cxnId="{D94ECD75-F727-4DD1-B385-95FE75F486A8}">
      <dgm:prSet custT="1"/>
      <dgm:spPr/>
      <dgm:t>
        <a:bodyPr/>
        <a:lstStyle/>
        <a:p>
          <a:endParaRPr lang="en-GB" sz="700">
            <a:solidFill>
              <a:schemeClr val="tx1"/>
            </a:solidFill>
          </a:endParaRPr>
        </a:p>
      </dgm:t>
    </dgm:pt>
    <dgm:pt modelId="{642EB719-ABAC-4241-AB66-0954E95F0B14}" type="sibTrans" cxnId="{D94ECD75-F727-4DD1-B385-95FE75F486A8}">
      <dgm:prSet/>
      <dgm:spPr/>
      <dgm:t>
        <a:bodyPr/>
        <a:lstStyle/>
        <a:p>
          <a:endParaRPr lang="en-GB" sz="2400">
            <a:solidFill>
              <a:schemeClr val="tx1"/>
            </a:solidFill>
          </a:endParaRPr>
        </a:p>
      </dgm:t>
    </dgm:pt>
    <dgm:pt modelId="{424DF61E-30AD-49BE-9834-E9F35632084A}">
      <dgm:prSet custT="1"/>
      <dgm:spPr/>
      <dgm:t>
        <a:bodyPr/>
        <a:lstStyle/>
        <a:p>
          <a:r>
            <a:rPr lang="fr-BE" sz="1800" dirty="0" err="1" smtClean="0">
              <a:solidFill>
                <a:schemeClr val="tx1"/>
              </a:solidFill>
            </a:rPr>
            <a:t>Operationalise</a:t>
          </a:r>
          <a:r>
            <a:rPr lang="fr-BE" sz="1800" dirty="0" smtClean="0">
              <a:solidFill>
                <a:schemeClr val="tx1"/>
              </a:solidFill>
            </a:rPr>
            <a:t> One-</a:t>
          </a:r>
          <a:r>
            <a:rPr lang="fr-BE" sz="1800" dirty="0" err="1" smtClean="0">
              <a:solidFill>
                <a:schemeClr val="tx1"/>
              </a:solidFill>
            </a:rPr>
            <a:t>Health</a:t>
          </a:r>
          <a:r>
            <a:rPr lang="fr-BE" sz="1800" dirty="0" smtClean="0">
              <a:solidFill>
                <a:schemeClr val="tx1"/>
              </a:solidFill>
            </a:rPr>
            <a:t> </a:t>
          </a:r>
          <a:r>
            <a:rPr lang="fr-BE" sz="1800" dirty="0" err="1" smtClean="0">
              <a:solidFill>
                <a:schemeClr val="tx1"/>
              </a:solidFill>
            </a:rPr>
            <a:t>approaches</a:t>
          </a:r>
          <a:endParaRPr lang="en-GB" sz="1800" dirty="0">
            <a:solidFill>
              <a:schemeClr val="tx1"/>
            </a:solidFill>
          </a:endParaRPr>
        </a:p>
      </dgm:t>
    </dgm:pt>
    <dgm:pt modelId="{F6FEAC8B-3DE8-4FC2-9AAE-14DF9876552F}" type="sibTrans" cxnId="{F3C5D53B-2178-41E4-A73A-C92B111A7B52}">
      <dgm:prSet/>
      <dgm:spPr/>
      <dgm:t>
        <a:bodyPr/>
        <a:lstStyle/>
        <a:p>
          <a:endParaRPr lang="en-GB" sz="2400">
            <a:solidFill>
              <a:schemeClr val="tx1"/>
            </a:solidFill>
          </a:endParaRPr>
        </a:p>
      </dgm:t>
    </dgm:pt>
    <dgm:pt modelId="{B58078CC-821C-4173-B0B7-AED5B39EE32D}" type="parTrans" cxnId="{F3C5D53B-2178-41E4-A73A-C92B111A7B52}">
      <dgm:prSet custT="1"/>
      <dgm:spPr/>
      <dgm:t>
        <a:bodyPr/>
        <a:lstStyle/>
        <a:p>
          <a:endParaRPr lang="en-GB" sz="700">
            <a:solidFill>
              <a:schemeClr val="tx1"/>
            </a:solidFill>
          </a:endParaRPr>
        </a:p>
      </dgm:t>
    </dgm:pt>
    <dgm:pt modelId="{C2A253C9-E507-4AED-970E-F935B71FDABE}">
      <dgm:prSet custT="1"/>
      <dgm:spPr/>
      <dgm:t>
        <a:bodyPr/>
        <a:lstStyle/>
        <a:p>
          <a:r>
            <a:rPr lang="fr-BE" sz="1800" dirty="0" smtClean="0">
              <a:solidFill>
                <a:schemeClr val="tx1"/>
              </a:solidFill>
            </a:rPr>
            <a:t>Tools to control </a:t>
          </a:r>
          <a:r>
            <a:rPr lang="fr-BE" sz="1800" dirty="0" err="1" smtClean="0">
              <a:solidFill>
                <a:schemeClr val="tx1"/>
              </a:solidFill>
            </a:rPr>
            <a:t>pests</a:t>
          </a:r>
          <a:r>
            <a:rPr lang="fr-BE" sz="1800" dirty="0" smtClean="0">
              <a:solidFill>
                <a:schemeClr val="tx1"/>
              </a:solidFill>
            </a:rPr>
            <a:t> and </a:t>
          </a:r>
          <a:r>
            <a:rPr lang="fr-BE" sz="1800" dirty="0" err="1" smtClean="0">
              <a:solidFill>
                <a:schemeClr val="tx1"/>
              </a:solidFill>
            </a:rPr>
            <a:t>diseases</a:t>
          </a:r>
          <a:endParaRPr lang="en-GB" sz="1800" dirty="0">
            <a:solidFill>
              <a:schemeClr val="tx1"/>
            </a:solidFill>
          </a:endParaRPr>
        </a:p>
      </dgm:t>
    </dgm:pt>
    <dgm:pt modelId="{0A5074FF-1BB6-4FB3-9355-B1C73B0CB61E}" type="parTrans" cxnId="{E66DD212-5B5E-4C5C-B4B9-1CAF3264E9B2}">
      <dgm:prSet/>
      <dgm:spPr/>
      <dgm:t>
        <a:bodyPr/>
        <a:lstStyle/>
        <a:p>
          <a:endParaRPr lang="en-GB"/>
        </a:p>
      </dgm:t>
    </dgm:pt>
    <dgm:pt modelId="{77D69503-8BFB-438A-A09E-EE6FEA144BBE}" type="sibTrans" cxnId="{E66DD212-5B5E-4C5C-B4B9-1CAF3264E9B2}">
      <dgm:prSet/>
      <dgm:spPr/>
      <dgm:t>
        <a:bodyPr/>
        <a:lstStyle/>
        <a:p>
          <a:endParaRPr lang="en-GB"/>
        </a:p>
      </dgm:t>
    </dgm:pt>
    <dgm:pt modelId="{178075A0-ACE1-4EA7-8E11-7B19F14F08B9}">
      <dgm:prSet custT="1"/>
      <dgm:spPr/>
      <dgm:t>
        <a:bodyPr/>
        <a:lstStyle/>
        <a:p>
          <a:r>
            <a:rPr lang="fr-BE" sz="1800" dirty="0" smtClean="0">
              <a:solidFill>
                <a:schemeClr val="tx1"/>
              </a:solidFill>
            </a:rPr>
            <a:t>Alternative </a:t>
          </a:r>
          <a:r>
            <a:rPr lang="fr-BE" sz="1800" dirty="0" err="1" smtClean="0">
              <a:solidFill>
                <a:schemeClr val="tx1"/>
              </a:solidFill>
            </a:rPr>
            <a:t>approaches</a:t>
          </a:r>
          <a:r>
            <a:rPr lang="fr-BE" sz="1800" dirty="0" smtClean="0">
              <a:solidFill>
                <a:schemeClr val="tx1"/>
              </a:solidFill>
            </a:rPr>
            <a:t> to pesticides / </a:t>
          </a:r>
          <a:r>
            <a:rPr lang="fr-BE" sz="1800" dirty="0" err="1" smtClean="0">
              <a:solidFill>
                <a:schemeClr val="tx1"/>
              </a:solidFill>
            </a:rPr>
            <a:t>antimicrobials</a:t>
          </a:r>
          <a:endParaRPr lang="en-GB" sz="1800" dirty="0">
            <a:solidFill>
              <a:schemeClr val="tx1"/>
            </a:solidFill>
          </a:endParaRPr>
        </a:p>
      </dgm:t>
    </dgm:pt>
    <dgm:pt modelId="{96525414-D70A-4AC1-98B9-7471F987FDBA}" type="parTrans" cxnId="{BD09E8C8-25D2-41D3-B58E-C31064E2BB5D}">
      <dgm:prSet/>
      <dgm:spPr/>
      <dgm:t>
        <a:bodyPr/>
        <a:lstStyle/>
        <a:p>
          <a:endParaRPr lang="en-GB"/>
        </a:p>
      </dgm:t>
    </dgm:pt>
    <dgm:pt modelId="{D4641546-42F8-4654-AA7D-D9B559E38780}" type="sibTrans" cxnId="{BD09E8C8-25D2-41D3-B58E-C31064E2BB5D}">
      <dgm:prSet/>
      <dgm:spPr/>
      <dgm:t>
        <a:bodyPr/>
        <a:lstStyle/>
        <a:p>
          <a:endParaRPr lang="en-GB"/>
        </a:p>
      </dgm:t>
    </dgm:pt>
    <dgm:pt modelId="{9DC41E16-59BB-44FA-9019-17426D698CC7}">
      <dgm:prSet custT="1"/>
      <dgm:spPr/>
      <dgm:t>
        <a:bodyPr/>
        <a:lstStyle/>
        <a:p>
          <a:r>
            <a:rPr lang="fr-BE" sz="1800" dirty="0" err="1" smtClean="0">
              <a:solidFill>
                <a:schemeClr val="tx1"/>
              </a:solidFill>
            </a:rPr>
            <a:t>Emerging</a:t>
          </a:r>
          <a:r>
            <a:rPr lang="fr-BE" sz="1800" dirty="0" smtClean="0">
              <a:solidFill>
                <a:schemeClr val="tx1"/>
              </a:solidFill>
            </a:rPr>
            <a:t> </a:t>
          </a:r>
          <a:r>
            <a:rPr lang="fr-BE" sz="1800" dirty="0" err="1" smtClean="0">
              <a:solidFill>
                <a:schemeClr val="tx1"/>
              </a:solidFill>
            </a:rPr>
            <a:t>risks</a:t>
          </a:r>
          <a:endParaRPr lang="en-GB" sz="1800" dirty="0">
            <a:solidFill>
              <a:schemeClr val="tx1"/>
            </a:solidFill>
          </a:endParaRPr>
        </a:p>
      </dgm:t>
    </dgm:pt>
    <dgm:pt modelId="{EA5CB6D2-834A-406A-8DE8-62A7798B47AE}" type="parTrans" cxnId="{DF11F956-0258-4681-B8E5-E3223ABE6B5E}">
      <dgm:prSet/>
      <dgm:spPr/>
      <dgm:t>
        <a:bodyPr/>
        <a:lstStyle/>
        <a:p>
          <a:endParaRPr lang="en-GB"/>
        </a:p>
      </dgm:t>
    </dgm:pt>
    <dgm:pt modelId="{ADF18797-8C1C-46C2-936A-D36599863A29}" type="sibTrans" cxnId="{DF11F956-0258-4681-B8E5-E3223ABE6B5E}">
      <dgm:prSet/>
      <dgm:spPr/>
      <dgm:t>
        <a:bodyPr/>
        <a:lstStyle/>
        <a:p>
          <a:endParaRPr lang="en-GB"/>
        </a:p>
      </dgm:t>
    </dgm:pt>
    <dgm:pt modelId="{33505F63-E2D1-4373-8694-9F6844562508}" type="pres">
      <dgm:prSet presAssocID="{A21BA64E-5A7F-43B8-923E-4360065625F9}" presName="diagram" presStyleCnt="0">
        <dgm:presLayoutVars>
          <dgm:chPref val="1"/>
          <dgm:dir/>
          <dgm:animOne val="branch"/>
          <dgm:animLvl val="lvl"/>
          <dgm:resizeHandles val="exact"/>
        </dgm:presLayoutVars>
      </dgm:prSet>
      <dgm:spPr/>
      <dgm:t>
        <a:bodyPr/>
        <a:lstStyle/>
        <a:p>
          <a:endParaRPr lang="en-GB"/>
        </a:p>
      </dgm:t>
    </dgm:pt>
    <dgm:pt modelId="{F82088F7-35AC-4B0B-81C0-D85C9BAC2320}" type="pres">
      <dgm:prSet presAssocID="{EB434AFA-7BEE-4F2C-A1A5-882B82212C89}" presName="root1" presStyleCnt="0"/>
      <dgm:spPr/>
    </dgm:pt>
    <dgm:pt modelId="{E17D206F-C3DB-4E3F-A1F2-0C8C36BA5D97}" type="pres">
      <dgm:prSet presAssocID="{EB434AFA-7BEE-4F2C-A1A5-882B82212C89}" presName="LevelOneTextNode" presStyleLbl="node0" presStyleIdx="0" presStyleCnt="1" custScaleX="231964" custScaleY="187294">
        <dgm:presLayoutVars>
          <dgm:chPref val="3"/>
        </dgm:presLayoutVars>
      </dgm:prSet>
      <dgm:spPr/>
      <dgm:t>
        <a:bodyPr/>
        <a:lstStyle/>
        <a:p>
          <a:endParaRPr lang="en-GB"/>
        </a:p>
      </dgm:t>
    </dgm:pt>
    <dgm:pt modelId="{9307A04A-3645-49CC-90BF-5AACAA80EC12}" type="pres">
      <dgm:prSet presAssocID="{EB434AFA-7BEE-4F2C-A1A5-882B82212C89}" presName="level2hierChild" presStyleCnt="0"/>
      <dgm:spPr/>
    </dgm:pt>
    <dgm:pt modelId="{49413F84-10E0-48A3-BCEC-2212F2F7C238}" type="pres">
      <dgm:prSet presAssocID="{B7CA8676-5990-4F18-87A8-E90E409D650F}" presName="conn2-1" presStyleLbl="parChTrans1D2" presStyleIdx="0" presStyleCnt="6"/>
      <dgm:spPr/>
      <dgm:t>
        <a:bodyPr/>
        <a:lstStyle/>
        <a:p>
          <a:endParaRPr lang="en-GB"/>
        </a:p>
      </dgm:t>
    </dgm:pt>
    <dgm:pt modelId="{7E327DC1-B67A-4342-A04A-46C466412EEB}" type="pres">
      <dgm:prSet presAssocID="{B7CA8676-5990-4F18-87A8-E90E409D650F}" presName="connTx" presStyleLbl="parChTrans1D2" presStyleIdx="0" presStyleCnt="6"/>
      <dgm:spPr/>
      <dgm:t>
        <a:bodyPr/>
        <a:lstStyle/>
        <a:p>
          <a:endParaRPr lang="en-GB"/>
        </a:p>
      </dgm:t>
    </dgm:pt>
    <dgm:pt modelId="{9E693ED9-C949-457F-A9D2-1470A7B351D3}" type="pres">
      <dgm:prSet presAssocID="{E5D1E5ED-541C-45BC-8DF8-24D233799DAD}" presName="root2" presStyleCnt="0"/>
      <dgm:spPr/>
    </dgm:pt>
    <dgm:pt modelId="{E70557BF-C4EC-46B2-9700-2F616F4E1D6D}" type="pres">
      <dgm:prSet presAssocID="{E5D1E5ED-541C-45BC-8DF8-24D233799DAD}" presName="LevelTwoTextNode" presStyleLbl="node2" presStyleIdx="0" presStyleCnt="6" custScaleX="202826" custScaleY="154269">
        <dgm:presLayoutVars>
          <dgm:chPref val="3"/>
        </dgm:presLayoutVars>
      </dgm:prSet>
      <dgm:spPr/>
      <dgm:t>
        <a:bodyPr/>
        <a:lstStyle/>
        <a:p>
          <a:endParaRPr lang="en-GB"/>
        </a:p>
      </dgm:t>
    </dgm:pt>
    <dgm:pt modelId="{BA3A5C36-BA00-4D9F-8A03-FF0D9057FA4B}" type="pres">
      <dgm:prSet presAssocID="{E5D1E5ED-541C-45BC-8DF8-24D233799DAD}" presName="level3hierChild" presStyleCnt="0"/>
      <dgm:spPr/>
    </dgm:pt>
    <dgm:pt modelId="{A55FBA3F-F92C-4E86-8A62-CF7C6664E2E3}" type="pres">
      <dgm:prSet presAssocID="{B58078CC-821C-4173-B0B7-AED5B39EE32D}" presName="conn2-1" presStyleLbl="parChTrans1D2" presStyleIdx="1" presStyleCnt="6"/>
      <dgm:spPr/>
      <dgm:t>
        <a:bodyPr/>
        <a:lstStyle/>
        <a:p>
          <a:endParaRPr lang="en-GB"/>
        </a:p>
      </dgm:t>
    </dgm:pt>
    <dgm:pt modelId="{B2E7C493-D843-4173-A07F-2004B45CA51C}" type="pres">
      <dgm:prSet presAssocID="{B58078CC-821C-4173-B0B7-AED5B39EE32D}" presName="connTx" presStyleLbl="parChTrans1D2" presStyleIdx="1" presStyleCnt="6"/>
      <dgm:spPr/>
      <dgm:t>
        <a:bodyPr/>
        <a:lstStyle/>
        <a:p>
          <a:endParaRPr lang="en-GB"/>
        </a:p>
      </dgm:t>
    </dgm:pt>
    <dgm:pt modelId="{421DB36F-9EE7-4D6C-9612-8C09ED3940D3}" type="pres">
      <dgm:prSet presAssocID="{424DF61E-30AD-49BE-9834-E9F35632084A}" presName="root2" presStyleCnt="0"/>
      <dgm:spPr/>
    </dgm:pt>
    <dgm:pt modelId="{571EA3BF-4A46-41B0-8BB4-3BF106FBB014}" type="pres">
      <dgm:prSet presAssocID="{424DF61E-30AD-49BE-9834-E9F35632084A}" presName="LevelTwoTextNode" presStyleLbl="node2" presStyleIdx="1" presStyleCnt="6" custScaleX="201637" custLinFactNeighborY="-4796">
        <dgm:presLayoutVars>
          <dgm:chPref val="3"/>
        </dgm:presLayoutVars>
      </dgm:prSet>
      <dgm:spPr/>
      <dgm:t>
        <a:bodyPr/>
        <a:lstStyle/>
        <a:p>
          <a:endParaRPr lang="en-GB"/>
        </a:p>
      </dgm:t>
    </dgm:pt>
    <dgm:pt modelId="{F74C1C61-9A3C-44E9-9A95-5BC409CD212E}" type="pres">
      <dgm:prSet presAssocID="{424DF61E-30AD-49BE-9834-E9F35632084A}" presName="level3hierChild" presStyleCnt="0"/>
      <dgm:spPr/>
    </dgm:pt>
    <dgm:pt modelId="{BE6BBD30-5100-4DCE-986B-155050FA49A4}" type="pres">
      <dgm:prSet presAssocID="{BBB29674-8B34-4846-9993-8E2D5372937D}" presName="conn2-1" presStyleLbl="parChTrans1D2" presStyleIdx="2" presStyleCnt="6"/>
      <dgm:spPr/>
      <dgm:t>
        <a:bodyPr/>
        <a:lstStyle/>
        <a:p>
          <a:endParaRPr lang="en-GB"/>
        </a:p>
      </dgm:t>
    </dgm:pt>
    <dgm:pt modelId="{082F5440-979E-42F4-BE4A-4EEDC897B865}" type="pres">
      <dgm:prSet presAssocID="{BBB29674-8B34-4846-9993-8E2D5372937D}" presName="connTx" presStyleLbl="parChTrans1D2" presStyleIdx="2" presStyleCnt="6"/>
      <dgm:spPr/>
      <dgm:t>
        <a:bodyPr/>
        <a:lstStyle/>
        <a:p>
          <a:endParaRPr lang="en-GB"/>
        </a:p>
      </dgm:t>
    </dgm:pt>
    <dgm:pt modelId="{ED1E359C-9A2F-46A9-858E-AA71F3FE50DA}" type="pres">
      <dgm:prSet presAssocID="{F018BCE4-4D2F-4595-B539-578240637809}" presName="root2" presStyleCnt="0"/>
      <dgm:spPr/>
    </dgm:pt>
    <dgm:pt modelId="{8725BAD1-7B99-430E-ADEA-1ED99E08A113}" type="pres">
      <dgm:prSet presAssocID="{F018BCE4-4D2F-4595-B539-578240637809}" presName="LevelTwoTextNode" presStyleLbl="node2" presStyleIdx="2" presStyleCnt="6" custScaleX="204000">
        <dgm:presLayoutVars>
          <dgm:chPref val="3"/>
        </dgm:presLayoutVars>
      </dgm:prSet>
      <dgm:spPr/>
      <dgm:t>
        <a:bodyPr/>
        <a:lstStyle/>
        <a:p>
          <a:endParaRPr lang="en-GB"/>
        </a:p>
      </dgm:t>
    </dgm:pt>
    <dgm:pt modelId="{A741F8B9-D565-4809-A9E1-05D8E0235FCE}" type="pres">
      <dgm:prSet presAssocID="{F018BCE4-4D2F-4595-B539-578240637809}" presName="level3hierChild" presStyleCnt="0"/>
      <dgm:spPr/>
    </dgm:pt>
    <dgm:pt modelId="{C61EA4F2-1330-4618-8FD8-BE24C7858EAD}" type="pres">
      <dgm:prSet presAssocID="{0A5074FF-1BB6-4FB3-9355-B1C73B0CB61E}" presName="conn2-1" presStyleLbl="parChTrans1D2" presStyleIdx="3" presStyleCnt="6"/>
      <dgm:spPr/>
      <dgm:t>
        <a:bodyPr/>
        <a:lstStyle/>
        <a:p>
          <a:endParaRPr lang="en-GB"/>
        </a:p>
      </dgm:t>
    </dgm:pt>
    <dgm:pt modelId="{E13E3A64-CE9B-41B3-A71C-17F1745C8A2F}" type="pres">
      <dgm:prSet presAssocID="{0A5074FF-1BB6-4FB3-9355-B1C73B0CB61E}" presName="connTx" presStyleLbl="parChTrans1D2" presStyleIdx="3" presStyleCnt="6"/>
      <dgm:spPr/>
      <dgm:t>
        <a:bodyPr/>
        <a:lstStyle/>
        <a:p>
          <a:endParaRPr lang="en-GB"/>
        </a:p>
      </dgm:t>
    </dgm:pt>
    <dgm:pt modelId="{450E9BD7-E280-4710-B6A8-9FF3E6F4074A}" type="pres">
      <dgm:prSet presAssocID="{C2A253C9-E507-4AED-970E-F935B71FDABE}" presName="root2" presStyleCnt="0"/>
      <dgm:spPr/>
    </dgm:pt>
    <dgm:pt modelId="{543E03E9-E048-4111-B05F-3668C1841C1D}" type="pres">
      <dgm:prSet presAssocID="{C2A253C9-E507-4AED-970E-F935B71FDABE}" presName="LevelTwoTextNode" presStyleLbl="node2" presStyleIdx="3" presStyleCnt="6" custScaleX="202401">
        <dgm:presLayoutVars>
          <dgm:chPref val="3"/>
        </dgm:presLayoutVars>
      </dgm:prSet>
      <dgm:spPr/>
      <dgm:t>
        <a:bodyPr/>
        <a:lstStyle/>
        <a:p>
          <a:endParaRPr lang="en-GB"/>
        </a:p>
      </dgm:t>
    </dgm:pt>
    <dgm:pt modelId="{FF9ED58A-5762-46B2-8020-48686A575CE7}" type="pres">
      <dgm:prSet presAssocID="{C2A253C9-E507-4AED-970E-F935B71FDABE}" presName="level3hierChild" presStyleCnt="0"/>
      <dgm:spPr/>
    </dgm:pt>
    <dgm:pt modelId="{0FFB99D2-D935-4AB8-BC5F-2FFDF64376A2}" type="pres">
      <dgm:prSet presAssocID="{96525414-D70A-4AC1-98B9-7471F987FDBA}" presName="conn2-1" presStyleLbl="parChTrans1D2" presStyleIdx="4" presStyleCnt="6"/>
      <dgm:spPr/>
      <dgm:t>
        <a:bodyPr/>
        <a:lstStyle/>
        <a:p>
          <a:endParaRPr lang="en-GB"/>
        </a:p>
      </dgm:t>
    </dgm:pt>
    <dgm:pt modelId="{E05C2821-0CCD-41B9-B080-4FE3724F68E9}" type="pres">
      <dgm:prSet presAssocID="{96525414-D70A-4AC1-98B9-7471F987FDBA}" presName="connTx" presStyleLbl="parChTrans1D2" presStyleIdx="4" presStyleCnt="6"/>
      <dgm:spPr/>
      <dgm:t>
        <a:bodyPr/>
        <a:lstStyle/>
        <a:p>
          <a:endParaRPr lang="en-GB"/>
        </a:p>
      </dgm:t>
    </dgm:pt>
    <dgm:pt modelId="{2E0D8A83-3D12-45C7-BE93-849BEC368A1E}" type="pres">
      <dgm:prSet presAssocID="{178075A0-ACE1-4EA7-8E11-7B19F14F08B9}" presName="root2" presStyleCnt="0"/>
      <dgm:spPr/>
    </dgm:pt>
    <dgm:pt modelId="{0D13DF54-0C19-43E4-A098-99273760F163}" type="pres">
      <dgm:prSet presAssocID="{178075A0-ACE1-4EA7-8E11-7B19F14F08B9}" presName="LevelTwoTextNode" presStyleLbl="node2" presStyleIdx="4" presStyleCnt="6" custScaleX="207920" custScaleY="121994">
        <dgm:presLayoutVars>
          <dgm:chPref val="3"/>
        </dgm:presLayoutVars>
      </dgm:prSet>
      <dgm:spPr/>
      <dgm:t>
        <a:bodyPr/>
        <a:lstStyle/>
        <a:p>
          <a:endParaRPr lang="en-GB"/>
        </a:p>
      </dgm:t>
    </dgm:pt>
    <dgm:pt modelId="{D7E411BE-AF99-44E2-B4E5-23F4428417B8}" type="pres">
      <dgm:prSet presAssocID="{178075A0-ACE1-4EA7-8E11-7B19F14F08B9}" presName="level3hierChild" presStyleCnt="0"/>
      <dgm:spPr/>
    </dgm:pt>
    <dgm:pt modelId="{E68F1AC1-85D1-42C0-93BC-225C7EC3A63D}" type="pres">
      <dgm:prSet presAssocID="{EA5CB6D2-834A-406A-8DE8-62A7798B47AE}" presName="conn2-1" presStyleLbl="parChTrans1D2" presStyleIdx="5" presStyleCnt="6"/>
      <dgm:spPr/>
      <dgm:t>
        <a:bodyPr/>
        <a:lstStyle/>
        <a:p>
          <a:endParaRPr lang="en-GB"/>
        </a:p>
      </dgm:t>
    </dgm:pt>
    <dgm:pt modelId="{B8BE6422-D1CA-4B6B-9510-231176B95A39}" type="pres">
      <dgm:prSet presAssocID="{EA5CB6D2-834A-406A-8DE8-62A7798B47AE}" presName="connTx" presStyleLbl="parChTrans1D2" presStyleIdx="5" presStyleCnt="6"/>
      <dgm:spPr/>
      <dgm:t>
        <a:bodyPr/>
        <a:lstStyle/>
        <a:p>
          <a:endParaRPr lang="en-GB"/>
        </a:p>
      </dgm:t>
    </dgm:pt>
    <dgm:pt modelId="{600D3AEF-7717-48D0-9C4B-BA9F6CB3ADA3}" type="pres">
      <dgm:prSet presAssocID="{9DC41E16-59BB-44FA-9019-17426D698CC7}" presName="root2" presStyleCnt="0"/>
      <dgm:spPr/>
    </dgm:pt>
    <dgm:pt modelId="{7BC11DD4-05DD-4D62-BC4E-300A38479410}" type="pres">
      <dgm:prSet presAssocID="{9DC41E16-59BB-44FA-9019-17426D698CC7}" presName="LevelTwoTextNode" presStyleLbl="node2" presStyleIdx="5" presStyleCnt="6" custScaleX="204424">
        <dgm:presLayoutVars>
          <dgm:chPref val="3"/>
        </dgm:presLayoutVars>
      </dgm:prSet>
      <dgm:spPr/>
      <dgm:t>
        <a:bodyPr/>
        <a:lstStyle/>
        <a:p>
          <a:endParaRPr lang="en-GB"/>
        </a:p>
      </dgm:t>
    </dgm:pt>
    <dgm:pt modelId="{D4BB5B85-668D-4BB6-946B-CB9BCD37FBEE}" type="pres">
      <dgm:prSet presAssocID="{9DC41E16-59BB-44FA-9019-17426D698CC7}" presName="level3hierChild" presStyleCnt="0"/>
      <dgm:spPr/>
    </dgm:pt>
  </dgm:ptLst>
  <dgm:cxnLst>
    <dgm:cxn modelId="{7C52EFF9-BAA2-45F5-B4AD-080462630A5C}" type="presOf" srcId="{A21BA64E-5A7F-43B8-923E-4360065625F9}" destId="{33505F63-E2D1-4373-8694-9F6844562508}" srcOrd="0" destOrd="0" presId="urn:microsoft.com/office/officeart/2005/8/layout/hierarchy2"/>
    <dgm:cxn modelId="{727C7E1B-B570-4649-A908-3943906E1BCD}" type="presOf" srcId="{424DF61E-30AD-49BE-9834-E9F35632084A}" destId="{571EA3BF-4A46-41B0-8BB4-3BF106FBB014}" srcOrd="0" destOrd="0" presId="urn:microsoft.com/office/officeart/2005/8/layout/hierarchy2"/>
    <dgm:cxn modelId="{BD09E8C8-25D2-41D3-B58E-C31064E2BB5D}" srcId="{EB434AFA-7BEE-4F2C-A1A5-882B82212C89}" destId="{178075A0-ACE1-4EA7-8E11-7B19F14F08B9}" srcOrd="4" destOrd="0" parTransId="{96525414-D70A-4AC1-98B9-7471F987FDBA}" sibTransId="{D4641546-42F8-4654-AA7D-D9B559E38780}"/>
    <dgm:cxn modelId="{F59A8EF9-6558-42B9-BE81-A0C6EB33D164}" type="presOf" srcId="{178075A0-ACE1-4EA7-8E11-7B19F14F08B9}" destId="{0D13DF54-0C19-43E4-A098-99273760F163}" srcOrd="0" destOrd="0" presId="urn:microsoft.com/office/officeart/2005/8/layout/hierarchy2"/>
    <dgm:cxn modelId="{494FCFCA-8944-405C-9CCD-6766C532B3FB}" type="presOf" srcId="{EA5CB6D2-834A-406A-8DE8-62A7798B47AE}" destId="{E68F1AC1-85D1-42C0-93BC-225C7EC3A63D}" srcOrd="0" destOrd="0" presId="urn:microsoft.com/office/officeart/2005/8/layout/hierarchy2"/>
    <dgm:cxn modelId="{E0B0B4C4-B738-4587-B9D2-5E444AAD5586}" type="presOf" srcId="{C2A253C9-E507-4AED-970E-F935B71FDABE}" destId="{543E03E9-E048-4111-B05F-3668C1841C1D}" srcOrd="0" destOrd="0" presId="urn:microsoft.com/office/officeart/2005/8/layout/hierarchy2"/>
    <dgm:cxn modelId="{218FF46E-67E4-4C1B-BD2A-D48E1E24A413}" type="presOf" srcId="{EB434AFA-7BEE-4F2C-A1A5-882B82212C89}" destId="{E17D206F-C3DB-4E3F-A1F2-0C8C36BA5D97}" srcOrd="0" destOrd="0" presId="urn:microsoft.com/office/officeart/2005/8/layout/hierarchy2"/>
    <dgm:cxn modelId="{D94ECD75-F727-4DD1-B385-95FE75F486A8}" srcId="{EB434AFA-7BEE-4F2C-A1A5-882B82212C89}" destId="{F018BCE4-4D2F-4595-B539-578240637809}" srcOrd="2" destOrd="0" parTransId="{BBB29674-8B34-4846-9993-8E2D5372937D}" sibTransId="{642EB719-ABAC-4241-AB66-0954E95F0B14}"/>
    <dgm:cxn modelId="{0264BF3E-421B-48D1-A0D7-C75E964600A8}" srcId="{EB434AFA-7BEE-4F2C-A1A5-882B82212C89}" destId="{E5D1E5ED-541C-45BC-8DF8-24D233799DAD}" srcOrd="0" destOrd="0" parTransId="{B7CA8676-5990-4F18-87A8-E90E409D650F}" sibTransId="{A5BDA109-47B2-4570-8EEB-52138CD077CE}"/>
    <dgm:cxn modelId="{434B9B33-0352-49F9-878D-CC7F40367B4F}" type="presOf" srcId="{96525414-D70A-4AC1-98B9-7471F987FDBA}" destId="{0FFB99D2-D935-4AB8-BC5F-2FFDF64376A2}" srcOrd="0" destOrd="0" presId="urn:microsoft.com/office/officeart/2005/8/layout/hierarchy2"/>
    <dgm:cxn modelId="{29F19E52-E738-443A-9190-EA85E89CB13E}" type="presOf" srcId="{B7CA8676-5990-4F18-87A8-E90E409D650F}" destId="{7E327DC1-B67A-4342-A04A-46C466412EEB}" srcOrd="1" destOrd="0" presId="urn:microsoft.com/office/officeart/2005/8/layout/hierarchy2"/>
    <dgm:cxn modelId="{047A99F5-7F17-4FC2-8A0B-5FA9A0786875}" type="presOf" srcId="{B58078CC-821C-4173-B0B7-AED5B39EE32D}" destId="{A55FBA3F-F92C-4E86-8A62-CF7C6664E2E3}" srcOrd="0" destOrd="0" presId="urn:microsoft.com/office/officeart/2005/8/layout/hierarchy2"/>
    <dgm:cxn modelId="{6537BA93-405E-4B14-B50D-B4FF26DE8A9B}" type="presOf" srcId="{E5D1E5ED-541C-45BC-8DF8-24D233799DAD}" destId="{E70557BF-C4EC-46B2-9700-2F616F4E1D6D}" srcOrd="0" destOrd="0" presId="urn:microsoft.com/office/officeart/2005/8/layout/hierarchy2"/>
    <dgm:cxn modelId="{B38233D4-4C3E-4E18-98ED-C965BC47EC04}" type="presOf" srcId="{0A5074FF-1BB6-4FB3-9355-B1C73B0CB61E}" destId="{C61EA4F2-1330-4618-8FD8-BE24C7858EAD}" srcOrd="0" destOrd="0" presId="urn:microsoft.com/office/officeart/2005/8/layout/hierarchy2"/>
    <dgm:cxn modelId="{90F6BEFA-0A6F-4318-BA8E-1B3C8523AE90}" type="presOf" srcId="{0A5074FF-1BB6-4FB3-9355-B1C73B0CB61E}" destId="{E13E3A64-CE9B-41B3-A71C-17F1745C8A2F}" srcOrd="1" destOrd="0" presId="urn:microsoft.com/office/officeart/2005/8/layout/hierarchy2"/>
    <dgm:cxn modelId="{F3C5D53B-2178-41E4-A73A-C92B111A7B52}" srcId="{EB434AFA-7BEE-4F2C-A1A5-882B82212C89}" destId="{424DF61E-30AD-49BE-9834-E9F35632084A}" srcOrd="1" destOrd="0" parTransId="{B58078CC-821C-4173-B0B7-AED5B39EE32D}" sibTransId="{F6FEAC8B-3DE8-4FC2-9AAE-14DF9876552F}"/>
    <dgm:cxn modelId="{FE3E24C4-3ABF-4D86-8E4E-8AB09ACE19F9}" type="presOf" srcId="{BBB29674-8B34-4846-9993-8E2D5372937D}" destId="{BE6BBD30-5100-4DCE-986B-155050FA49A4}" srcOrd="0" destOrd="0" presId="urn:microsoft.com/office/officeart/2005/8/layout/hierarchy2"/>
    <dgm:cxn modelId="{D25775B8-513C-45B9-BD3C-D0B92778D237}" srcId="{A21BA64E-5A7F-43B8-923E-4360065625F9}" destId="{EB434AFA-7BEE-4F2C-A1A5-882B82212C89}" srcOrd="0" destOrd="0" parTransId="{1B89F853-0BAF-4A91-8B47-C38B4D5EBBB1}" sibTransId="{66443B7C-800F-40DC-87D2-0503D0638215}"/>
    <dgm:cxn modelId="{66414466-66F9-41B0-A67E-B1882C32536A}" type="presOf" srcId="{F018BCE4-4D2F-4595-B539-578240637809}" destId="{8725BAD1-7B99-430E-ADEA-1ED99E08A113}" srcOrd="0" destOrd="0" presId="urn:microsoft.com/office/officeart/2005/8/layout/hierarchy2"/>
    <dgm:cxn modelId="{3CDDA026-3F63-43AB-B2A0-258847C930F4}" type="presOf" srcId="{BBB29674-8B34-4846-9993-8E2D5372937D}" destId="{082F5440-979E-42F4-BE4A-4EEDC897B865}" srcOrd="1" destOrd="0" presId="urn:microsoft.com/office/officeart/2005/8/layout/hierarchy2"/>
    <dgm:cxn modelId="{128C6A91-6AC0-4C53-BAB7-C894E1A4B87C}" type="presOf" srcId="{9DC41E16-59BB-44FA-9019-17426D698CC7}" destId="{7BC11DD4-05DD-4D62-BC4E-300A38479410}" srcOrd="0" destOrd="0" presId="urn:microsoft.com/office/officeart/2005/8/layout/hierarchy2"/>
    <dgm:cxn modelId="{030DA351-389E-4F0D-B9C6-96221132C778}" type="presOf" srcId="{B58078CC-821C-4173-B0B7-AED5B39EE32D}" destId="{B2E7C493-D843-4173-A07F-2004B45CA51C}" srcOrd="1" destOrd="0" presId="urn:microsoft.com/office/officeart/2005/8/layout/hierarchy2"/>
    <dgm:cxn modelId="{6CC8557C-072A-4C6E-B233-B64E99C829FC}" type="presOf" srcId="{96525414-D70A-4AC1-98B9-7471F987FDBA}" destId="{E05C2821-0CCD-41B9-B080-4FE3724F68E9}" srcOrd="1" destOrd="0" presId="urn:microsoft.com/office/officeart/2005/8/layout/hierarchy2"/>
    <dgm:cxn modelId="{DF11F956-0258-4681-B8E5-E3223ABE6B5E}" srcId="{EB434AFA-7BEE-4F2C-A1A5-882B82212C89}" destId="{9DC41E16-59BB-44FA-9019-17426D698CC7}" srcOrd="5" destOrd="0" parTransId="{EA5CB6D2-834A-406A-8DE8-62A7798B47AE}" sibTransId="{ADF18797-8C1C-46C2-936A-D36599863A29}"/>
    <dgm:cxn modelId="{6E5BAD1F-5F89-4F47-8322-B2CA3C80261C}" type="presOf" srcId="{EA5CB6D2-834A-406A-8DE8-62A7798B47AE}" destId="{B8BE6422-D1CA-4B6B-9510-231176B95A39}" srcOrd="1" destOrd="0" presId="urn:microsoft.com/office/officeart/2005/8/layout/hierarchy2"/>
    <dgm:cxn modelId="{E66DD212-5B5E-4C5C-B4B9-1CAF3264E9B2}" srcId="{EB434AFA-7BEE-4F2C-A1A5-882B82212C89}" destId="{C2A253C9-E507-4AED-970E-F935B71FDABE}" srcOrd="3" destOrd="0" parTransId="{0A5074FF-1BB6-4FB3-9355-B1C73B0CB61E}" sibTransId="{77D69503-8BFB-438A-A09E-EE6FEA144BBE}"/>
    <dgm:cxn modelId="{79E3BEAE-3E1D-43CC-9964-F9D30DF639BC}" type="presOf" srcId="{B7CA8676-5990-4F18-87A8-E90E409D650F}" destId="{49413F84-10E0-48A3-BCEC-2212F2F7C238}" srcOrd="0" destOrd="0" presId="urn:microsoft.com/office/officeart/2005/8/layout/hierarchy2"/>
    <dgm:cxn modelId="{4D9E7AAA-1381-49D7-8BD8-F741E5843221}" type="presParOf" srcId="{33505F63-E2D1-4373-8694-9F6844562508}" destId="{F82088F7-35AC-4B0B-81C0-D85C9BAC2320}" srcOrd="0" destOrd="0" presId="urn:microsoft.com/office/officeart/2005/8/layout/hierarchy2"/>
    <dgm:cxn modelId="{7801E979-1AF7-46CE-950D-A746FA20FEA9}" type="presParOf" srcId="{F82088F7-35AC-4B0B-81C0-D85C9BAC2320}" destId="{E17D206F-C3DB-4E3F-A1F2-0C8C36BA5D97}" srcOrd="0" destOrd="0" presId="urn:microsoft.com/office/officeart/2005/8/layout/hierarchy2"/>
    <dgm:cxn modelId="{BF3B20DD-7FBC-41BD-B8B2-5D2AD93D9855}" type="presParOf" srcId="{F82088F7-35AC-4B0B-81C0-D85C9BAC2320}" destId="{9307A04A-3645-49CC-90BF-5AACAA80EC12}" srcOrd="1" destOrd="0" presId="urn:microsoft.com/office/officeart/2005/8/layout/hierarchy2"/>
    <dgm:cxn modelId="{8EEA2277-0B12-4D6B-89E6-24F11882105E}" type="presParOf" srcId="{9307A04A-3645-49CC-90BF-5AACAA80EC12}" destId="{49413F84-10E0-48A3-BCEC-2212F2F7C238}" srcOrd="0" destOrd="0" presId="urn:microsoft.com/office/officeart/2005/8/layout/hierarchy2"/>
    <dgm:cxn modelId="{2C126212-2F83-4CBF-8FFD-E7954E45A96E}" type="presParOf" srcId="{49413F84-10E0-48A3-BCEC-2212F2F7C238}" destId="{7E327DC1-B67A-4342-A04A-46C466412EEB}" srcOrd="0" destOrd="0" presId="urn:microsoft.com/office/officeart/2005/8/layout/hierarchy2"/>
    <dgm:cxn modelId="{BB386B53-975C-4620-AE00-766CC806A101}" type="presParOf" srcId="{9307A04A-3645-49CC-90BF-5AACAA80EC12}" destId="{9E693ED9-C949-457F-A9D2-1470A7B351D3}" srcOrd="1" destOrd="0" presId="urn:microsoft.com/office/officeart/2005/8/layout/hierarchy2"/>
    <dgm:cxn modelId="{83CBB688-CF0F-46DC-8430-D64E4BA3926C}" type="presParOf" srcId="{9E693ED9-C949-457F-A9D2-1470A7B351D3}" destId="{E70557BF-C4EC-46B2-9700-2F616F4E1D6D}" srcOrd="0" destOrd="0" presId="urn:microsoft.com/office/officeart/2005/8/layout/hierarchy2"/>
    <dgm:cxn modelId="{A6F33962-880E-4B23-90A4-83AE13E9A817}" type="presParOf" srcId="{9E693ED9-C949-457F-A9D2-1470A7B351D3}" destId="{BA3A5C36-BA00-4D9F-8A03-FF0D9057FA4B}" srcOrd="1" destOrd="0" presId="urn:microsoft.com/office/officeart/2005/8/layout/hierarchy2"/>
    <dgm:cxn modelId="{C12CBB0B-61A1-4E22-8106-E171E01E31D4}" type="presParOf" srcId="{9307A04A-3645-49CC-90BF-5AACAA80EC12}" destId="{A55FBA3F-F92C-4E86-8A62-CF7C6664E2E3}" srcOrd="2" destOrd="0" presId="urn:microsoft.com/office/officeart/2005/8/layout/hierarchy2"/>
    <dgm:cxn modelId="{6598117A-89C9-40FB-AD67-BB3F976A7D8E}" type="presParOf" srcId="{A55FBA3F-F92C-4E86-8A62-CF7C6664E2E3}" destId="{B2E7C493-D843-4173-A07F-2004B45CA51C}" srcOrd="0" destOrd="0" presId="urn:microsoft.com/office/officeart/2005/8/layout/hierarchy2"/>
    <dgm:cxn modelId="{B7723277-F93E-4A8D-A9C3-A2ADE23FD326}" type="presParOf" srcId="{9307A04A-3645-49CC-90BF-5AACAA80EC12}" destId="{421DB36F-9EE7-4D6C-9612-8C09ED3940D3}" srcOrd="3" destOrd="0" presId="urn:microsoft.com/office/officeart/2005/8/layout/hierarchy2"/>
    <dgm:cxn modelId="{A2901FB8-6A6A-4BD7-B740-8B95BA6B51A1}" type="presParOf" srcId="{421DB36F-9EE7-4D6C-9612-8C09ED3940D3}" destId="{571EA3BF-4A46-41B0-8BB4-3BF106FBB014}" srcOrd="0" destOrd="0" presId="urn:microsoft.com/office/officeart/2005/8/layout/hierarchy2"/>
    <dgm:cxn modelId="{2BF8C2A7-C078-4F28-9394-1F7BDFC13E50}" type="presParOf" srcId="{421DB36F-9EE7-4D6C-9612-8C09ED3940D3}" destId="{F74C1C61-9A3C-44E9-9A95-5BC409CD212E}" srcOrd="1" destOrd="0" presId="urn:microsoft.com/office/officeart/2005/8/layout/hierarchy2"/>
    <dgm:cxn modelId="{5451EF01-07F0-41CC-B538-809076E46032}" type="presParOf" srcId="{9307A04A-3645-49CC-90BF-5AACAA80EC12}" destId="{BE6BBD30-5100-4DCE-986B-155050FA49A4}" srcOrd="4" destOrd="0" presId="urn:microsoft.com/office/officeart/2005/8/layout/hierarchy2"/>
    <dgm:cxn modelId="{CF23597D-E550-4B1D-92CE-5D82E760A729}" type="presParOf" srcId="{BE6BBD30-5100-4DCE-986B-155050FA49A4}" destId="{082F5440-979E-42F4-BE4A-4EEDC897B865}" srcOrd="0" destOrd="0" presId="urn:microsoft.com/office/officeart/2005/8/layout/hierarchy2"/>
    <dgm:cxn modelId="{4D3891CA-DC44-4C30-8AF9-157E10814CBB}" type="presParOf" srcId="{9307A04A-3645-49CC-90BF-5AACAA80EC12}" destId="{ED1E359C-9A2F-46A9-858E-AA71F3FE50DA}" srcOrd="5" destOrd="0" presId="urn:microsoft.com/office/officeart/2005/8/layout/hierarchy2"/>
    <dgm:cxn modelId="{401693A3-6B36-44A0-9911-878B6535715B}" type="presParOf" srcId="{ED1E359C-9A2F-46A9-858E-AA71F3FE50DA}" destId="{8725BAD1-7B99-430E-ADEA-1ED99E08A113}" srcOrd="0" destOrd="0" presId="urn:microsoft.com/office/officeart/2005/8/layout/hierarchy2"/>
    <dgm:cxn modelId="{9368C20F-A57D-45EB-9E5C-16D7713DACC5}" type="presParOf" srcId="{ED1E359C-9A2F-46A9-858E-AA71F3FE50DA}" destId="{A741F8B9-D565-4809-A9E1-05D8E0235FCE}" srcOrd="1" destOrd="0" presId="urn:microsoft.com/office/officeart/2005/8/layout/hierarchy2"/>
    <dgm:cxn modelId="{9B4B1CDB-6EA5-411D-9C66-C4441BA8A363}" type="presParOf" srcId="{9307A04A-3645-49CC-90BF-5AACAA80EC12}" destId="{C61EA4F2-1330-4618-8FD8-BE24C7858EAD}" srcOrd="6" destOrd="0" presId="urn:microsoft.com/office/officeart/2005/8/layout/hierarchy2"/>
    <dgm:cxn modelId="{66CE3DAA-6426-4BA2-BF88-C0AE0BB55303}" type="presParOf" srcId="{C61EA4F2-1330-4618-8FD8-BE24C7858EAD}" destId="{E13E3A64-CE9B-41B3-A71C-17F1745C8A2F}" srcOrd="0" destOrd="0" presId="urn:microsoft.com/office/officeart/2005/8/layout/hierarchy2"/>
    <dgm:cxn modelId="{5E680C11-119C-4284-B441-F2FADE369668}" type="presParOf" srcId="{9307A04A-3645-49CC-90BF-5AACAA80EC12}" destId="{450E9BD7-E280-4710-B6A8-9FF3E6F4074A}" srcOrd="7" destOrd="0" presId="urn:microsoft.com/office/officeart/2005/8/layout/hierarchy2"/>
    <dgm:cxn modelId="{A51012FF-A014-4F5B-BBD7-D8F49F6024C8}" type="presParOf" srcId="{450E9BD7-E280-4710-B6A8-9FF3E6F4074A}" destId="{543E03E9-E048-4111-B05F-3668C1841C1D}" srcOrd="0" destOrd="0" presId="urn:microsoft.com/office/officeart/2005/8/layout/hierarchy2"/>
    <dgm:cxn modelId="{E57A876E-19C5-4E5D-A197-BB47EC95CEC1}" type="presParOf" srcId="{450E9BD7-E280-4710-B6A8-9FF3E6F4074A}" destId="{FF9ED58A-5762-46B2-8020-48686A575CE7}" srcOrd="1" destOrd="0" presId="urn:microsoft.com/office/officeart/2005/8/layout/hierarchy2"/>
    <dgm:cxn modelId="{04A1AB5D-8473-44A2-A4E5-3FEF31102BA7}" type="presParOf" srcId="{9307A04A-3645-49CC-90BF-5AACAA80EC12}" destId="{0FFB99D2-D935-4AB8-BC5F-2FFDF64376A2}" srcOrd="8" destOrd="0" presId="urn:microsoft.com/office/officeart/2005/8/layout/hierarchy2"/>
    <dgm:cxn modelId="{3F89FF46-D71A-4861-9945-0A86CE0BC451}" type="presParOf" srcId="{0FFB99D2-D935-4AB8-BC5F-2FFDF64376A2}" destId="{E05C2821-0CCD-41B9-B080-4FE3724F68E9}" srcOrd="0" destOrd="0" presId="urn:microsoft.com/office/officeart/2005/8/layout/hierarchy2"/>
    <dgm:cxn modelId="{9EDDE540-AD80-4579-8582-A49D968AA54A}" type="presParOf" srcId="{9307A04A-3645-49CC-90BF-5AACAA80EC12}" destId="{2E0D8A83-3D12-45C7-BE93-849BEC368A1E}" srcOrd="9" destOrd="0" presId="urn:microsoft.com/office/officeart/2005/8/layout/hierarchy2"/>
    <dgm:cxn modelId="{DCC1BF40-C457-49C7-93AA-777AF8A64F57}" type="presParOf" srcId="{2E0D8A83-3D12-45C7-BE93-849BEC368A1E}" destId="{0D13DF54-0C19-43E4-A098-99273760F163}" srcOrd="0" destOrd="0" presId="urn:microsoft.com/office/officeart/2005/8/layout/hierarchy2"/>
    <dgm:cxn modelId="{BA1E3142-3A25-4C62-882D-2D89D462E67E}" type="presParOf" srcId="{2E0D8A83-3D12-45C7-BE93-849BEC368A1E}" destId="{D7E411BE-AF99-44E2-B4E5-23F4428417B8}" srcOrd="1" destOrd="0" presId="urn:microsoft.com/office/officeart/2005/8/layout/hierarchy2"/>
    <dgm:cxn modelId="{A42E1104-61B3-4934-B4A4-7DF852BB33A4}" type="presParOf" srcId="{9307A04A-3645-49CC-90BF-5AACAA80EC12}" destId="{E68F1AC1-85D1-42C0-93BC-225C7EC3A63D}" srcOrd="10" destOrd="0" presId="urn:microsoft.com/office/officeart/2005/8/layout/hierarchy2"/>
    <dgm:cxn modelId="{3027843E-07D8-425E-BF68-0C858F529D61}" type="presParOf" srcId="{E68F1AC1-85D1-42C0-93BC-225C7EC3A63D}" destId="{B8BE6422-D1CA-4B6B-9510-231176B95A39}" srcOrd="0" destOrd="0" presId="urn:microsoft.com/office/officeart/2005/8/layout/hierarchy2"/>
    <dgm:cxn modelId="{46CCF70C-5DEF-427C-9C43-AAC7F38EDEF8}" type="presParOf" srcId="{9307A04A-3645-49CC-90BF-5AACAA80EC12}" destId="{600D3AEF-7717-48D0-9C4B-BA9F6CB3ADA3}" srcOrd="11" destOrd="0" presId="urn:microsoft.com/office/officeart/2005/8/layout/hierarchy2"/>
    <dgm:cxn modelId="{74CB919F-94BF-4561-9FFE-E2ED2EB03BA6}" type="presParOf" srcId="{600D3AEF-7717-48D0-9C4B-BA9F6CB3ADA3}" destId="{7BC11DD4-05DD-4D62-BC4E-300A38479410}" srcOrd="0" destOrd="0" presId="urn:microsoft.com/office/officeart/2005/8/layout/hierarchy2"/>
    <dgm:cxn modelId="{D45C8BFD-01A4-4748-8CA8-576C4597168A}" type="presParOf" srcId="{600D3AEF-7717-48D0-9C4B-BA9F6CB3ADA3}" destId="{D4BB5B85-668D-4BB6-946B-CB9BCD37FBE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355CC4-41C4-43BC-BCD7-4DB0CEF6BF5F}" type="doc">
      <dgm:prSet loTypeId="urn:microsoft.com/office/officeart/2005/8/layout/hierarchy2" loCatId="hierarchy" qsTypeId="urn:microsoft.com/office/officeart/2005/8/quickstyle/simple4" qsCatId="simple" csTypeId="urn:microsoft.com/office/officeart/2005/8/colors/accent6_5" csCatId="accent6" phldr="1"/>
      <dgm:spPr/>
      <dgm:t>
        <a:bodyPr/>
        <a:lstStyle/>
        <a:p>
          <a:endParaRPr lang="en-GB"/>
        </a:p>
      </dgm:t>
    </dgm:pt>
    <dgm:pt modelId="{9A5A5FCB-5B1C-4FE9-A003-E2CE0E95E7F7}">
      <dgm:prSet custT="1"/>
      <dgm:spPr>
        <a:solidFill>
          <a:srgbClr val="92D050"/>
        </a:solidFill>
      </dgm:spPr>
      <dgm:t>
        <a:bodyPr/>
        <a:lstStyle/>
        <a:p>
          <a:r>
            <a:rPr lang="en-GB" sz="2000" dirty="0" smtClean="0"/>
            <a:t>Ecological approaches at farm and landscape levels</a:t>
          </a:r>
        </a:p>
      </dgm:t>
    </dgm:pt>
    <dgm:pt modelId="{6617F68A-93A3-4690-8791-4DE69F0E9B82}" type="parTrans" cxnId="{E24A8F43-B192-4C01-9E6C-E842D1B3421F}">
      <dgm:prSet/>
      <dgm:spPr/>
      <dgm:t>
        <a:bodyPr/>
        <a:lstStyle/>
        <a:p>
          <a:endParaRPr lang="en-GB" sz="4400"/>
        </a:p>
      </dgm:t>
    </dgm:pt>
    <dgm:pt modelId="{43DB5039-0DA2-47FE-B7DF-13E10F60D91C}" type="sibTrans" cxnId="{E24A8F43-B192-4C01-9E6C-E842D1B3421F}">
      <dgm:prSet/>
      <dgm:spPr/>
      <dgm:t>
        <a:bodyPr/>
        <a:lstStyle/>
        <a:p>
          <a:endParaRPr lang="en-GB" sz="4400"/>
        </a:p>
      </dgm:t>
    </dgm:pt>
    <dgm:pt modelId="{338DFCAD-5FE5-4600-BF89-9DAB5ECB6F69}">
      <dgm:prSet phldrT="[Text]" custT="1"/>
      <dgm:spPr>
        <a:solidFill>
          <a:srgbClr val="92D050"/>
        </a:solidFill>
      </dgm:spPr>
      <dgm:t>
        <a:bodyPr/>
        <a:lstStyle/>
        <a:p>
          <a:r>
            <a:rPr lang="en-GB" sz="2000" dirty="0" smtClean="0"/>
            <a:t>Encourage better use of ecosystem services to strengthen sustainability and support productivity </a:t>
          </a:r>
        </a:p>
      </dgm:t>
    </dgm:pt>
    <dgm:pt modelId="{78E5FF9D-77AE-444B-A38F-7BFBD42C51AF}" type="parTrans" cxnId="{9BFCABB3-06CD-4360-8F8E-E544320E9018}">
      <dgm:prSet custT="1"/>
      <dgm:spPr/>
      <dgm:t>
        <a:bodyPr/>
        <a:lstStyle/>
        <a:p>
          <a:endParaRPr lang="en-GB" sz="1100"/>
        </a:p>
      </dgm:t>
    </dgm:pt>
    <dgm:pt modelId="{676647D6-85D9-4FA8-B9EA-BA0D43E30593}" type="sibTrans" cxnId="{9BFCABB3-06CD-4360-8F8E-E544320E9018}">
      <dgm:prSet/>
      <dgm:spPr/>
      <dgm:t>
        <a:bodyPr/>
        <a:lstStyle/>
        <a:p>
          <a:endParaRPr lang="en-GB" sz="4400"/>
        </a:p>
      </dgm:t>
    </dgm:pt>
    <dgm:pt modelId="{B2A77DB2-8EE2-431D-BA34-327F16B60C58}">
      <dgm:prSet custT="1"/>
      <dgm:spPr>
        <a:solidFill>
          <a:srgbClr val="92D050"/>
        </a:solidFill>
      </dgm:spPr>
      <dgm:t>
        <a:bodyPr/>
        <a:lstStyle/>
        <a:p>
          <a:r>
            <a:rPr lang="fr-BE" sz="2000" dirty="0" smtClean="0"/>
            <a:t>Explore </a:t>
          </a:r>
          <a:r>
            <a:rPr lang="fr-BE" sz="2000" dirty="0" err="1" smtClean="0"/>
            <a:t>functional</a:t>
          </a:r>
          <a:r>
            <a:rPr lang="fr-BE" sz="2000" dirty="0" smtClean="0"/>
            <a:t> </a:t>
          </a:r>
          <a:r>
            <a:rPr lang="fr-BE" sz="2000" dirty="0" err="1" smtClean="0"/>
            <a:t>role</a:t>
          </a:r>
          <a:r>
            <a:rPr lang="fr-BE" sz="2000" dirty="0" smtClean="0"/>
            <a:t> of </a:t>
          </a:r>
          <a:r>
            <a:rPr lang="fr-BE" sz="2000" dirty="0" err="1" smtClean="0"/>
            <a:t>biodiversity</a:t>
          </a:r>
          <a:endParaRPr lang="en-GB" sz="2400" dirty="0"/>
        </a:p>
      </dgm:t>
    </dgm:pt>
    <dgm:pt modelId="{1B9F5B33-3998-4BB2-8132-649850FF956D}" type="sibTrans" cxnId="{7E910EB4-462E-4087-990A-6158886B4A46}">
      <dgm:prSet/>
      <dgm:spPr/>
      <dgm:t>
        <a:bodyPr/>
        <a:lstStyle/>
        <a:p>
          <a:endParaRPr lang="en-GB" sz="4400"/>
        </a:p>
      </dgm:t>
    </dgm:pt>
    <dgm:pt modelId="{7C89FC9A-B14B-4ED0-8E6F-10EA6DEE5E2A}" type="parTrans" cxnId="{7E910EB4-462E-4087-990A-6158886B4A46}">
      <dgm:prSet custT="1"/>
      <dgm:spPr/>
      <dgm:t>
        <a:bodyPr/>
        <a:lstStyle/>
        <a:p>
          <a:endParaRPr lang="en-GB" sz="1100"/>
        </a:p>
      </dgm:t>
    </dgm:pt>
    <dgm:pt modelId="{EAD6A0AC-77D0-4D86-B294-2AEC329BF8B4}">
      <dgm:prSet custT="1"/>
      <dgm:spPr>
        <a:solidFill>
          <a:srgbClr val="92D050"/>
        </a:solidFill>
      </dgm:spPr>
      <dgm:t>
        <a:bodyPr/>
        <a:lstStyle/>
        <a:p>
          <a:r>
            <a:rPr lang="fr-BE" sz="2000" dirty="0" smtClean="0"/>
            <a:t>Support </a:t>
          </a:r>
          <a:r>
            <a:rPr lang="fr-BE" sz="2000" dirty="0" err="1" smtClean="0"/>
            <a:t>organic</a:t>
          </a:r>
          <a:r>
            <a:rPr lang="fr-BE" sz="2000" dirty="0" smtClean="0"/>
            <a:t> and mixed </a:t>
          </a:r>
          <a:r>
            <a:rPr lang="fr-BE" sz="2000" dirty="0" err="1" smtClean="0"/>
            <a:t>farming</a:t>
          </a:r>
          <a:r>
            <a:rPr lang="fr-BE" sz="2000" dirty="0" smtClean="0"/>
            <a:t> </a:t>
          </a:r>
          <a:r>
            <a:rPr lang="fr-BE" sz="2000" dirty="0" err="1" smtClean="0"/>
            <a:t>systems</a:t>
          </a:r>
          <a:endParaRPr lang="en-GB" sz="2000" dirty="0"/>
        </a:p>
      </dgm:t>
    </dgm:pt>
    <dgm:pt modelId="{E77F3E85-E7FA-4D46-B7E2-13E80AFDC719}" type="parTrans" cxnId="{E7360659-BCC7-485B-B480-4E29352E5817}">
      <dgm:prSet/>
      <dgm:spPr/>
      <dgm:t>
        <a:bodyPr/>
        <a:lstStyle/>
        <a:p>
          <a:endParaRPr lang="en-GB"/>
        </a:p>
      </dgm:t>
    </dgm:pt>
    <dgm:pt modelId="{162E1A40-495D-456B-A614-851E8439D274}" type="sibTrans" cxnId="{E7360659-BCC7-485B-B480-4E29352E5817}">
      <dgm:prSet/>
      <dgm:spPr/>
      <dgm:t>
        <a:bodyPr/>
        <a:lstStyle/>
        <a:p>
          <a:endParaRPr lang="en-GB"/>
        </a:p>
      </dgm:t>
    </dgm:pt>
    <dgm:pt modelId="{C6DAE9E7-6067-45EF-9D6E-601B1EFDEA49}">
      <dgm:prSet custT="1"/>
      <dgm:spPr>
        <a:solidFill>
          <a:srgbClr val="92D050"/>
        </a:solidFill>
      </dgm:spPr>
      <dgm:t>
        <a:bodyPr/>
        <a:lstStyle/>
        <a:p>
          <a:r>
            <a:rPr lang="fr-BE" sz="2000" dirty="0" err="1" smtClean="0"/>
            <a:t>Research</a:t>
          </a:r>
          <a:r>
            <a:rPr lang="fr-BE" sz="2000" dirty="0" smtClean="0"/>
            <a:t> at </a:t>
          </a:r>
          <a:r>
            <a:rPr lang="fr-BE" sz="2000" dirty="0" err="1" smtClean="0"/>
            <a:t>various</a:t>
          </a:r>
          <a:r>
            <a:rPr lang="fr-BE" sz="2000" dirty="0" smtClean="0"/>
            <a:t> </a:t>
          </a:r>
          <a:r>
            <a:rPr lang="fr-BE" sz="2000" dirty="0" err="1" smtClean="0"/>
            <a:t>levels</a:t>
          </a:r>
          <a:r>
            <a:rPr lang="fr-BE" sz="2000" dirty="0" smtClean="0"/>
            <a:t> </a:t>
          </a:r>
          <a:endParaRPr lang="en-GB" sz="2000" dirty="0"/>
        </a:p>
      </dgm:t>
    </dgm:pt>
    <dgm:pt modelId="{B897BB03-05E1-4634-AA8C-0661C85C5165}" type="parTrans" cxnId="{6A381DFA-5D9A-4646-B089-8C7C1A96AFD9}">
      <dgm:prSet/>
      <dgm:spPr/>
      <dgm:t>
        <a:bodyPr/>
        <a:lstStyle/>
        <a:p>
          <a:endParaRPr lang="en-GB"/>
        </a:p>
      </dgm:t>
    </dgm:pt>
    <dgm:pt modelId="{F37A9DB5-8726-4014-9138-C1EFB188F1FC}" type="sibTrans" cxnId="{6A381DFA-5D9A-4646-B089-8C7C1A96AFD9}">
      <dgm:prSet/>
      <dgm:spPr/>
      <dgm:t>
        <a:bodyPr/>
        <a:lstStyle/>
        <a:p>
          <a:endParaRPr lang="en-GB"/>
        </a:p>
      </dgm:t>
    </dgm:pt>
    <dgm:pt modelId="{4D2007C8-49F9-4345-B99A-BCF7348EB932}" type="pres">
      <dgm:prSet presAssocID="{47355CC4-41C4-43BC-BCD7-4DB0CEF6BF5F}" presName="diagram" presStyleCnt="0">
        <dgm:presLayoutVars>
          <dgm:chPref val="1"/>
          <dgm:dir/>
          <dgm:animOne val="branch"/>
          <dgm:animLvl val="lvl"/>
          <dgm:resizeHandles val="exact"/>
        </dgm:presLayoutVars>
      </dgm:prSet>
      <dgm:spPr/>
      <dgm:t>
        <a:bodyPr/>
        <a:lstStyle/>
        <a:p>
          <a:endParaRPr lang="en-GB"/>
        </a:p>
      </dgm:t>
    </dgm:pt>
    <dgm:pt modelId="{27193C3F-C217-46DE-829F-7EDAC0B1ED06}" type="pres">
      <dgm:prSet presAssocID="{9A5A5FCB-5B1C-4FE9-A003-E2CE0E95E7F7}" presName="root1" presStyleCnt="0"/>
      <dgm:spPr/>
    </dgm:pt>
    <dgm:pt modelId="{A7834676-ED4F-4B63-8724-7713FBD17A52}" type="pres">
      <dgm:prSet presAssocID="{9A5A5FCB-5B1C-4FE9-A003-E2CE0E95E7F7}" presName="LevelOneTextNode" presStyleLbl="node0" presStyleIdx="0" presStyleCnt="1" custScaleX="307379" custScaleY="635908">
        <dgm:presLayoutVars>
          <dgm:chPref val="3"/>
        </dgm:presLayoutVars>
      </dgm:prSet>
      <dgm:spPr/>
      <dgm:t>
        <a:bodyPr/>
        <a:lstStyle/>
        <a:p>
          <a:endParaRPr lang="en-GB"/>
        </a:p>
      </dgm:t>
    </dgm:pt>
    <dgm:pt modelId="{7C6A5B27-77FF-4222-9064-BF84F263998C}" type="pres">
      <dgm:prSet presAssocID="{9A5A5FCB-5B1C-4FE9-A003-E2CE0E95E7F7}" presName="level2hierChild" presStyleCnt="0"/>
      <dgm:spPr/>
    </dgm:pt>
    <dgm:pt modelId="{1B0985B5-EC1F-4755-97B0-05ADB7404C69}" type="pres">
      <dgm:prSet presAssocID="{78E5FF9D-77AE-444B-A38F-7BFBD42C51AF}" presName="conn2-1" presStyleLbl="parChTrans1D2" presStyleIdx="0" presStyleCnt="4"/>
      <dgm:spPr/>
      <dgm:t>
        <a:bodyPr/>
        <a:lstStyle/>
        <a:p>
          <a:endParaRPr lang="en-GB"/>
        </a:p>
      </dgm:t>
    </dgm:pt>
    <dgm:pt modelId="{C7B832A9-2E1C-485F-81A2-EACEF1DD77B4}" type="pres">
      <dgm:prSet presAssocID="{78E5FF9D-77AE-444B-A38F-7BFBD42C51AF}" presName="connTx" presStyleLbl="parChTrans1D2" presStyleIdx="0" presStyleCnt="4"/>
      <dgm:spPr/>
      <dgm:t>
        <a:bodyPr/>
        <a:lstStyle/>
        <a:p>
          <a:endParaRPr lang="en-GB"/>
        </a:p>
      </dgm:t>
    </dgm:pt>
    <dgm:pt modelId="{A7C3D29A-01C6-4767-ABCD-AC77203B2333}" type="pres">
      <dgm:prSet presAssocID="{338DFCAD-5FE5-4600-BF89-9DAB5ECB6F69}" presName="root2" presStyleCnt="0"/>
      <dgm:spPr/>
    </dgm:pt>
    <dgm:pt modelId="{D3CFC8C2-2653-4B22-89B5-5DE66EF0B8CB}" type="pres">
      <dgm:prSet presAssocID="{338DFCAD-5FE5-4600-BF89-9DAB5ECB6F69}" presName="LevelTwoTextNode" presStyleLbl="node2" presStyleIdx="0" presStyleCnt="4" custScaleX="394902" custScaleY="364310">
        <dgm:presLayoutVars>
          <dgm:chPref val="3"/>
        </dgm:presLayoutVars>
      </dgm:prSet>
      <dgm:spPr/>
      <dgm:t>
        <a:bodyPr/>
        <a:lstStyle/>
        <a:p>
          <a:endParaRPr lang="en-GB"/>
        </a:p>
      </dgm:t>
    </dgm:pt>
    <dgm:pt modelId="{637D0943-6397-41E7-8B09-F21C875151B4}" type="pres">
      <dgm:prSet presAssocID="{338DFCAD-5FE5-4600-BF89-9DAB5ECB6F69}" presName="level3hierChild" presStyleCnt="0"/>
      <dgm:spPr/>
    </dgm:pt>
    <dgm:pt modelId="{7D4004AA-A2CA-4C08-A572-99C48918CE81}" type="pres">
      <dgm:prSet presAssocID="{7C89FC9A-B14B-4ED0-8E6F-10EA6DEE5E2A}" presName="conn2-1" presStyleLbl="parChTrans1D2" presStyleIdx="1" presStyleCnt="4"/>
      <dgm:spPr/>
      <dgm:t>
        <a:bodyPr/>
        <a:lstStyle/>
        <a:p>
          <a:endParaRPr lang="en-GB"/>
        </a:p>
      </dgm:t>
    </dgm:pt>
    <dgm:pt modelId="{07FD4BBE-F682-4340-BDD3-E3A9BB5BFF12}" type="pres">
      <dgm:prSet presAssocID="{7C89FC9A-B14B-4ED0-8E6F-10EA6DEE5E2A}" presName="connTx" presStyleLbl="parChTrans1D2" presStyleIdx="1" presStyleCnt="4"/>
      <dgm:spPr/>
      <dgm:t>
        <a:bodyPr/>
        <a:lstStyle/>
        <a:p>
          <a:endParaRPr lang="en-GB"/>
        </a:p>
      </dgm:t>
    </dgm:pt>
    <dgm:pt modelId="{0B2CC007-D6B1-4A41-B7F9-24959A538C8E}" type="pres">
      <dgm:prSet presAssocID="{B2A77DB2-8EE2-431D-BA34-327F16B60C58}" presName="root2" presStyleCnt="0"/>
      <dgm:spPr/>
    </dgm:pt>
    <dgm:pt modelId="{1B3E2453-3AF6-4BD8-A062-B348544CC7C0}" type="pres">
      <dgm:prSet presAssocID="{B2A77DB2-8EE2-431D-BA34-327F16B60C58}" presName="LevelTwoTextNode" presStyleLbl="node2" presStyleIdx="1" presStyleCnt="4" custScaleX="394902" custScaleY="230367">
        <dgm:presLayoutVars>
          <dgm:chPref val="3"/>
        </dgm:presLayoutVars>
      </dgm:prSet>
      <dgm:spPr/>
      <dgm:t>
        <a:bodyPr/>
        <a:lstStyle/>
        <a:p>
          <a:endParaRPr lang="en-GB"/>
        </a:p>
      </dgm:t>
    </dgm:pt>
    <dgm:pt modelId="{55CD572F-165C-4DFD-ACD4-B48B4C1400A9}" type="pres">
      <dgm:prSet presAssocID="{B2A77DB2-8EE2-431D-BA34-327F16B60C58}" presName="level3hierChild" presStyleCnt="0"/>
      <dgm:spPr/>
    </dgm:pt>
    <dgm:pt modelId="{9E5FBD55-9BCB-4E22-88A2-B349CF11B9FB}" type="pres">
      <dgm:prSet presAssocID="{E77F3E85-E7FA-4D46-B7E2-13E80AFDC719}" presName="conn2-1" presStyleLbl="parChTrans1D2" presStyleIdx="2" presStyleCnt="4"/>
      <dgm:spPr/>
      <dgm:t>
        <a:bodyPr/>
        <a:lstStyle/>
        <a:p>
          <a:endParaRPr lang="en-GB"/>
        </a:p>
      </dgm:t>
    </dgm:pt>
    <dgm:pt modelId="{E8AFB81F-0A22-4AC3-820D-E1BD007EBFC7}" type="pres">
      <dgm:prSet presAssocID="{E77F3E85-E7FA-4D46-B7E2-13E80AFDC719}" presName="connTx" presStyleLbl="parChTrans1D2" presStyleIdx="2" presStyleCnt="4"/>
      <dgm:spPr/>
      <dgm:t>
        <a:bodyPr/>
        <a:lstStyle/>
        <a:p>
          <a:endParaRPr lang="en-GB"/>
        </a:p>
      </dgm:t>
    </dgm:pt>
    <dgm:pt modelId="{A83000C3-66C7-412E-8E50-BC4EFA88DA7E}" type="pres">
      <dgm:prSet presAssocID="{EAD6A0AC-77D0-4D86-B294-2AEC329BF8B4}" presName="root2" presStyleCnt="0"/>
      <dgm:spPr/>
    </dgm:pt>
    <dgm:pt modelId="{5A040A2B-A89A-4287-9E23-3EF50EEE9DE9}" type="pres">
      <dgm:prSet presAssocID="{EAD6A0AC-77D0-4D86-B294-2AEC329BF8B4}" presName="LevelTwoTextNode" presStyleLbl="node2" presStyleIdx="2" presStyleCnt="4" custScaleX="394886" custScaleY="163383">
        <dgm:presLayoutVars>
          <dgm:chPref val="3"/>
        </dgm:presLayoutVars>
      </dgm:prSet>
      <dgm:spPr/>
      <dgm:t>
        <a:bodyPr/>
        <a:lstStyle/>
        <a:p>
          <a:endParaRPr lang="en-GB"/>
        </a:p>
      </dgm:t>
    </dgm:pt>
    <dgm:pt modelId="{0F6096EC-462C-404C-B363-CCC14D02794B}" type="pres">
      <dgm:prSet presAssocID="{EAD6A0AC-77D0-4D86-B294-2AEC329BF8B4}" presName="level3hierChild" presStyleCnt="0"/>
      <dgm:spPr/>
    </dgm:pt>
    <dgm:pt modelId="{148B448A-2D64-44AB-B341-A25CE316B56E}" type="pres">
      <dgm:prSet presAssocID="{B897BB03-05E1-4634-AA8C-0661C85C5165}" presName="conn2-1" presStyleLbl="parChTrans1D2" presStyleIdx="3" presStyleCnt="4"/>
      <dgm:spPr/>
      <dgm:t>
        <a:bodyPr/>
        <a:lstStyle/>
        <a:p>
          <a:endParaRPr lang="en-GB"/>
        </a:p>
      </dgm:t>
    </dgm:pt>
    <dgm:pt modelId="{F16249E0-D048-4A00-9243-C3C8E52C29A0}" type="pres">
      <dgm:prSet presAssocID="{B897BB03-05E1-4634-AA8C-0661C85C5165}" presName="connTx" presStyleLbl="parChTrans1D2" presStyleIdx="3" presStyleCnt="4"/>
      <dgm:spPr/>
      <dgm:t>
        <a:bodyPr/>
        <a:lstStyle/>
        <a:p>
          <a:endParaRPr lang="en-GB"/>
        </a:p>
      </dgm:t>
    </dgm:pt>
    <dgm:pt modelId="{E0F4EF3A-FB7A-4C83-8AFD-D44D9F8CB8FC}" type="pres">
      <dgm:prSet presAssocID="{C6DAE9E7-6067-45EF-9D6E-601B1EFDEA49}" presName="root2" presStyleCnt="0"/>
      <dgm:spPr/>
    </dgm:pt>
    <dgm:pt modelId="{6090B4B3-998E-4A9E-A37C-AA21551135AE}" type="pres">
      <dgm:prSet presAssocID="{C6DAE9E7-6067-45EF-9D6E-601B1EFDEA49}" presName="LevelTwoTextNode" presStyleLbl="node2" presStyleIdx="3" presStyleCnt="4" custScaleX="394677" custScaleY="209789">
        <dgm:presLayoutVars>
          <dgm:chPref val="3"/>
        </dgm:presLayoutVars>
      </dgm:prSet>
      <dgm:spPr/>
      <dgm:t>
        <a:bodyPr/>
        <a:lstStyle/>
        <a:p>
          <a:endParaRPr lang="en-GB"/>
        </a:p>
      </dgm:t>
    </dgm:pt>
    <dgm:pt modelId="{78C316B2-1B28-49DB-A91A-F972858E2F92}" type="pres">
      <dgm:prSet presAssocID="{C6DAE9E7-6067-45EF-9D6E-601B1EFDEA49}" presName="level3hierChild" presStyleCnt="0"/>
      <dgm:spPr/>
    </dgm:pt>
  </dgm:ptLst>
  <dgm:cxnLst>
    <dgm:cxn modelId="{6DCCCEA9-71CC-4947-82C1-1820C3908D4D}" type="presOf" srcId="{78E5FF9D-77AE-444B-A38F-7BFBD42C51AF}" destId="{C7B832A9-2E1C-485F-81A2-EACEF1DD77B4}" srcOrd="1" destOrd="0" presId="urn:microsoft.com/office/officeart/2005/8/layout/hierarchy2"/>
    <dgm:cxn modelId="{73622604-E229-4FF8-A4B4-05136BF04344}" type="presOf" srcId="{E77F3E85-E7FA-4D46-B7E2-13E80AFDC719}" destId="{9E5FBD55-9BCB-4E22-88A2-B349CF11B9FB}" srcOrd="0" destOrd="0" presId="urn:microsoft.com/office/officeart/2005/8/layout/hierarchy2"/>
    <dgm:cxn modelId="{7F47EEE0-F58C-4470-A1BC-014F6735191C}" type="presOf" srcId="{EAD6A0AC-77D0-4D86-B294-2AEC329BF8B4}" destId="{5A040A2B-A89A-4287-9E23-3EF50EEE9DE9}" srcOrd="0" destOrd="0" presId="urn:microsoft.com/office/officeart/2005/8/layout/hierarchy2"/>
    <dgm:cxn modelId="{22B713ED-E350-471B-BBAA-6F85525F73E4}" type="presOf" srcId="{7C89FC9A-B14B-4ED0-8E6F-10EA6DEE5E2A}" destId="{07FD4BBE-F682-4340-BDD3-E3A9BB5BFF12}" srcOrd="1" destOrd="0" presId="urn:microsoft.com/office/officeart/2005/8/layout/hierarchy2"/>
    <dgm:cxn modelId="{5C215A99-41E4-42F1-9EDC-3F4A5C895113}" type="presOf" srcId="{B2A77DB2-8EE2-431D-BA34-327F16B60C58}" destId="{1B3E2453-3AF6-4BD8-A062-B348544CC7C0}" srcOrd="0" destOrd="0" presId="urn:microsoft.com/office/officeart/2005/8/layout/hierarchy2"/>
    <dgm:cxn modelId="{53352DD4-1BA2-48DB-8BB5-C1368CAD177F}" type="presOf" srcId="{338DFCAD-5FE5-4600-BF89-9DAB5ECB6F69}" destId="{D3CFC8C2-2653-4B22-89B5-5DE66EF0B8CB}" srcOrd="0" destOrd="0" presId="urn:microsoft.com/office/officeart/2005/8/layout/hierarchy2"/>
    <dgm:cxn modelId="{BD94C98E-C7B5-42A7-B6FE-FBD901A0A927}" type="presOf" srcId="{E77F3E85-E7FA-4D46-B7E2-13E80AFDC719}" destId="{E8AFB81F-0A22-4AC3-820D-E1BD007EBFC7}" srcOrd="1" destOrd="0" presId="urn:microsoft.com/office/officeart/2005/8/layout/hierarchy2"/>
    <dgm:cxn modelId="{7E910EB4-462E-4087-990A-6158886B4A46}" srcId="{9A5A5FCB-5B1C-4FE9-A003-E2CE0E95E7F7}" destId="{B2A77DB2-8EE2-431D-BA34-327F16B60C58}" srcOrd="1" destOrd="0" parTransId="{7C89FC9A-B14B-4ED0-8E6F-10EA6DEE5E2A}" sibTransId="{1B9F5B33-3998-4BB2-8132-649850FF956D}"/>
    <dgm:cxn modelId="{7C530637-D7E9-48F2-8EE0-E73AB656ED47}" type="presOf" srcId="{78E5FF9D-77AE-444B-A38F-7BFBD42C51AF}" destId="{1B0985B5-EC1F-4755-97B0-05ADB7404C69}" srcOrd="0" destOrd="0" presId="urn:microsoft.com/office/officeart/2005/8/layout/hierarchy2"/>
    <dgm:cxn modelId="{E24A8F43-B192-4C01-9E6C-E842D1B3421F}" srcId="{47355CC4-41C4-43BC-BCD7-4DB0CEF6BF5F}" destId="{9A5A5FCB-5B1C-4FE9-A003-E2CE0E95E7F7}" srcOrd="0" destOrd="0" parTransId="{6617F68A-93A3-4690-8791-4DE69F0E9B82}" sibTransId="{43DB5039-0DA2-47FE-B7DF-13E10F60D91C}"/>
    <dgm:cxn modelId="{F0294EE2-756D-4C69-B00F-FCC252CC6CA7}" type="presOf" srcId="{47355CC4-41C4-43BC-BCD7-4DB0CEF6BF5F}" destId="{4D2007C8-49F9-4345-B99A-BCF7348EB932}" srcOrd="0" destOrd="0" presId="urn:microsoft.com/office/officeart/2005/8/layout/hierarchy2"/>
    <dgm:cxn modelId="{9BFCABB3-06CD-4360-8F8E-E544320E9018}" srcId="{9A5A5FCB-5B1C-4FE9-A003-E2CE0E95E7F7}" destId="{338DFCAD-5FE5-4600-BF89-9DAB5ECB6F69}" srcOrd="0" destOrd="0" parTransId="{78E5FF9D-77AE-444B-A38F-7BFBD42C51AF}" sibTransId="{676647D6-85D9-4FA8-B9EA-BA0D43E30593}"/>
    <dgm:cxn modelId="{E7360659-BCC7-485B-B480-4E29352E5817}" srcId="{9A5A5FCB-5B1C-4FE9-A003-E2CE0E95E7F7}" destId="{EAD6A0AC-77D0-4D86-B294-2AEC329BF8B4}" srcOrd="2" destOrd="0" parTransId="{E77F3E85-E7FA-4D46-B7E2-13E80AFDC719}" sibTransId="{162E1A40-495D-456B-A614-851E8439D274}"/>
    <dgm:cxn modelId="{1D32E4B6-D18A-4347-B157-7C12972BB655}" type="presOf" srcId="{B897BB03-05E1-4634-AA8C-0661C85C5165}" destId="{148B448A-2D64-44AB-B341-A25CE316B56E}" srcOrd="0" destOrd="0" presId="urn:microsoft.com/office/officeart/2005/8/layout/hierarchy2"/>
    <dgm:cxn modelId="{AC8B386E-799F-4814-B356-C5DE6DBF1743}" type="presOf" srcId="{9A5A5FCB-5B1C-4FE9-A003-E2CE0E95E7F7}" destId="{A7834676-ED4F-4B63-8724-7713FBD17A52}" srcOrd="0" destOrd="0" presId="urn:microsoft.com/office/officeart/2005/8/layout/hierarchy2"/>
    <dgm:cxn modelId="{33B04E71-F922-4B0A-AF43-05D3F1444496}" type="presOf" srcId="{B897BB03-05E1-4634-AA8C-0661C85C5165}" destId="{F16249E0-D048-4A00-9243-C3C8E52C29A0}" srcOrd="1" destOrd="0" presId="urn:microsoft.com/office/officeart/2005/8/layout/hierarchy2"/>
    <dgm:cxn modelId="{CE759287-425C-4CFB-A8BF-028449F94391}" type="presOf" srcId="{C6DAE9E7-6067-45EF-9D6E-601B1EFDEA49}" destId="{6090B4B3-998E-4A9E-A37C-AA21551135AE}" srcOrd="0" destOrd="0" presId="urn:microsoft.com/office/officeart/2005/8/layout/hierarchy2"/>
    <dgm:cxn modelId="{7C2B4432-DAF8-474B-8E07-BFC45D0455AD}" type="presOf" srcId="{7C89FC9A-B14B-4ED0-8E6F-10EA6DEE5E2A}" destId="{7D4004AA-A2CA-4C08-A572-99C48918CE81}" srcOrd="0" destOrd="0" presId="urn:microsoft.com/office/officeart/2005/8/layout/hierarchy2"/>
    <dgm:cxn modelId="{6A381DFA-5D9A-4646-B089-8C7C1A96AFD9}" srcId="{9A5A5FCB-5B1C-4FE9-A003-E2CE0E95E7F7}" destId="{C6DAE9E7-6067-45EF-9D6E-601B1EFDEA49}" srcOrd="3" destOrd="0" parTransId="{B897BB03-05E1-4634-AA8C-0661C85C5165}" sibTransId="{F37A9DB5-8726-4014-9138-C1EFB188F1FC}"/>
    <dgm:cxn modelId="{1305A439-D9ED-4977-AEDC-A642EB61238C}" type="presParOf" srcId="{4D2007C8-49F9-4345-B99A-BCF7348EB932}" destId="{27193C3F-C217-46DE-829F-7EDAC0B1ED06}" srcOrd="0" destOrd="0" presId="urn:microsoft.com/office/officeart/2005/8/layout/hierarchy2"/>
    <dgm:cxn modelId="{8733288E-93C2-4342-A58C-C23BB35408C8}" type="presParOf" srcId="{27193C3F-C217-46DE-829F-7EDAC0B1ED06}" destId="{A7834676-ED4F-4B63-8724-7713FBD17A52}" srcOrd="0" destOrd="0" presId="urn:microsoft.com/office/officeart/2005/8/layout/hierarchy2"/>
    <dgm:cxn modelId="{206AF95F-05DE-4C13-9344-DA6BA46300A2}" type="presParOf" srcId="{27193C3F-C217-46DE-829F-7EDAC0B1ED06}" destId="{7C6A5B27-77FF-4222-9064-BF84F263998C}" srcOrd="1" destOrd="0" presId="urn:microsoft.com/office/officeart/2005/8/layout/hierarchy2"/>
    <dgm:cxn modelId="{E2CAEAEA-ACE8-42AF-8380-360F7A284F44}" type="presParOf" srcId="{7C6A5B27-77FF-4222-9064-BF84F263998C}" destId="{1B0985B5-EC1F-4755-97B0-05ADB7404C69}" srcOrd="0" destOrd="0" presId="urn:microsoft.com/office/officeart/2005/8/layout/hierarchy2"/>
    <dgm:cxn modelId="{14D2B061-4F9C-4248-B918-A95397AAB22A}" type="presParOf" srcId="{1B0985B5-EC1F-4755-97B0-05ADB7404C69}" destId="{C7B832A9-2E1C-485F-81A2-EACEF1DD77B4}" srcOrd="0" destOrd="0" presId="urn:microsoft.com/office/officeart/2005/8/layout/hierarchy2"/>
    <dgm:cxn modelId="{BD89B4F2-DAA1-4B8B-AC92-8F1A80CDE9C2}" type="presParOf" srcId="{7C6A5B27-77FF-4222-9064-BF84F263998C}" destId="{A7C3D29A-01C6-4767-ABCD-AC77203B2333}" srcOrd="1" destOrd="0" presId="urn:microsoft.com/office/officeart/2005/8/layout/hierarchy2"/>
    <dgm:cxn modelId="{8316D3C6-1B96-4534-B7F7-5B5764AD1178}" type="presParOf" srcId="{A7C3D29A-01C6-4767-ABCD-AC77203B2333}" destId="{D3CFC8C2-2653-4B22-89B5-5DE66EF0B8CB}" srcOrd="0" destOrd="0" presId="urn:microsoft.com/office/officeart/2005/8/layout/hierarchy2"/>
    <dgm:cxn modelId="{7DCDF9F0-38E0-451C-AB2D-5CB06E8C9881}" type="presParOf" srcId="{A7C3D29A-01C6-4767-ABCD-AC77203B2333}" destId="{637D0943-6397-41E7-8B09-F21C875151B4}" srcOrd="1" destOrd="0" presId="urn:microsoft.com/office/officeart/2005/8/layout/hierarchy2"/>
    <dgm:cxn modelId="{B8D95B4F-80FE-47FE-9968-C45C1C84EE33}" type="presParOf" srcId="{7C6A5B27-77FF-4222-9064-BF84F263998C}" destId="{7D4004AA-A2CA-4C08-A572-99C48918CE81}" srcOrd="2" destOrd="0" presId="urn:microsoft.com/office/officeart/2005/8/layout/hierarchy2"/>
    <dgm:cxn modelId="{E297C2D8-77EA-4309-A46B-CA5AE79EA9CD}" type="presParOf" srcId="{7D4004AA-A2CA-4C08-A572-99C48918CE81}" destId="{07FD4BBE-F682-4340-BDD3-E3A9BB5BFF12}" srcOrd="0" destOrd="0" presId="urn:microsoft.com/office/officeart/2005/8/layout/hierarchy2"/>
    <dgm:cxn modelId="{7D83B95E-78F4-4867-897E-CD7E0D130A0A}" type="presParOf" srcId="{7C6A5B27-77FF-4222-9064-BF84F263998C}" destId="{0B2CC007-D6B1-4A41-B7F9-24959A538C8E}" srcOrd="3" destOrd="0" presId="urn:microsoft.com/office/officeart/2005/8/layout/hierarchy2"/>
    <dgm:cxn modelId="{5248D7CC-B6A1-4C9C-B8FB-1B87BD85ABFC}" type="presParOf" srcId="{0B2CC007-D6B1-4A41-B7F9-24959A538C8E}" destId="{1B3E2453-3AF6-4BD8-A062-B348544CC7C0}" srcOrd="0" destOrd="0" presId="urn:microsoft.com/office/officeart/2005/8/layout/hierarchy2"/>
    <dgm:cxn modelId="{72B62D0C-BC08-4759-8C2F-15117ED6E75A}" type="presParOf" srcId="{0B2CC007-D6B1-4A41-B7F9-24959A538C8E}" destId="{55CD572F-165C-4DFD-ACD4-B48B4C1400A9}" srcOrd="1" destOrd="0" presId="urn:microsoft.com/office/officeart/2005/8/layout/hierarchy2"/>
    <dgm:cxn modelId="{9DFC08AC-E1B1-4CC9-B053-3901D4A73FF0}" type="presParOf" srcId="{7C6A5B27-77FF-4222-9064-BF84F263998C}" destId="{9E5FBD55-9BCB-4E22-88A2-B349CF11B9FB}" srcOrd="4" destOrd="0" presId="urn:microsoft.com/office/officeart/2005/8/layout/hierarchy2"/>
    <dgm:cxn modelId="{A28982A9-F45C-4ECE-B976-F0F511D129A1}" type="presParOf" srcId="{9E5FBD55-9BCB-4E22-88A2-B349CF11B9FB}" destId="{E8AFB81F-0A22-4AC3-820D-E1BD007EBFC7}" srcOrd="0" destOrd="0" presId="urn:microsoft.com/office/officeart/2005/8/layout/hierarchy2"/>
    <dgm:cxn modelId="{D2741435-401C-402D-B766-FA518FD56B3A}" type="presParOf" srcId="{7C6A5B27-77FF-4222-9064-BF84F263998C}" destId="{A83000C3-66C7-412E-8E50-BC4EFA88DA7E}" srcOrd="5" destOrd="0" presId="urn:microsoft.com/office/officeart/2005/8/layout/hierarchy2"/>
    <dgm:cxn modelId="{83B60773-2BAD-4A65-8949-780DC00EA944}" type="presParOf" srcId="{A83000C3-66C7-412E-8E50-BC4EFA88DA7E}" destId="{5A040A2B-A89A-4287-9E23-3EF50EEE9DE9}" srcOrd="0" destOrd="0" presId="urn:microsoft.com/office/officeart/2005/8/layout/hierarchy2"/>
    <dgm:cxn modelId="{4E5D3932-2812-46DE-9428-329C64A2C650}" type="presParOf" srcId="{A83000C3-66C7-412E-8E50-BC4EFA88DA7E}" destId="{0F6096EC-462C-404C-B363-CCC14D02794B}" srcOrd="1" destOrd="0" presId="urn:microsoft.com/office/officeart/2005/8/layout/hierarchy2"/>
    <dgm:cxn modelId="{3B33E1A4-0EC7-479A-8DBB-C9E1C545708C}" type="presParOf" srcId="{7C6A5B27-77FF-4222-9064-BF84F263998C}" destId="{148B448A-2D64-44AB-B341-A25CE316B56E}" srcOrd="6" destOrd="0" presId="urn:microsoft.com/office/officeart/2005/8/layout/hierarchy2"/>
    <dgm:cxn modelId="{BCE91546-B091-44A5-B344-D888DA07D14E}" type="presParOf" srcId="{148B448A-2D64-44AB-B341-A25CE316B56E}" destId="{F16249E0-D048-4A00-9243-C3C8E52C29A0}" srcOrd="0" destOrd="0" presId="urn:microsoft.com/office/officeart/2005/8/layout/hierarchy2"/>
    <dgm:cxn modelId="{B652C471-5CB1-40EF-8011-B4794D9927BB}" type="presParOf" srcId="{7C6A5B27-77FF-4222-9064-BF84F263998C}" destId="{E0F4EF3A-FB7A-4C83-8AFD-D44D9F8CB8FC}" srcOrd="7" destOrd="0" presId="urn:microsoft.com/office/officeart/2005/8/layout/hierarchy2"/>
    <dgm:cxn modelId="{B3A280F1-8183-4EA0-854C-855764068743}" type="presParOf" srcId="{E0F4EF3A-FB7A-4C83-8AFD-D44D9F8CB8FC}" destId="{6090B4B3-998E-4A9E-A37C-AA21551135AE}" srcOrd="0" destOrd="0" presId="urn:microsoft.com/office/officeart/2005/8/layout/hierarchy2"/>
    <dgm:cxn modelId="{26330987-170D-4743-87B4-38ADC28B453A}" type="presParOf" srcId="{E0F4EF3A-FB7A-4C83-8AFD-D44D9F8CB8FC}" destId="{78C316B2-1B28-49DB-A91A-F972858E2F9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9608019-C6A3-4B54-AC71-CABEC7079055}" type="doc">
      <dgm:prSet loTypeId="urn:microsoft.com/office/officeart/2005/8/layout/hierarchy2" loCatId="hierarchy" qsTypeId="urn:microsoft.com/office/officeart/2005/8/quickstyle/simple4" qsCatId="simple" csTypeId="urn:microsoft.com/office/officeart/2005/8/colors/accent6_5" csCatId="accent6" phldr="1"/>
      <dgm:spPr/>
      <dgm:t>
        <a:bodyPr/>
        <a:lstStyle/>
        <a:p>
          <a:endParaRPr lang="en-GB"/>
        </a:p>
      </dgm:t>
    </dgm:pt>
    <dgm:pt modelId="{989A6723-6C6D-4AEA-B6DF-72CCDF987FDB}">
      <dgm:prSet custT="1"/>
      <dgm:spPr/>
      <dgm:t>
        <a:bodyPr/>
        <a:lstStyle/>
        <a:p>
          <a:r>
            <a:rPr lang="en-GB" sz="2000" dirty="0" smtClean="0"/>
            <a:t>New openings for rural growth</a:t>
          </a:r>
          <a:endParaRPr lang="en-GB" sz="2000" dirty="0"/>
        </a:p>
      </dgm:t>
    </dgm:pt>
    <dgm:pt modelId="{E1A4E2EE-77E5-469C-B5AA-9CB144AF3542}" type="parTrans" cxnId="{04765981-11F1-40DF-B739-F1E44804574F}">
      <dgm:prSet/>
      <dgm:spPr/>
      <dgm:t>
        <a:bodyPr/>
        <a:lstStyle/>
        <a:p>
          <a:endParaRPr lang="en-GB" sz="4800"/>
        </a:p>
      </dgm:t>
    </dgm:pt>
    <dgm:pt modelId="{8B91F350-BA67-40BC-85D6-2649470E9290}" type="sibTrans" cxnId="{04765981-11F1-40DF-B739-F1E44804574F}">
      <dgm:prSet/>
      <dgm:spPr/>
      <dgm:t>
        <a:bodyPr/>
        <a:lstStyle/>
        <a:p>
          <a:endParaRPr lang="en-GB" sz="4800"/>
        </a:p>
      </dgm:t>
    </dgm:pt>
    <dgm:pt modelId="{F47B2931-DB75-4B6C-8F7A-2804EEE79B78}">
      <dgm:prSet phldrT="[Text]" custT="1"/>
      <dgm:spPr/>
      <dgm:t>
        <a:bodyPr/>
        <a:lstStyle/>
        <a:p>
          <a:r>
            <a:rPr lang="en-GB" sz="1800" dirty="0" smtClean="0"/>
            <a:t>Understand territorial dynamics and modernise policies</a:t>
          </a:r>
          <a:endParaRPr lang="en-GB" sz="1800" dirty="0"/>
        </a:p>
      </dgm:t>
    </dgm:pt>
    <dgm:pt modelId="{EF5456C1-EB95-408D-AF47-A71FA78CD988}" type="parTrans" cxnId="{789D3A5A-A76F-4238-A8D7-C1E68E3DC765}">
      <dgm:prSet custT="1"/>
      <dgm:spPr/>
      <dgm:t>
        <a:bodyPr/>
        <a:lstStyle/>
        <a:p>
          <a:endParaRPr lang="en-GB" sz="1200"/>
        </a:p>
      </dgm:t>
    </dgm:pt>
    <dgm:pt modelId="{0A8A0C37-4DC3-427F-8779-83702CB26AE7}" type="sibTrans" cxnId="{789D3A5A-A76F-4238-A8D7-C1E68E3DC765}">
      <dgm:prSet/>
      <dgm:spPr/>
      <dgm:t>
        <a:bodyPr/>
        <a:lstStyle/>
        <a:p>
          <a:endParaRPr lang="en-GB" sz="4800"/>
        </a:p>
      </dgm:t>
    </dgm:pt>
    <dgm:pt modelId="{3E01E356-DEAA-4D1A-AFAF-214CD2D59791}">
      <dgm:prSet custT="1"/>
      <dgm:spPr/>
      <dgm:t>
        <a:bodyPr/>
        <a:lstStyle/>
        <a:p>
          <a:r>
            <a:rPr lang="en-GB" sz="1800" dirty="0" smtClean="0"/>
            <a:t>Better reward the provision of public goods</a:t>
          </a:r>
          <a:endParaRPr lang="en-GB" sz="1800" dirty="0"/>
        </a:p>
      </dgm:t>
    </dgm:pt>
    <dgm:pt modelId="{BB493518-2636-4399-A868-56B99B21724F}" type="parTrans" cxnId="{E9BC1863-430F-458F-8C43-B19C9DD60266}">
      <dgm:prSet custT="1"/>
      <dgm:spPr/>
      <dgm:t>
        <a:bodyPr/>
        <a:lstStyle/>
        <a:p>
          <a:endParaRPr lang="en-GB" sz="1200"/>
        </a:p>
      </dgm:t>
    </dgm:pt>
    <dgm:pt modelId="{1E755C32-67EF-4D15-82A6-6944C2258154}" type="sibTrans" cxnId="{E9BC1863-430F-458F-8C43-B19C9DD60266}">
      <dgm:prSet/>
      <dgm:spPr/>
      <dgm:t>
        <a:bodyPr/>
        <a:lstStyle/>
        <a:p>
          <a:endParaRPr lang="en-GB" sz="4800"/>
        </a:p>
      </dgm:t>
    </dgm:pt>
    <dgm:pt modelId="{9D754BA9-3C7A-4E6C-BAE4-AFBC40011EB8}">
      <dgm:prSet custT="1"/>
      <dgm:spPr/>
      <dgm:t>
        <a:bodyPr/>
        <a:lstStyle/>
        <a:p>
          <a:r>
            <a:rPr lang="fr-BE" sz="1800" dirty="0" err="1" smtClean="0"/>
            <a:t>Take</a:t>
          </a:r>
          <a:r>
            <a:rPr lang="fr-BE" sz="1800" dirty="0" smtClean="0"/>
            <a:t> </a:t>
          </a:r>
          <a:r>
            <a:rPr lang="fr-BE" sz="1800" dirty="0" err="1" smtClean="0"/>
            <a:t>advantage</a:t>
          </a:r>
          <a:r>
            <a:rPr lang="fr-BE" sz="1800" dirty="0" smtClean="0"/>
            <a:t> of the digital </a:t>
          </a:r>
          <a:r>
            <a:rPr lang="fr-BE" sz="1800" dirty="0" err="1" smtClean="0"/>
            <a:t>revolution</a:t>
          </a:r>
          <a:endParaRPr lang="en-GB" sz="1800" dirty="0"/>
        </a:p>
      </dgm:t>
    </dgm:pt>
    <dgm:pt modelId="{3D0C1BA5-2F0A-44CC-9549-8B59567B6C64}" type="parTrans" cxnId="{733D2C13-25D6-448D-A6D4-9FA55760E09D}">
      <dgm:prSet custT="1"/>
      <dgm:spPr/>
      <dgm:t>
        <a:bodyPr/>
        <a:lstStyle/>
        <a:p>
          <a:endParaRPr lang="en-GB" sz="1200"/>
        </a:p>
      </dgm:t>
    </dgm:pt>
    <dgm:pt modelId="{9672EA08-F8A5-4167-BFA9-8C1065E1FCD6}" type="sibTrans" cxnId="{733D2C13-25D6-448D-A6D4-9FA55760E09D}">
      <dgm:prSet/>
      <dgm:spPr/>
      <dgm:t>
        <a:bodyPr/>
        <a:lstStyle/>
        <a:p>
          <a:endParaRPr lang="en-GB" sz="4800"/>
        </a:p>
      </dgm:t>
    </dgm:pt>
    <dgm:pt modelId="{A12993EC-CB2A-4ED0-9DB0-8BAF0A70704A}">
      <dgm:prSet custT="1"/>
      <dgm:spPr/>
      <dgm:t>
        <a:bodyPr/>
        <a:lstStyle/>
        <a:p>
          <a:r>
            <a:rPr lang="en-GB" sz="1800" dirty="0" smtClean="0"/>
            <a:t>Organise sustainable food and non-food value chains</a:t>
          </a:r>
          <a:endParaRPr lang="en-GB" sz="1800" dirty="0"/>
        </a:p>
      </dgm:t>
    </dgm:pt>
    <dgm:pt modelId="{FADD66EF-C27D-4F53-8EC2-64E87EE32CBE}" type="parTrans" cxnId="{C60C360B-8958-4AB6-A50E-04B5E190AD0F}">
      <dgm:prSet custT="1"/>
      <dgm:spPr/>
      <dgm:t>
        <a:bodyPr/>
        <a:lstStyle/>
        <a:p>
          <a:endParaRPr lang="en-GB" sz="1200"/>
        </a:p>
      </dgm:t>
    </dgm:pt>
    <dgm:pt modelId="{6280A1B0-65AC-4BF2-9E46-F670FC53778E}" type="sibTrans" cxnId="{C60C360B-8958-4AB6-A50E-04B5E190AD0F}">
      <dgm:prSet/>
      <dgm:spPr/>
      <dgm:t>
        <a:bodyPr/>
        <a:lstStyle/>
        <a:p>
          <a:endParaRPr lang="en-GB" sz="4800"/>
        </a:p>
      </dgm:t>
    </dgm:pt>
    <dgm:pt modelId="{5511AB21-16D6-4C98-B16F-E1193F6C7BCD}" type="pres">
      <dgm:prSet presAssocID="{C9608019-C6A3-4B54-AC71-CABEC7079055}" presName="diagram" presStyleCnt="0">
        <dgm:presLayoutVars>
          <dgm:chPref val="1"/>
          <dgm:dir/>
          <dgm:animOne val="branch"/>
          <dgm:animLvl val="lvl"/>
          <dgm:resizeHandles val="exact"/>
        </dgm:presLayoutVars>
      </dgm:prSet>
      <dgm:spPr/>
      <dgm:t>
        <a:bodyPr/>
        <a:lstStyle/>
        <a:p>
          <a:endParaRPr lang="en-GB"/>
        </a:p>
      </dgm:t>
    </dgm:pt>
    <dgm:pt modelId="{7EA2007E-7890-466B-AF1C-AECAFAB27A4D}" type="pres">
      <dgm:prSet presAssocID="{989A6723-6C6D-4AEA-B6DF-72CCDF987FDB}" presName="root1" presStyleCnt="0"/>
      <dgm:spPr/>
    </dgm:pt>
    <dgm:pt modelId="{6F40A043-22FE-42E2-B2F9-C4BF9BF96A2B}" type="pres">
      <dgm:prSet presAssocID="{989A6723-6C6D-4AEA-B6DF-72CCDF987FDB}" presName="LevelOneTextNode" presStyleLbl="node0" presStyleIdx="0" presStyleCnt="1" custScaleX="267763" custScaleY="157779">
        <dgm:presLayoutVars>
          <dgm:chPref val="3"/>
        </dgm:presLayoutVars>
      </dgm:prSet>
      <dgm:spPr/>
      <dgm:t>
        <a:bodyPr/>
        <a:lstStyle/>
        <a:p>
          <a:endParaRPr lang="en-GB"/>
        </a:p>
      </dgm:t>
    </dgm:pt>
    <dgm:pt modelId="{5F48358B-6636-4C29-A295-E612C5DC96C0}" type="pres">
      <dgm:prSet presAssocID="{989A6723-6C6D-4AEA-B6DF-72CCDF987FDB}" presName="level2hierChild" presStyleCnt="0"/>
      <dgm:spPr/>
    </dgm:pt>
    <dgm:pt modelId="{2A9A0278-EBE7-4D32-BD62-2D9A5D876D4C}" type="pres">
      <dgm:prSet presAssocID="{EF5456C1-EB95-408D-AF47-A71FA78CD988}" presName="conn2-1" presStyleLbl="parChTrans1D2" presStyleIdx="0" presStyleCnt="4"/>
      <dgm:spPr/>
      <dgm:t>
        <a:bodyPr/>
        <a:lstStyle/>
        <a:p>
          <a:endParaRPr lang="en-GB"/>
        </a:p>
      </dgm:t>
    </dgm:pt>
    <dgm:pt modelId="{7B9BA65C-FE4D-48FC-A109-03F85ACE6A4B}" type="pres">
      <dgm:prSet presAssocID="{EF5456C1-EB95-408D-AF47-A71FA78CD988}" presName="connTx" presStyleLbl="parChTrans1D2" presStyleIdx="0" presStyleCnt="4"/>
      <dgm:spPr/>
      <dgm:t>
        <a:bodyPr/>
        <a:lstStyle/>
        <a:p>
          <a:endParaRPr lang="en-GB"/>
        </a:p>
      </dgm:t>
    </dgm:pt>
    <dgm:pt modelId="{25989EED-F1E2-402B-9867-C1D8586B8ACB}" type="pres">
      <dgm:prSet presAssocID="{F47B2931-DB75-4B6C-8F7A-2804EEE79B78}" presName="root2" presStyleCnt="0"/>
      <dgm:spPr/>
    </dgm:pt>
    <dgm:pt modelId="{FF04B549-CD66-4401-B29A-2AEEC0D45141}" type="pres">
      <dgm:prSet presAssocID="{F47B2931-DB75-4B6C-8F7A-2804EEE79B78}" presName="LevelTwoTextNode" presStyleLbl="node2" presStyleIdx="0" presStyleCnt="4" custScaleX="396070" custScaleY="152333">
        <dgm:presLayoutVars>
          <dgm:chPref val="3"/>
        </dgm:presLayoutVars>
      </dgm:prSet>
      <dgm:spPr/>
      <dgm:t>
        <a:bodyPr/>
        <a:lstStyle/>
        <a:p>
          <a:endParaRPr lang="en-GB"/>
        </a:p>
      </dgm:t>
    </dgm:pt>
    <dgm:pt modelId="{ED34130D-0DA1-4485-8F16-69190086686B}" type="pres">
      <dgm:prSet presAssocID="{F47B2931-DB75-4B6C-8F7A-2804EEE79B78}" presName="level3hierChild" presStyleCnt="0"/>
      <dgm:spPr/>
    </dgm:pt>
    <dgm:pt modelId="{1EE69B9F-3F35-48BC-A6F1-B638FBE5D507}" type="pres">
      <dgm:prSet presAssocID="{FADD66EF-C27D-4F53-8EC2-64E87EE32CBE}" presName="conn2-1" presStyleLbl="parChTrans1D2" presStyleIdx="1" presStyleCnt="4"/>
      <dgm:spPr/>
      <dgm:t>
        <a:bodyPr/>
        <a:lstStyle/>
        <a:p>
          <a:endParaRPr lang="en-GB"/>
        </a:p>
      </dgm:t>
    </dgm:pt>
    <dgm:pt modelId="{E64A6EE4-A093-476C-A5B0-6B78E5FC4225}" type="pres">
      <dgm:prSet presAssocID="{FADD66EF-C27D-4F53-8EC2-64E87EE32CBE}" presName="connTx" presStyleLbl="parChTrans1D2" presStyleIdx="1" presStyleCnt="4"/>
      <dgm:spPr/>
      <dgm:t>
        <a:bodyPr/>
        <a:lstStyle/>
        <a:p>
          <a:endParaRPr lang="en-GB"/>
        </a:p>
      </dgm:t>
    </dgm:pt>
    <dgm:pt modelId="{BB637B46-470D-4993-BA15-01E46F09C40D}" type="pres">
      <dgm:prSet presAssocID="{A12993EC-CB2A-4ED0-9DB0-8BAF0A70704A}" presName="root2" presStyleCnt="0"/>
      <dgm:spPr/>
    </dgm:pt>
    <dgm:pt modelId="{6B267B66-2097-4819-8DF6-48F958576FA7}" type="pres">
      <dgm:prSet presAssocID="{A12993EC-CB2A-4ED0-9DB0-8BAF0A70704A}" presName="LevelTwoTextNode" presStyleLbl="node2" presStyleIdx="1" presStyleCnt="4" custScaleX="396070" custScaleY="143857">
        <dgm:presLayoutVars>
          <dgm:chPref val="3"/>
        </dgm:presLayoutVars>
      </dgm:prSet>
      <dgm:spPr/>
      <dgm:t>
        <a:bodyPr/>
        <a:lstStyle/>
        <a:p>
          <a:endParaRPr lang="en-GB"/>
        </a:p>
      </dgm:t>
    </dgm:pt>
    <dgm:pt modelId="{4783CA50-7537-40C7-A8A6-7922421115C0}" type="pres">
      <dgm:prSet presAssocID="{A12993EC-CB2A-4ED0-9DB0-8BAF0A70704A}" presName="level3hierChild" presStyleCnt="0"/>
      <dgm:spPr/>
    </dgm:pt>
    <dgm:pt modelId="{2294B65C-D1B3-4F51-B377-D1A8E3075006}" type="pres">
      <dgm:prSet presAssocID="{BB493518-2636-4399-A868-56B99B21724F}" presName="conn2-1" presStyleLbl="parChTrans1D2" presStyleIdx="2" presStyleCnt="4"/>
      <dgm:spPr/>
      <dgm:t>
        <a:bodyPr/>
        <a:lstStyle/>
        <a:p>
          <a:endParaRPr lang="en-GB"/>
        </a:p>
      </dgm:t>
    </dgm:pt>
    <dgm:pt modelId="{8CEA8F02-909C-4F61-AC5B-87311C93D9A9}" type="pres">
      <dgm:prSet presAssocID="{BB493518-2636-4399-A868-56B99B21724F}" presName="connTx" presStyleLbl="parChTrans1D2" presStyleIdx="2" presStyleCnt="4"/>
      <dgm:spPr/>
      <dgm:t>
        <a:bodyPr/>
        <a:lstStyle/>
        <a:p>
          <a:endParaRPr lang="en-GB"/>
        </a:p>
      </dgm:t>
    </dgm:pt>
    <dgm:pt modelId="{4690FABD-556A-4EC3-99C6-13B171EE247A}" type="pres">
      <dgm:prSet presAssocID="{3E01E356-DEAA-4D1A-AFAF-214CD2D59791}" presName="root2" presStyleCnt="0"/>
      <dgm:spPr/>
    </dgm:pt>
    <dgm:pt modelId="{AEA39F82-0D84-40D8-9F80-177E9FC1E8FC}" type="pres">
      <dgm:prSet presAssocID="{3E01E356-DEAA-4D1A-AFAF-214CD2D59791}" presName="LevelTwoTextNode" presStyleLbl="node2" presStyleIdx="2" presStyleCnt="4" custScaleX="396070" custScaleY="155506">
        <dgm:presLayoutVars>
          <dgm:chPref val="3"/>
        </dgm:presLayoutVars>
      </dgm:prSet>
      <dgm:spPr/>
      <dgm:t>
        <a:bodyPr/>
        <a:lstStyle/>
        <a:p>
          <a:endParaRPr lang="en-GB"/>
        </a:p>
      </dgm:t>
    </dgm:pt>
    <dgm:pt modelId="{8E6672B5-A933-4130-A56A-ADAC183F102B}" type="pres">
      <dgm:prSet presAssocID="{3E01E356-DEAA-4D1A-AFAF-214CD2D59791}" presName="level3hierChild" presStyleCnt="0"/>
      <dgm:spPr/>
    </dgm:pt>
    <dgm:pt modelId="{9747A901-B4CC-467B-A36B-B10C2D4D527D}" type="pres">
      <dgm:prSet presAssocID="{3D0C1BA5-2F0A-44CC-9549-8B59567B6C64}" presName="conn2-1" presStyleLbl="parChTrans1D2" presStyleIdx="3" presStyleCnt="4"/>
      <dgm:spPr/>
      <dgm:t>
        <a:bodyPr/>
        <a:lstStyle/>
        <a:p>
          <a:endParaRPr lang="en-GB"/>
        </a:p>
      </dgm:t>
    </dgm:pt>
    <dgm:pt modelId="{F894AB91-B85B-4EB1-9CC8-03CB7EA37FF7}" type="pres">
      <dgm:prSet presAssocID="{3D0C1BA5-2F0A-44CC-9549-8B59567B6C64}" presName="connTx" presStyleLbl="parChTrans1D2" presStyleIdx="3" presStyleCnt="4"/>
      <dgm:spPr/>
      <dgm:t>
        <a:bodyPr/>
        <a:lstStyle/>
        <a:p>
          <a:endParaRPr lang="en-GB"/>
        </a:p>
      </dgm:t>
    </dgm:pt>
    <dgm:pt modelId="{234F2A1C-78D5-4008-9FD6-F1FA4FF70AC0}" type="pres">
      <dgm:prSet presAssocID="{9D754BA9-3C7A-4E6C-BAE4-AFBC40011EB8}" presName="root2" presStyleCnt="0"/>
      <dgm:spPr/>
    </dgm:pt>
    <dgm:pt modelId="{756DBAC8-D2E4-41F0-AFF6-618D45C7044B}" type="pres">
      <dgm:prSet presAssocID="{9D754BA9-3C7A-4E6C-BAE4-AFBC40011EB8}" presName="LevelTwoTextNode" presStyleLbl="node2" presStyleIdx="3" presStyleCnt="4" custScaleX="396070" custScaleY="136457">
        <dgm:presLayoutVars>
          <dgm:chPref val="3"/>
        </dgm:presLayoutVars>
      </dgm:prSet>
      <dgm:spPr/>
      <dgm:t>
        <a:bodyPr/>
        <a:lstStyle/>
        <a:p>
          <a:endParaRPr lang="en-GB"/>
        </a:p>
      </dgm:t>
    </dgm:pt>
    <dgm:pt modelId="{DF01DA46-5787-47CD-A755-258DC9ED333C}" type="pres">
      <dgm:prSet presAssocID="{9D754BA9-3C7A-4E6C-BAE4-AFBC40011EB8}" presName="level3hierChild" presStyleCnt="0"/>
      <dgm:spPr/>
    </dgm:pt>
  </dgm:ptLst>
  <dgm:cxnLst>
    <dgm:cxn modelId="{11B8D636-CFA6-4ACF-8C2D-9D4E31829C8D}" type="presOf" srcId="{F47B2931-DB75-4B6C-8F7A-2804EEE79B78}" destId="{FF04B549-CD66-4401-B29A-2AEEC0D45141}" srcOrd="0" destOrd="0" presId="urn:microsoft.com/office/officeart/2005/8/layout/hierarchy2"/>
    <dgm:cxn modelId="{789D3A5A-A76F-4238-A8D7-C1E68E3DC765}" srcId="{989A6723-6C6D-4AEA-B6DF-72CCDF987FDB}" destId="{F47B2931-DB75-4B6C-8F7A-2804EEE79B78}" srcOrd="0" destOrd="0" parTransId="{EF5456C1-EB95-408D-AF47-A71FA78CD988}" sibTransId="{0A8A0C37-4DC3-427F-8779-83702CB26AE7}"/>
    <dgm:cxn modelId="{FC116018-CE15-4073-BC79-AA05B50179DA}" type="presOf" srcId="{9D754BA9-3C7A-4E6C-BAE4-AFBC40011EB8}" destId="{756DBAC8-D2E4-41F0-AFF6-618D45C7044B}" srcOrd="0" destOrd="0" presId="urn:microsoft.com/office/officeart/2005/8/layout/hierarchy2"/>
    <dgm:cxn modelId="{C60C360B-8958-4AB6-A50E-04B5E190AD0F}" srcId="{989A6723-6C6D-4AEA-B6DF-72CCDF987FDB}" destId="{A12993EC-CB2A-4ED0-9DB0-8BAF0A70704A}" srcOrd="1" destOrd="0" parTransId="{FADD66EF-C27D-4F53-8EC2-64E87EE32CBE}" sibTransId="{6280A1B0-65AC-4BF2-9E46-F670FC53778E}"/>
    <dgm:cxn modelId="{C74E4E95-78A5-4D87-BBA0-551211867685}" type="presOf" srcId="{3D0C1BA5-2F0A-44CC-9549-8B59567B6C64}" destId="{F894AB91-B85B-4EB1-9CC8-03CB7EA37FF7}" srcOrd="1" destOrd="0" presId="urn:microsoft.com/office/officeart/2005/8/layout/hierarchy2"/>
    <dgm:cxn modelId="{C34EBD98-CFBD-41B7-B560-22EC77232050}" type="presOf" srcId="{A12993EC-CB2A-4ED0-9DB0-8BAF0A70704A}" destId="{6B267B66-2097-4819-8DF6-48F958576FA7}" srcOrd="0" destOrd="0" presId="urn:microsoft.com/office/officeart/2005/8/layout/hierarchy2"/>
    <dgm:cxn modelId="{E9BC1863-430F-458F-8C43-B19C9DD60266}" srcId="{989A6723-6C6D-4AEA-B6DF-72CCDF987FDB}" destId="{3E01E356-DEAA-4D1A-AFAF-214CD2D59791}" srcOrd="2" destOrd="0" parTransId="{BB493518-2636-4399-A868-56B99B21724F}" sibTransId="{1E755C32-67EF-4D15-82A6-6944C2258154}"/>
    <dgm:cxn modelId="{D01761C0-8EC4-473F-B76D-9DE823EDC79C}" type="presOf" srcId="{BB493518-2636-4399-A868-56B99B21724F}" destId="{2294B65C-D1B3-4F51-B377-D1A8E3075006}" srcOrd="0" destOrd="0" presId="urn:microsoft.com/office/officeart/2005/8/layout/hierarchy2"/>
    <dgm:cxn modelId="{BF7DE6C8-ACBA-434F-B352-FC5C7F1EA377}" type="presOf" srcId="{3E01E356-DEAA-4D1A-AFAF-214CD2D59791}" destId="{AEA39F82-0D84-40D8-9F80-177E9FC1E8FC}" srcOrd="0" destOrd="0" presId="urn:microsoft.com/office/officeart/2005/8/layout/hierarchy2"/>
    <dgm:cxn modelId="{733D2C13-25D6-448D-A6D4-9FA55760E09D}" srcId="{989A6723-6C6D-4AEA-B6DF-72CCDF987FDB}" destId="{9D754BA9-3C7A-4E6C-BAE4-AFBC40011EB8}" srcOrd="3" destOrd="0" parTransId="{3D0C1BA5-2F0A-44CC-9549-8B59567B6C64}" sibTransId="{9672EA08-F8A5-4167-BFA9-8C1065E1FCD6}"/>
    <dgm:cxn modelId="{F4AC28BC-5D7F-4199-B830-8DBD483DCD16}" type="presOf" srcId="{EF5456C1-EB95-408D-AF47-A71FA78CD988}" destId="{2A9A0278-EBE7-4D32-BD62-2D9A5D876D4C}" srcOrd="0" destOrd="0" presId="urn:microsoft.com/office/officeart/2005/8/layout/hierarchy2"/>
    <dgm:cxn modelId="{B620DC12-F162-4375-B042-674DB2824C0C}" type="presOf" srcId="{BB493518-2636-4399-A868-56B99B21724F}" destId="{8CEA8F02-909C-4F61-AC5B-87311C93D9A9}" srcOrd="1" destOrd="0" presId="urn:microsoft.com/office/officeart/2005/8/layout/hierarchy2"/>
    <dgm:cxn modelId="{0095CFCD-6C33-4DBF-9CBB-3A039DC145D7}" type="presOf" srcId="{C9608019-C6A3-4B54-AC71-CABEC7079055}" destId="{5511AB21-16D6-4C98-B16F-E1193F6C7BCD}" srcOrd="0" destOrd="0" presId="urn:microsoft.com/office/officeart/2005/8/layout/hierarchy2"/>
    <dgm:cxn modelId="{CC1E5D5E-9CBC-41CD-AA2E-130152C1A38E}" type="presOf" srcId="{3D0C1BA5-2F0A-44CC-9549-8B59567B6C64}" destId="{9747A901-B4CC-467B-A36B-B10C2D4D527D}" srcOrd="0" destOrd="0" presId="urn:microsoft.com/office/officeart/2005/8/layout/hierarchy2"/>
    <dgm:cxn modelId="{3C3E6654-198C-404B-928D-299413D2BE0C}" type="presOf" srcId="{EF5456C1-EB95-408D-AF47-A71FA78CD988}" destId="{7B9BA65C-FE4D-48FC-A109-03F85ACE6A4B}" srcOrd="1" destOrd="0" presId="urn:microsoft.com/office/officeart/2005/8/layout/hierarchy2"/>
    <dgm:cxn modelId="{C2304250-E561-4076-8BAD-1569D8094E8B}" type="presOf" srcId="{FADD66EF-C27D-4F53-8EC2-64E87EE32CBE}" destId="{E64A6EE4-A093-476C-A5B0-6B78E5FC4225}" srcOrd="1" destOrd="0" presId="urn:microsoft.com/office/officeart/2005/8/layout/hierarchy2"/>
    <dgm:cxn modelId="{575E1DDB-6B39-4C0A-90F8-8844E98C2997}" type="presOf" srcId="{FADD66EF-C27D-4F53-8EC2-64E87EE32CBE}" destId="{1EE69B9F-3F35-48BC-A6F1-B638FBE5D507}" srcOrd="0" destOrd="0" presId="urn:microsoft.com/office/officeart/2005/8/layout/hierarchy2"/>
    <dgm:cxn modelId="{B55512F6-5EE5-4CC7-B439-25CB4B19BC0D}" type="presOf" srcId="{989A6723-6C6D-4AEA-B6DF-72CCDF987FDB}" destId="{6F40A043-22FE-42E2-B2F9-C4BF9BF96A2B}" srcOrd="0" destOrd="0" presId="urn:microsoft.com/office/officeart/2005/8/layout/hierarchy2"/>
    <dgm:cxn modelId="{04765981-11F1-40DF-B739-F1E44804574F}" srcId="{C9608019-C6A3-4B54-AC71-CABEC7079055}" destId="{989A6723-6C6D-4AEA-B6DF-72CCDF987FDB}" srcOrd="0" destOrd="0" parTransId="{E1A4E2EE-77E5-469C-B5AA-9CB144AF3542}" sibTransId="{8B91F350-BA67-40BC-85D6-2649470E9290}"/>
    <dgm:cxn modelId="{3EE9B0FE-4A2F-4734-B4AC-FC62AC6F76DB}" type="presParOf" srcId="{5511AB21-16D6-4C98-B16F-E1193F6C7BCD}" destId="{7EA2007E-7890-466B-AF1C-AECAFAB27A4D}" srcOrd="0" destOrd="0" presId="urn:microsoft.com/office/officeart/2005/8/layout/hierarchy2"/>
    <dgm:cxn modelId="{49E6F082-9B51-40BB-905C-B61F5A783F32}" type="presParOf" srcId="{7EA2007E-7890-466B-AF1C-AECAFAB27A4D}" destId="{6F40A043-22FE-42E2-B2F9-C4BF9BF96A2B}" srcOrd="0" destOrd="0" presId="urn:microsoft.com/office/officeart/2005/8/layout/hierarchy2"/>
    <dgm:cxn modelId="{96F68F3C-157E-4511-B966-9125255426E2}" type="presParOf" srcId="{7EA2007E-7890-466B-AF1C-AECAFAB27A4D}" destId="{5F48358B-6636-4C29-A295-E612C5DC96C0}" srcOrd="1" destOrd="0" presId="urn:microsoft.com/office/officeart/2005/8/layout/hierarchy2"/>
    <dgm:cxn modelId="{46F275B5-A9D9-4BDB-B2BD-AF44C0835EE0}" type="presParOf" srcId="{5F48358B-6636-4C29-A295-E612C5DC96C0}" destId="{2A9A0278-EBE7-4D32-BD62-2D9A5D876D4C}" srcOrd="0" destOrd="0" presId="urn:microsoft.com/office/officeart/2005/8/layout/hierarchy2"/>
    <dgm:cxn modelId="{C5C74C27-C586-422D-8E92-FF23B847FA17}" type="presParOf" srcId="{2A9A0278-EBE7-4D32-BD62-2D9A5D876D4C}" destId="{7B9BA65C-FE4D-48FC-A109-03F85ACE6A4B}" srcOrd="0" destOrd="0" presId="urn:microsoft.com/office/officeart/2005/8/layout/hierarchy2"/>
    <dgm:cxn modelId="{88B111E7-4565-4085-9FA5-ACB4C9D874EC}" type="presParOf" srcId="{5F48358B-6636-4C29-A295-E612C5DC96C0}" destId="{25989EED-F1E2-402B-9867-C1D8586B8ACB}" srcOrd="1" destOrd="0" presId="urn:microsoft.com/office/officeart/2005/8/layout/hierarchy2"/>
    <dgm:cxn modelId="{CBBA0AF6-0BDF-4184-929B-1BAA23513248}" type="presParOf" srcId="{25989EED-F1E2-402B-9867-C1D8586B8ACB}" destId="{FF04B549-CD66-4401-B29A-2AEEC0D45141}" srcOrd="0" destOrd="0" presId="urn:microsoft.com/office/officeart/2005/8/layout/hierarchy2"/>
    <dgm:cxn modelId="{6275CAB1-114A-4708-BE8E-9DDA55522015}" type="presParOf" srcId="{25989EED-F1E2-402B-9867-C1D8586B8ACB}" destId="{ED34130D-0DA1-4485-8F16-69190086686B}" srcOrd="1" destOrd="0" presId="urn:microsoft.com/office/officeart/2005/8/layout/hierarchy2"/>
    <dgm:cxn modelId="{4ACED21D-1E87-459F-9106-BD6104968A72}" type="presParOf" srcId="{5F48358B-6636-4C29-A295-E612C5DC96C0}" destId="{1EE69B9F-3F35-48BC-A6F1-B638FBE5D507}" srcOrd="2" destOrd="0" presId="urn:microsoft.com/office/officeart/2005/8/layout/hierarchy2"/>
    <dgm:cxn modelId="{EA0A114F-0483-4A87-B5B4-BD91CE90A63C}" type="presParOf" srcId="{1EE69B9F-3F35-48BC-A6F1-B638FBE5D507}" destId="{E64A6EE4-A093-476C-A5B0-6B78E5FC4225}" srcOrd="0" destOrd="0" presId="urn:microsoft.com/office/officeart/2005/8/layout/hierarchy2"/>
    <dgm:cxn modelId="{ECA597A2-94D9-4F6F-8FA7-C44509C8781F}" type="presParOf" srcId="{5F48358B-6636-4C29-A295-E612C5DC96C0}" destId="{BB637B46-470D-4993-BA15-01E46F09C40D}" srcOrd="3" destOrd="0" presId="urn:microsoft.com/office/officeart/2005/8/layout/hierarchy2"/>
    <dgm:cxn modelId="{974A1179-0736-45A0-BF90-6770538428BE}" type="presParOf" srcId="{BB637B46-470D-4993-BA15-01E46F09C40D}" destId="{6B267B66-2097-4819-8DF6-48F958576FA7}" srcOrd="0" destOrd="0" presId="urn:microsoft.com/office/officeart/2005/8/layout/hierarchy2"/>
    <dgm:cxn modelId="{AB6AAE9C-398C-4F2B-9B0A-DB6A6AC87822}" type="presParOf" srcId="{BB637B46-470D-4993-BA15-01E46F09C40D}" destId="{4783CA50-7537-40C7-A8A6-7922421115C0}" srcOrd="1" destOrd="0" presId="urn:microsoft.com/office/officeart/2005/8/layout/hierarchy2"/>
    <dgm:cxn modelId="{79414EB7-D85F-4562-A593-681C8B3C2397}" type="presParOf" srcId="{5F48358B-6636-4C29-A295-E612C5DC96C0}" destId="{2294B65C-D1B3-4F51-B377-D1A8E3075006}" srcOrd="4" destOrd="0" presId="urn:microsoft.com/office/officeart/2005/8/layout/hierarchy2"/>
    <dgm:cxn modelId="{1692EF9F-2E75-4E72-AC01-182E0FB14A09}" type="presParOf" srcId="{2294B65C-D1B3-4F51-B377-D1A8E3075006}" destId="{8CEA8F02-909C-4F61-AC5B-87311C93D9A9}" srcOrd="0" destOrd="0" presId="urn:microsoft.com/office/officeart/2005/8/layout/hierarchy2"/>
    <dgm:cxn modelId="{5357F351-FD27-42C9-845D-5BE870F53A95}" type="presParOf" srcId="{5F48358B-6636-4C29-A295-E612C5DC96C0}" destId="{4690FABD-556A-4EC3-99C6-13B171EE247A}" srcOrd="5" destOrd="0" presId="urn:microsoft.com/office/officeart/2005/8/layout/hierarchy2"/>
    <dgm:cxn modelId="{B69D9A03-9E2E-4273-B5BF-CF000BB7D2A9}" type="presParOf" srcId="{4690FABD-556A-4EC3-99C6-13B171EE247A}" destId="{AEA39F82-0D84-40D8-9F80-177E9FC1E8FC}" srcOrd="0" destOrd="0" presId="urn:microsoft.com/office/officeart/2005/8/layout/hierarchy2"/>
    <dgm:cxn modelId="{DDE19983-FDC1-4007-AE41-E010EBFA7FC9}" type="presParOf" srcId="{4690FABD-556A-4EC3-99C6-13B171EE247A}" destId="{8E6672B5-A933-4130-A56A-ADAC183F102B}" srcOrd="1" destOrd="0" presId="urn:microsoft.com/office/officeart/2005/8/layout/hierarchy2"/>
    <dgm:cxn modelId="{C5D9080E-E3CF-4E3D-A47F-E4B9D8ACDA14}" type="presParOf" srcId="{5F48358B-6636-4C29-A295-E612C5DC96C0}" destId="{9747A901-B4CC-467B-A36B-B10C2D4D527D}" srcOrd="6" destOrd="0" presId="urn:microsoft.com/office/officeart/2005/8/layout/hierarchy2"/>
    <dgm:cxn modelId="{3215CF93-F070-416C-B809-A768FA65A853}" type="presParOf" srcId="{9747A901-B4CC-467B-A36B-B10C2D4D527D}" destId="{F894AB91-B85B-4EB1-9CC8-03CB7EA37FF7}" srcOrd="0" destOrd="0" presId="urn:microsoft.com/office/officeart/2005/8/layout/hierarchy2"/>
    <dgm:cxn modelId="{1776B463-D8C9-43F7-9683-7BFDBEBB7EF6}" type="presParOf" srcId="{5F48358B-6636-4C29-A295-E612C5DC96C0}" destId="{234F2A1C-78D5-4008-9FD6-F1FA4FF70AC0}" srcOrd="7" destOrd="0" presId="urn:microsoft.com/office/officeart/2005/8/layout/hierarchy2"/>
    <dgm:cxn modelId="{D3D8BF32-0F7B-4113-B6C4-6704AE8277D0}" type="presParOf" srcId="{234F2A1C-78D5-4008-9FD6-F1FA4FF70AC0}" destId="{756DBAC8-D2E4-41F0-AFF6-618D45C7044B}" srcOrd="0" destOrd="0" presId="urn:microsoft.com/office/officeart/2005/8/layout/hierarchy2"/>
    <dgm:cxn modelId="{FD880133-FF27-4178-9D31-432A8032634A}" type="presParOf" srcId="{234F2A1C-78D5-4008-9FD6-F1FA4FF70AC0}" destId="{DF01DA46-5787-47CD-A755-258DC9ED333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713FCB1-B49D-4934-9C7A-8ABC65F8BB3D}" type="doc">
      <dgm:prSet loTypeId="urn:microsoft.com/office/officeart/2005/8/layout/hierarchy2" loCatId="hierarchy" qsTypeId="urn:microsoft.com/office/officeart/2005/8/quickstyle/simple4" qsCatId="simple" csTypeId="urn:microsoft.com/office/officeart/2005/8/colors/accent5_1" csCatId="accent5" phldr="1"/>
      <dgm:spPr/>
      <dgm:t>
        <a:bodyPr/>
        <a:lstStyle/>
        <a:p>
          <a:endParaRPr lang="en-GB"/>
        </a:p>
      </dgm:t>
    </dgm:pt>
    <dgm:pt modelId="{66D9928F-AFBF-43C6-8FD1-EC622C7567C6}">
      <dgm:prSet/>
      <dgm:spPr/>
      <dgm:t>
        <a:bodyPr/>
        <a:lstStyle/>
        <a:p>
          <a:r>
            <a:rPr lang="en-GB" dirty="0" smtClean="0"/>
            <a:t>Enhancing human and social capital in rural areas</a:t>
          </a:r>
          <a:endParaRPr lang="en-GB" dirty="0"/>
        </a:p>
      </dgm:t>
    </dgm:pt>
    <dgm:pt modelId="{8F761EEC-9B6B-4F35-83E9-25B17CF1B295}" type="parTrans" cxnId="{E5D84E03-CE9C-41A9-9D93-724AB18ED44C}">
      <dgm:prSet/>
      <dgm:spPr/>
      <dgm:t>
        <a:bodyPr/>
        <a:lstStyle/>
        <a:p>
          <a:endParaRPr lang="en-GB"/>
        </a:p>
      </dgm:t>
    </dgm:pt>
    <dgm:pt modelId="{8AC52F0E-D2EB-48D8-AA25-4E796E98E278}" type="sibTrans" cxnId="{E5D84E03-CE9C-41A9-9D93-724AB18ED44C}">
      <dgm:prSet/>
      <dgm:spPr/>
      <dgm:t>
        <a:bodyPr/>
        <a:lstStyle/>
        <a:p>
          <a:endParaRPr lang="en-GB"/>
        </a:p>
      </dgm:t>
    </dgm:pt>
    <dgm:pt modelId="{88AE973A-513B-456B-AA1F-62E16E12C3E4}">
      <dgm:prSet phldrT="[Text]"/>
      <dgm:spPr>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dgm:spPr>
      <dgm:t>
        <a:bodyPr/>
        <a:lstStyle/>
        <a:p>
          <a:r>
            <a:rPr lang="en-GB" dirty="0" smtClean="0"/>
            <a:t>Develop skills, education and training</a:t>
          </a:r>
          <a:endParaRPr lang="en-GB" dirty="0"/>
        </a:p>
      </dgm:t>
    </dgm:pt>
    <dgm:pt modelId="{C3B316E8-0396-4303-9F47-9B84FAF267FB}" type="parTrans" cxnId="{1E205790-FD17-4F80-8393-8E564675D82D}">
      <dgm:prSet/>
      <dgm:spPr/>
      <dgm:t>
        <a:bodyPr/>
        <a:lstStyle/>
        <a:p>
          <a:endParaRPr lang="en-GB"/>
        </a:p>
      </dgm:t>
    </dgm:pt>
    <dgm:pt modelId="{19BE86EA-5D87-482A-BE31-A95FB5BDFAB0}" type="sibTrans" cxnId="{1E205790-FD17-4F80-8393-8E564675D82D}">
      <dgm:prSet/>
      <dgm:spPr/>
      <dgm:t>
        <a:bodyPr/>
        <a:lstStyle/>
        <a:p>
          <a:endParaRPr lang="en-GB"/>
        </a:p>
      </dgm:t>
    </dgm:pt>
    <dgm:pt modelId="{0B742DFE-CAB0-45F5-8668-0E62F125B338}">
      <dgm:prSet/>
      <dgm:spPr>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dgm:spPr>
      <dgm:t>
        <a:bodyPr/>
        <a:lstStyle/>
        <a:p>
          <a:r>
            <a:rPr lang="fr-BE" dirty="0" err="1" smtClean="0"/>
            <a:t>Boost</a:t>
          </a:r>
          <a:r>
            <a:rPr lang="fr-BE" dirty="0" smtClean="0"/>
            <a:t> </a:t>
          </a:r>
          <a:r>
            <a:rPr lang="fr-BE" dirty="0" err="1" smtClean="0"/>
            <a:t>knowledge</a:t>
          </a:r>
          <a:r>
            <a:rPr lang="fr-BE" dirty="0" smtClean="0"/>
            <a:t> and innovation </a:t>
          </a:r>
          <a:r>
            <a:rPr lang="fr-BE" dirty="0" err="1" smtClean="0"/>
            <a:t>systems</a:t>
          </a:r>
          <a:endParaRPr lang="en-GB" dirty="0"/>
        </a:p>
      </dgm:t>
    </dgm:pt>
    <dgm:pt modelId="{888B7B7B-218F-49E9-9809-A6268C0E91E1}" type="parTrans" cxnId="{2D37F187-D955-45E0-9015-A13BE0BF012E}">
      <dgm:prSet/>
      <dgm:spPr/>
      <dgm:t>
        <a:bodyPr/>
        <a:lstStyle/>
        <a:p>
          <a:endParaRPr lang="en-GB"/>
        </a:p>
      </dgm:t>
    </dgm:pt>
    <dgm:pt modelId="{75D9B418-C088-4548-A0D0-C70ACCC4AAAB}" type="sibTrans" cxnId="{2D37F187-D955-45E0-9015-A13BE0BF012E}">
      <dgm:prSet/>
      <dgm:spPr/>
      <dgm:t>
        <a:bodyPr/>
        <a:lstStyle/>
        <a:p>
          <a:endParaRPr lang="en-GB"/>
        </a:p>
      </dgm:t>
    </dgm:pt>
    <dgm:pt modelId="{2B7BD977-805A-43AF-9520-526B5507C945}">
      <dgm:prSet/>
      <dgm:spPr>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dgm:spPr>
      <dgm:t>
        <a:bodyPr/>
        <a:lstStyle/>
        <a:p>
          <a:r>
            <a:rPr lang="fr-BE" dirty="0" err="1" smtClean="0"/>
            <a:t>Provide</a:t>
          </a:r>
          <a:r>
            <a:rPr lang="fr-BE" dirty="0" smtClean="0"/>
            <a:t> a </a:t>
          </a:r>
          <a:r>
            <a:rPr lang="fr-BE" dirty="0" err="1" smtClean="0"/>
            <a:t>conducive</a:t>
          </a:r>
          <a:r>
            <a:rPr lang="fr-BE" dirty="0" smtClean="0"/>
            <a:t> </a:t>
          </a:r>
          <a:r>
            <a:rPr lang="fr-BE" dirty="0" err="1" smtClean="0"/>
            <a:t>environment</a:t>
          </a:r>
          <a:r>
            <a:rPr lang="fr-BE" dirty="0" smtClean="0"/>
            <a:t> to </a:t>
          </a:r>
          <a:r>
            <a:rPr lang="fr-BE" dirty="0" err="1" smtClean="0"/>
            <a:t>participatory</a:t>
          </a:r>
          <a:r>
            <a:rPr lang="fr-BE" dirty="0" smtClean="0"/>
            <a:t> </a:t>
          </a:r>
          <a:r>
            <a:rPr lang="fr-BE" dirty="0" err="1" smtClean="0"/>
            <a:t>approaches</a:t>
          </a:r>
          <a:endParaRPr lang="en-GB" dirty="0"/>
        </a:p>
      </dgm:t>
    </dgm:pt>
    <dgm:pt modelId="{A0CE777E-A779-4F70-AED9-58D27538AA6A}" type="parTrans" cxnId="{3164EADE-0579-44F5-BA03-0F4B0936EC4E}">
      <dgm:prSet/>
      <dgm:spPr/>
      <dgm:t>
        <a:bodyPr/>
        <a:lstStyle/>
        <a:p>
          <a:endParaRPr lang="en-GB"/>
        </a:p>
      </dgm:t>
    </dgm:pt>
    <dgm:pt modelId="{FB2123C3-2136-4B00-B779-E81B16C36B97}" type="sibTrans" cxnId="{3164EADE-0579-44F5-BA03-0F4B0936EC4E}">
      <dgm:prSet/>
      <dgm:spPr/>
      <dgm:t>
        <a:bodyPr/>
        <a:lstStyle/>
        <a:p>
          <a:endParaRPr lang="en-GB"/>
        </a:p>
      </dgm:t>
    </dgm:pt>
    <dgm:pt modelId="{51019919-7F46-42D5-86FA-A15FCB2BF28B}" type="pres">
      <dgm:prSet presAssocID="{D713FCB1-B49D-4934-9C7A-8ABC65F8BB3D}" presName="diagram" presStyleCnt="0">
        <dgm:presLayoutVars>
          <dgm:chPref val="1"/>
          <dgm:dir/>
          <dgm:animOne val="branch"/>
          <dgm:animLvl val="lvl"/>
          <dgm:resizeHandles val="exact"/>
        </dgm:presLayoutVars>
      </dgm:prSet>
      <dgm:spPr/>
      <dgm:t>
        <a:bodyPr/>
        <a:lstStyle/>
        <a:p>
          <a:endParaRPr lang="en-GB"/>
        </a:p>
      </dgm:t>
    </dgm:pt>
    <dgm:pt modelId="{792B5B6F-0FD4-411E-B6EC-3AD2C6ECF243}" type="pres">
      <dgm:prSet presAssocID="{66D9928F-AFBF-43C6-8FD1-EC622C7567C6}" presName="root1" presStyleCnt="0"/>
      <dgm:spPr/>
    </dgm:pt>
    <dgm:pt modelId="{63DE0594-62AB-416C-8275-873A310D10A5}" type="pres">
      <dgm:prSet presAssocID="{66D9928F-AFBF-43C6-8FD1-EC622C7567C6}" presName="LevelOneTextNode" presStyleLbl="node0" presStyleIdx="0" presStyleCnt="1">
        <dgm:presLayoutVars>
          <dgm:chPref val="3"/>
        </dgm:presLayoutVars>
      </dgm:prSet>
      <dgm:spPr/>
      <dgm:t>
        <a:bodyPr/>
        <a:lstStyle/>
        <a:p>
          <a:endParaRPr lang="en-GB"/>
        </a:p>
      </dgm:t>
    </dgm:pt>
    <dgm:pt modelId="{F01985FD-BDB5-4175-B4C2-B5FAEF9C0A8C}" type="pres">
      <dgm:prSet presAssocID="{66D9928F-AFBF-43C6-8FD1-EC622C7567C6}" presName="level2hierChild" presStyleCnt="0"/>
      <dgm:spPr/>
    </dgm:pt>
    <dgm:pt modelId="{78CA3418-AEAB-4F9F-ABCE-DC6CEC8BA03D}" type="pres">
      <dgm:prSet presAssocID="{C3B316E8-0396-4303-9F47-9B84FAF267FB}" presName="conn2-1" presStyleLbl="parChTrans1D2" presStyleIdx="0" presStyleCnt="3"/>
      <dgm:spPr/>
      <dgm:t>
        <a:bodyPr/>
        <a:lstStyle/>
        <a:p>
          <a:endParaRPr lang="en-GB"/>
        </a:p>
      </dgm:t>
    </dgm:pt>
    <dgm:pt modelId="{CFBC934C-F5F0-404E-A02A-F2D7E6F37CC5}" type="pres">
      <dgm:prSet presAssocID="{C3B316E8-0396-4303-9F47-9B84FAF267FB}" presName="connTx" presStyleLbl="parChTrans1D2" presStyleIdx="0" presStyleCnt="3"/>
      <dgm:spPr/>
      <dgm:t>
        <a:bodyPr/>
        <a:lstStyle/>
        <a:p>
          <a:endParaRPr lang="en-GB"/>
        </a:p>
      </dgm:t>
    </dgm:pt>
    <dgm:pt modelId="{50A69574-0CA9-4812-80EE-CDDF12F098F8}" type="pres">
      <dgm:prSet presAssocID="{88AE973A-513B-456B-AA1F-62E16E12C3E4}" presName="root2" presStyleCnt="0"/>
      <dgm:spPr/>
    </dgm:pt>
    <dgm:pt modelId="{02230CBC-3F17-4348-80D8-7BC918461799}" type="pres">
      <dgm:prSet presAssocID="{88AE973A-513B-456B-AA1F-62E16E12C3E4}" presName="LevelTwoTextNode" presStyleLbl="node2" presStyleIdx="0" presStyleCnt="3" custScaleX="115729">
        <dgm:presLayoutVars>
          <dgm:chPref val="3"/>
        </dgm:presLayoutVars>
      </dgm:prSet>
      <dgm:spPr/>
      <dgm:t>
        <a:bodyPr/>
        <a:lstStyle/>
        <a:p>
          <a:endParaRPr lang="en-GB"/>
        </a:p>
      </dgm:t>
    </dgm:pt>
    <dgm:pt modelId="{7E509839-1642-4F1B-B904-BEACA7BDD6A3}" type="pres">
      <dgm:prSet presAssocID="{88AE973A-513B-456B-AA1F-62E16E12C3E4}" presName="level3hierChild" presStyleCnt="0"/>
      <dgm:spPr/>
    </dgm:pt>
    <dgm:pt modelId="{154157C8-D9A7-4BC8-9B3F-4AA55FD3343E}" type="pres">
      <dgm:prSet presAssocID="{888B7B7B-218F-49E9-9809-A6268C0E91E1}" presName="conn2-1" presStyleLbl="parChTrans1D2" presStyleIdx="1" presStyleCnt="3"/>
      <dgm:spPr/>
      <dgm:t>
        <a:bodyPr/>
        <a:lstStyle/>
        <a:p>
          <a:endParaRPr lang="en-GB"/>
        </a:p>
      </dgm:t>
    </dgm:pt>
    <dgm:pt modelId="{F85027A0-E13D-46DC-BB12-B882C8C059EC}" type="pres">
      <dgm:prSet presAssocID="{888B7B7B-218F-49E9-9809-A6268C0E91E1}" presName="connTx" presStyleLbl="parChTrans1D2" presStyleIdx="1" presStyleCnt="3"/>
      <dgm:spPr/>
      <dgm:t>
        <a:bodyPr/>
        <a:lstStyle/>
        <a:p>
          <a:endParaRPr lang="en-GB"/>
        </a:p>
      </dgm:t>
    </dgm:pt>
    <dgm:pt modelId="{6D336883-BE33-4905-B347-7C4D4DC9DB52}" type="pres">
      <dgm:prSet presAssocID="{0B742DFE-CAB0-45F5-8668-0E62F125B338}" presName="root2" presStyleCnt="0"/>
      <dgm:spPr/>
    </dgm:pt>
    <dgm:pt modelId="{7F6D430B-B56C-46B1-A30F-E42CF2B4E091}" type="pres">
      <dgm:prSet presAssocID="{0B742DFE-CAB0-45F5-8668-0E62F125B338}" presName="LevelTwoTextNode" presStyleLbl="node2" presStyleIdx="1" presStyleCnt="3" custScaleX="117409">
        <dgm:presLayoutVars>
          <dgm:chPref val="3"/>
        </dgm:presLayoutVars>
      </dgm:prSet>
      <dgm:spPr/>
      <dgm:t>
        <a:bodyPr/>
        <a:lstStyle/>
        <a:p>
          <a:endParaRPr lang="en-GB"/>
        </a:p>
      </dgm:t>
    </dgm:pt>
    <dgm:pt modelId="{B182C7E2-3D63-4A70-8755-295A65270000}" type="pres">
      <dgm:prSet presAssocID="{0B742DFE-CAB0-45F5-8668-0E62F125B338}" presName="level3hierChild" presStyleCnt="0"/>
      <dgm:spPr/>
    </dgm:pt>
    <dgm:pt modelId="{5090D2DA-ECAA-4D60-AA8B-6F6F9CA61651}" type="pres">
      <dgm:prSet presAssocID="{A0CE777E-A779-4F70-AED9-58D27538AA6A}" presName="conn2-1" presStyleLbl="parChTrans1D2" presStyleIdx="2" presStyleCnt="3"/>
      <dgm:spPr/>
      <dgm:t>
        <a:bodyPr/>
        <a:lstStyle/>
        <a:p>
          <a:endParaRPr lang="en-GB"/>
        </a:p>
      </dgm:t>
    </dgm:pt>
    <dgm:pt modelId="{4442B3EF-B95E-4F80-8497-83EC872394A4}" type="pres">
      <dgm:prSet presAssocID="{A0CE777E-A779-4F70-AED9-58D27538AA6A}" presName="connTx" presStyleLbl="parChTrans1D2" presStyleIdx="2" presStyleCnt="3"/>
      <dgm:spPr/>
      <dgm:t>
        <a:bodyPr/>
        <a:lstStyle/>
        <a:p>
          <a:endParaRPr lang="en-GB"/>
        </a:p>
      </dgm:t>
    </dgm:pt>
    <dgm:pt modelId="{2BEB4365-E129-4C08-8A25-231093E21148}" type="pres">
      <dgm:prSet presAssocID="{2B7BD977-805A-43AF-9520-526B5507C945}" presName="root2" presStyleCnt="0"/>
      <dgm:spPr/>
    </dgm:pt>
    <dgm:pt modelId="{41EB7CC5-9178-41D4-929C-391250182C72}" type="pres">
      <dgm:prSet presAssocID="{2B7BD977-805A-43AF-9520-526B5507C945}" presName="LevelTwoTextNode" presStyleLbl="node2" presStyleIdx="2" presStyleCnt="3" custScaleX="117409">
        <dgm:presLayoutVars>
          <dgm:chPref val="3"/>
        </dgm:presLayoutVars>
      </dgm:prSet>
      <dgm:spPr/>
      <dgm:t>
        <a:bodyPr/>
        <a:lstStyle/>
        <a:p>
          <a:endParaRPr lang="en-GB"/>
        </a:p>
      </dgm:t>
    </dgm:pt>
    <dgm:pt modelId="{1B350420-CEC4-456A-993A-2CA4BC4C3F5D}" type="pres">
      <dgm:prSet presAssocID="{2B7BD977-805A-43AF-9520-526B5507C945}" presName="level3hierChild" presStyleCnt="0"/>
      <dgm:spPr/>
    </dgm:pt>
  </dgm:ptLst>
  <dgm:cxnLst>
    <dgm:cxn modelId="{C41F9EAA-2F34-4CD5-8D47-E15E909BB424}" type="presOf" srcId="{2B7BD977-805A-43AF-9520-526B5507C945}" destId="{41EB7CC5-9178-41D4-929C-391250182C72}" srcOrd="0" destOrd="0" presId="urn:microsoft.com/office/officeart/2005/8/layout/hierarchy2"/>
    <dgm:cxn modelId="{72F9F369-5F4F-4895-81D8-25103430BBB4}" type="presOf" srcId="{A0CE777E-A779-4F70-AED9-58D27538AA6A}" destId="{5090D2DA-ECAA-4D60-AA8B-6F6F9CA61651}" srcOrd="0" destOrd="0" presId="urn:microsoft.com/office/officeart/2005/8/layout/hierarchy2"/>
    <dgm:cxn modelId="{761594D7-7842-4D12-8F32-FCBFD541B3F5}" type="presOf" srcId="{888B7B7B-218F-49E9-9809-A6268C0E91E1}" destId="{F85027A0-E13D-46DC-BB12-B882C8C059EC}" srcOrd="1" destOrd="0" presId="urn:microsoft.com/office/officeart/2005/8/layout/hierarchy2"/>
    <dgm:cxn modelId="{BB44EC47-309D-430A-93CD-E4E426FA9F16}" type="presOf" srcId="{0B742DFE-CAB0-45F5-8668-0E62F125B338}" destId="{7F6D430B-B56C-46B1-A30F-E42CF2B4E091}" srcOrd="0" destOrd="0" presId="urn:microsoft.com/office/officeart/2005/8/layout/hierarchy2"/>
    <dgm:cxn modelId="{B2ED6080-9237-4E08-82EC-902C9FE11E19}" type="presOf" srcId="{A0CE777E-A779-4F70-AED9-58D27538AA6A}" destId="{4442B3EF-B95E-4F80-8497-83EC872394A4}" srcOrd="1" destOrd="0" presId="urn:microsoft.com/office/officeart/2005/8/layout/hierarchy2"/>
    <dgm:cxn modelId="{3164EADE-0579-44F5-BA03-0F4B0936EC4E}" srcId="{66D9928F-AFBF-43C6-8FD1-EC622C7567C6}" destId="{2B7BD977-805A-43AF-9520-526B5507C945}" srcOrd="2" destOrd="0" parTransId="{A0CE777E-A779-4F70-AED9-58D27538AA6A}" sibTransId="{FB2123C3-2136-4B00-B779-E81B16C36B97}"/>
    <dgm:cxn modelId="{83B6972A-97E7-46DD-98DA-526CF56E02FC}" type="presOf" srcId="{88AE973A-513B-456B-AA1F-62E16E12C3E4}" destId="{02230CBC-3F17-4348-80D8-7BC918461799}" srcOrd="0" destOrd="0" presId="urn:microsoft.com/office/officeart/2005/8/layout/hierarchy2"/>
    <dgm:cxn modelId="{B4F5084B-E4F6-4479-8E24-F4F85CA8E3C2}" type="presOf" srcId="{D713FCB1-B49D-4934-9C7A-8ABC65F8BB3D}" destId="{51019919-7F46-42D5-86FA-A15FCB2BF28B}" srcOrd="0" destOrd="0" presId="urn:microsoft.com/office/officeart/2005/8/layout/hierarchy2"/>
    <dgm:cxn modelId="{2D37F187-D955-45E0-9015-A13BE0BF012E}" srcId="{66D9928F-AFBF-43C6-8FD1-EC622C7567C6}" destId="{0B742DFE-CAB0-45F5-8668-0E62F125B338}" srcOrd="1" destOrd="0" parTransId="{888B7B7B-218F-49E9-9809-A6268C0E91E1}" sibTransId="{75D9B418-C088-4548-A0D0-C70ACCC4AAAB}"/>
    <dgm:cxn modelId="{FFBDD20E-0E44-4C0D-B509-14A48DF5C673}" type="presOf" srcId="{66D9928F-AFBF-43C6-8FD1-EC622C7567C6}" destId="{63DE0594-62AB-416C-8275-873A310D10A5}" srcOrd="0" destOrd="0" presId="urn:microsoft.com/office/officeart/2005/8/layout/hierarchy2"/>
    <dgm:cxn modelId="{1E205790-FD17-4F80-8393-8E564675D82D}" srcId="{66D9928F-AFBF-43C6-8FD1-EC622C7567C6}" destId="{88AE973A-513B-456B-AA1F-62E16E12C3E4}" srcOrd="0" destOrd="0" parTransId="{C3B316E8-0396-4303-9F47-9B84FAF267FB}" sibTransId="{19BE86EA-5D87-482A-BE31-A95FB5BDFAB0}"/>
    <dgm:cxn modelId="{00742116-CA95-4C07-BDCF-8FBD5BC06CBA}" type="presOf" srcId="{888B7B7B-218F-49E9-9809-A6268C0E91E1}" destId="{154157C8-D9A7-4BC8-9B3F-4AA55FD3343E}" srcOrd="0" destOrd="0" presId="urn:microsoft.com/office/officeart/2005/8/layout/hierarchy2"/>
    <dgm:cxn modelId="{87EC8911-B980-4BE1-8393-1577CBBEC546}" type="presOf" srcId="{C3B316E8-0396-4303-9F47-9B84FAF267FB}" destId="{CFBC934C-F5F0-404E-A02A-F2D7E6F37CC5}" srcOrd="1" destOrd="0" presId="urn:microsoft.com/office/officeart/2005/8/layout/hierarchy2"/>
    <dgm:cxn modelId="{E5D84E03-CE9C-41A9-9D93-724AB18ED44C}" srcId="{D713FCB1-B49D-4934-9C7A-8ABC65F8BB3D}" destId="{66D9928F-AFBF-43C6-8FD1-EC622C7567C6}" srcOrd="0" destOrd="0" parTransId="{8F761EEC-9B6B-4F35-83E9-25B17CF1B295}" sibTransId="{8AC52F0E-D2EB-48D8-AA25-4E796E98E278}"/>
    <dgm:cxn modelId="{CCD14AFD-309C-4F33-B07A-54B258962D88}" type="presOf" srcId="{C3B316E8-0396-4303-9F47-9B84FAF267FB}" destId="{78CA3418-AEAB-4F9F-ABCE-DC6CEC8BA03D}" srcOrd="0" destOrd="0" presId="urn:microsoft.com/office/officeart/2005/8/layout/hierarchy2"/>
    <dgm:cxn modelId="{E3060818-A3F2-4948-BF5B-843A3E1055B0}" type="presParOf" srcId="{51019919-7F46-42D5-86FA-A15FCB2BF28B}" destId="{792B5B6F-0FD4-411E-B6EC-3AD2C6ECF243}" srcOrd="0" destOrd="0" presId="urn:microsoft.com/office/officeart/2005/8/layout/hierarchy2"/>
    <dgm:cxn modelId="{F86DAE26-35BE-4B57-B430-2D55E5FC9A6D}" type="presParOf" srcId="{792B5B6F-0FD4-411E-B6EC-3AD2C6ECF243}" destId="{63DE0594-62AB-416C-8275-873A310D10A5}" srcOrd="0" destOrd="0" presId="urn:microsoft.com/office/officeart/2005/8/layout/hierarchy2"/>
    <dgm:cxn modelId="{366EB2D6-3C17-4935-886B-1B27A150AAE8}" type="presParOf" srcId="{792B5B6F-0FD4-411E-B6EC-3AD2C6ECF243}" destId="{F01985FD-BDB5-4175-B4C2-B5FAEF9C0A8C}" srcOrd="1" destOrd="0" presId="urn:microsoft.com/office/officeart/2005/8/layout/hierarchy2"/>
    <dgm:cxn modelId="{1DD63547-B2E5-47D3-987D-9AAC13E8D7F3}" type="presParOf" srcId="{F01985FD-BDB5-4175-B4C2-B5FAEF9C0A8C}" destId="{78CA3418-AEAB-4F9F-ABCE-DC6CEC8BA03D}" srcOrd="0" destOrd="0" presId="urn:microsoft.com/office/officeart/2005/8/layout/hierarchy2"/>
    <dgm:cxn modelId="{31B7CC9B-B945-4BC6-AA53-67AA76A67A13}" type="presParOf" srcId="{78CA3418-AEAB-4F9F-ABCE-DC6CEC8BA03D}" destId="{CFBC934C-F5F0-404E-A02A-F2D7E6F37CC5}" srcOrd="0" destOrd="0" presId="urn:microsoft.com/office/officeart/2005/8/layout/hierarchy2"/>
    <dgm:cxn modelId="{AA8207AC-0083-41CC-818C-EB35C9A84AC3}" type="presParOf" srcId="{F01985FD-BDB5-4175-B4C2-B5FAEF9C0A8C}" destId="{50A69574-0CA9-4812-80EE-CDDF12F098F8}" srcOrd="1" destOrd="0" presId="urn:microsoft.com/office/officeart/2005/8/layout/hierarchy2"/>
    <dgm:cxn modelId="{61B2E51C-3FEE-4621-8123-9B6EDDF8AA1B}" type="presParOf" srcId="{50A69574-0CA9-4812-80EE-CDDF12F098F8}" destId="{02230CBC-3F17-4348-80D8-7BC918461799}" srcOrd="0" destOrd="0" presId="urn:microsoft.com/office/officeart/2005/8/layout/hierarchy2"/>
    <dgm:cxn modelId="{B753B0EC-AD61-4113-8757-4FADD928C952}" type="presParOf" srcId="{50A69574-0CA9-4812-80EE-CDDF12F098F8}" destId="{7E509839-1642-4F1B-B904-BEACA7BDD6A3}" srcOrd="1" destOrd="0" presId="urn:microsoft.com/office/officeart/2005/8/layout/hierarchy2"/>
    <dgm:cxn modelId="{FCE7BE47-6790-4242-A014-C8EEE5C20FAA}" type="presParOf" srcId="{F01985FD-BDB5-4175-B4C2-B5FAEF9C0A8C}" destId="{154157C8-D9A7-4BC8-9B3F-4AA55FD3343E}" srcOrd="2" destOrd="0" presId="urn:microsoft.com/office/officeart/2005/8/layout/hierarchy2"/>
    <dgm:cxn modelId="{5C97EBEB-2841-4B08-9DE3-810EE2F98E5C}" type="presParOf" srcId="{154157C8-D9A7-4BC8-9B3F-4AA55FD3343E}" destId="{F85027A0-E13D-46DC-BB12-B882C8C059EC}" srcOrd="0" destOrd="0" presId="urn:microsoft.com/office/officeart/2005/8/layout/hierarchy2"/>
    <dgm:cxn modelId="{C6D3179D-7B80-4026-B262-BC732894319B}" type="presParOf" srcId="{F01985FD-BDB5-4175-B4C2-B5FAEF9C0A8C}" destId="{6D336883-BE33-4905-B347-7C4D4DC9DB52}" srcOrd="3" destOrd="0" presId="urn:microsoft.com/office/officeart/2005/8/layout/hierarchy2"/>
    <dgm:cxn modelId="{B06A34D4-AF9B-4096-A8A4-77ABFF877788}" type="presParOf" srcId="{6D336883-BE33-4905-B347-7C4D4DC9DB52}" destId="{7F6D430B-B56C-46B1-A30F-E42CF2B4E091}" srcOrd="0" destOrd="0" presId="urn:microsoft.com/office/officeart/2005/8/layout/hierarchy2"/>
    <dgm:cxn modelId="{9C8D0B06-EF8B-4C40-8062-B20EE26F28E4}" type="presParOf" srcId="{6D336883-BE33-4905-B347-7C4D4DC9DB52}" destId="{B182C7E2-3D63-4A70-8755-295A65270000}" srcOrd="1" destOrd="0" presId="urn:microsoft.com/office/officeart/2005/8/layout/hierarchy2"/>
    <dgm:cxn modelId="{F92D7C2D-BA0D-4A79-9EB0-C27D6678E79B}" type="presParOf" srcId="{F01985FD-BDB5-4175-B4C2-B5FAEF9C0A8C}" destId="{5090D2DA-ECAA-4D60-AA8B-6F6F9CA61651}" srcOrd="4" destOrd="0" presId="urn:microsoft.com/office/officeart/2005/8/layout/hierarchy2"/>
    <dgm:cxn modelId="{0CF9BA67-3CCC-48F2-B084-B0AAE3354C32}" type="presParOf" srcId="{5090D2DA-ECAA-4D60-AA8B-6F6F9CA61651}" destId="{4442B3EF-B95E-4F80-8497-83EC872394A4}" srcOrd="0" destOrd="0" presId="urn:microsoft.com/office/officeart/2005/8/layout/hierarchy2"/>
    <dgm:cxn modelId="{B3BE8F5B-23A5-435C-B576-9BABDCAB5A44}" type="presParOf" srcId="{F01985FD-BDB5-4175-B4C2-B5FAEF9C0A8C}" destId="{2BEB4365-E129-4C08-8A25-231093E21148}" srcOrd="5" destOrd="0" presId="urn:microsoft.com/office/officeart/2005/8/layout/hierarchy2"/>
    <dgm:cxn modelId="{AF870988-68DC-4AE0-9197-0702C1F36E4F}" type="presParOf" srcId="{2BEB4365-E129-4C08-8A25-231093E21148}" destId="{41EB7CC5-9178-41D4-929C-391250182C72}" srcOrd="0" destOrd="0" presId="urn:microsoft.com/office/officeart/2005/8/layout/hierarchy2"/>
    <dgm:cxn modelId="{AEB4F765-A0ED-441C-929C-0CBCDC711345}" type="presParOf" srcId="{2BEB4365-E129-4C08-8A25-231093E21148}" destId="{1B350420-CEC4-456A-993A-2CA4BC4C3F5D}"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AF24D2-AEC2-4D7E-902A-17B5279BCBF0}">
      <dsp:nvSpPr>
        <dsp:cNvPr id="0" name=""/>
        <dsp:cNvSpPr/>
      </dsp:nvSpPr>
      <dsp:spPr>
        <a:xfrm>
          <a:off x="432301" y="982872"/>
          <a:ext cx="10018414" cy="1310497"/>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06CBC2-1195-4199-977B-9BE4369EC66B}">
      <dsp:nvSpPr>
        <dsp:cNvPr id="0" name=""/>
        <dsp:cNvSpPr/>
      </dsp:nvSpPr>
      <dsp:spPr>
        <a:xfrm>
          <a:off x="145846" y="0"/>
          <a:ext cx="1525066" cy="1310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endParaRPr lang="en-GB" sz="1400" kern="1200" dirty="0"/>
        </a:p>
      </dsp:txBody>
      <dsp:txXfrm>
        <a:off x="145846" y="0"/>
        <a:ext cx="1525066" cy="1310497"/>
      </dsp:txXfrm>
    </dsp:sp>
    <dsp:sp modelId="{CAC4E1F1-DF76-41B5-B3EE-B8FF3B59CB68}">
      <dsp:nvSpPr>
        <dsp:cNvPr id="0" name=""/>
        <dsp:cNvSpPr/>
      </dsp:nvSpPr>
      <dsp:spPr>
        <a:xfrm>
          <a:off x="744568" y="1474309"/>
          <a:ext cx="327624" cy="3276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4DEB65-35E3-4D8C-BE88-6BA4F36E4CD3}">
      <dsp:nvSpPr>
        <dsp:cNvPr id="0" name=""/>
        <dsp:cNvSpPr/>
      </dsp:nvSpPr>
      <dsp:spPr>
        <a:xfrm>
          <a:off x="213636" y="1965745"/>
          <a:ext cx="1525066" cy="1310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fr-BE" sz="1400" b="1" i="0"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2016/2017: expert workshops</a:t>
          </a:r>
          <a:endParaRPr lang="en-GB" sz="1400" b="1" i="0" kern="12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sp:txBody>
      <dsp:txXfrm>
        <a:off x="213636" y="1965745"/>
        <a:ext cx="1525066" cy="1310497"/>
      </dsp:txXfrm>
    </dsp:sp>
    <dsp:sp modelId="{4A992008-8030-450F-A82F-F0F6D49490D4}">
      <dsp:nvSpPr>
        <dsp:cNvPr id="0" name=""/>
        <dsp:cNvSpPr/>
      </dsp:nvSpPr>
      <dsp:spPr>
        <a:xfrm>
          <a:off x="2345888" y="1474309"/>
          <a:ext cx="327624" cy="3276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7ADABC-0315-44E7-AA3D-2495D2DE1ACB}">
      <dsp:nvSpPr>
        <dsp:cNvPr id="0" name=""/>
        <dsp:cNvSpPr/>
      </dsp:nvSpPr>
      <dsp:spPr>
        <a:xfrm>
          <a:off x="1795908" y="0"/>
          <a:ext cx="1525066" cy="1310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19/06 AGRI workshop on the future of agriculture R&amp;I</a:t>
          </a:r>
          <a:endParaRPr lang="en-GB" sz="1400" kern="1200" dirty="0">
            <a:solidFill>
              <a:schemeClr val="accent6">
                <a:lumMod val="75000"/>
              </a:schemeClr>
            </a:solidFill>
          </a:endParaRPr>
        </a:p>
      </dsp:txBody>
      <dsp:txXfrm>
        <a:off x="1795908" y="0"/>
        <a:ext cx="1525066" cy="1310497"/>
      </dsp:txXfrm>
    </dsp:sp>
    <dsp:sp modelId="{2C6EC060-76F7-4542-B4E6-A1A228862CC0}">
      <dsp:nvSpPr>
        <dsp:cNvPr id="0" name=""/>
        <dsp:cNvSpPr/>
      </dsp:nvSpPr>
      <dsp:spPr>
        <a:xfrm>
          <a:off x="3947208" y="1474309"/>
          <a:ext cx="327624" cy="3276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AA46F4-C163-4037-9F65-5C13CE155993}">
      <dsp:nvSpPr>
        <dsp:cNvPr id="0" name=""/>
        <dsp:cNvSpPr/>
      </dsp:nvSpPr>
      <dsp:spPr>
        <a:xfrm>
          <a:off x="3378180" y="1965745"/>
          <a:ext cx="1525066" cy="1310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08/10 SCAR </a:t>
          </a:r>
          <a:r>
            <a:rPr lang="fr-BE" sz="1400" b="1" kern="1200"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Foresight</a:t>
          </a: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a:t>
          </a:r>
          <a:r>
            <a:rPr lang="fr-BE" sz="1400" b="1" kern="1200"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conference</a:t>
          </a:r>
          <a:endParaRPr lang="en-GB" sz="1400" b="1" kern="12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sp:txBody>
      <dsp:txXfrm>
        <a:off x="3378180" y="1965745"/>
        <a:ext cx="1525066" cy="1310497"/>
      </dsp:txXfrm>
    </dsp:sp>
    <dsp:sp modelId="{F86A7147-2F29-40B8-AF48-4F58C64FC7FD}">
      <dsp:nvSpPr>
        <dsp:cNvPr id="0" name=""/>
        <dsp:cNvSpPr/>
      </dsp:nvSpPr>
      <dsp:spPr>
        <a:xfrm>
          <a:off x="5548528" y="1474309"/>
          <a:ext cx="327624" cy="3276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132AE1-BC0E-4DC7-BE18-E0B53E0B21BF}">
      <dsp:nvSpPr>
        <dsp:cNvPr id="0" name=""/>
        <dsp:cNvSpPr/>
      </dsp:nvSpPr>
      <dsp:spPr>
        <a:xfrm>
          <a:off x="4989032" y="9527"/>
          <a:ext cx="1525066" cy="1310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15/10 EU Scient. </a:t>
          </a:r>
          <a:r>
            <a:rPr lang="fr-BE" sz="1400" b="1" kern="1200"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committee</a:t>
          </a: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a:t>
          </a:r>
          <a:r>
            <a:rPr lang="fr-BE" sz="1400" b="1" kern="1200"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event</a:t>
          </a: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on Global Food Security</a:t>
          </a:r>
          <a:endParaRPr lang="en-GB" sz="1400" b="1" kern="12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sp:txBody>
      <dsp:txXfrm>
        <a:off x="4989032" y="9527"/>
        <a:ext cx="1525066" cy="1310497"/>
      </dsp:txXfrm>
    </dsp:sp>
    <dsp:sp modelId="{93088B90-4D88-435B-A7CC-7C0B558EE355}">
      <dsp:nvSpPr>
        <dsp:cNvPr id="0" name=""/>
        <dsp:cNvSpPr/>
      </dsp:nvSpPr>
      <dsp:spPr>
        <a:xfrm>
          <a:off x="7149848" y="1474309"/>
          <a:ext cx="327624" cy="3276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236E6E-055E-4421-952F-2FAC2B9BB1FE}">
      <dsp:nvSpPr>
        <dsp:cNvPr id="0" name=""/>
        <dsp:cNvSpPr/>
      </dsp:nvSpPr>
      <dsp:spPr>
        <a:xfrm>
          <a:off x="6647496" y="1965745"/>
          <a:ext cx="1525066" cy="1310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Jan 16: </a:t>
          </a:r>
          <a:r>
            <a:rPr lang="fr-BE" sz="1400" b="1" kern="1200" dirty="0" err="1"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conference</a:t>
          </a: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on agriculture R&amp;I</a:t>
          </a:r>
          <a:endParaRPr lang="en-GB" sz="1400" b="1" kern="12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dsp:txBody>
      <dsp:txXfrm>
        <a:off x="6647496" y="1965745"/>
        <a:ext cx="1525066" cy="1310497"/>
      </dsp:txXfrm>
    </dsp:sp>
    <dsp:sp modelId="{302718FE-339A-4499-A575-A4B727D5974B}">
      <dsp:nvSpPr>
        <dsp:cNvPr id="0" name=""/>
        <dsp:cNvSpPr/>
      </dsp:nvSpPr>
      <dsp:spPr>
        <a:xfrm>
          <a:off x="8751169" y="1474309"/>
          <a:ext cx="327624" cy="3276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E1D68-BE6B-4ADD-A9EA-4816B00A5404}">
      <dsp:nvSpPr>
        <dsp:cNvPr id="0" name=""/>
        <dsp:cNvSpPr/>
      </dsp:nvSpPr>
      <dsp:spPr>
        <a:xfrm rot="5400000">
          <a:off x="4098522" y="-1512060"/>
          <a:ext cx="1063984" cy="4358131"/>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BE" sz="1600" kern="1200" dirty="0" smtClean="0">
              <a:solidFill>
                <a:schemeClr val="bg1"/>
              </a:solidFill>
            </a:rPr>
            <a:t>Challenges</a:t>
          </a:r>
          <a:endParaRPr lang="en-GB" sz="1600" kern="1200" dirty="0">
            <a:solidFill>
              <a:schemeClr val="bg1"/>
            </a:solidFill>
          </a:endParaRPr>
        </a:p>
        <a:p>
          <a:pPr marL="171450" lvl="1" indent="-171450" algn="l" defTabSz="711200">
            <a:lnSpc>
              <a:spcPct val="90000"/>
            </a:lnSpc>
            <a:spcBef>
              <a:spcPct val="0"/>
            </a:spcBef>
            <a:spcAft>
              <a:spcPct val="15000"/>
            </a:spcAft>
            <a:buChar char="••"/>
          </a:pPr>
          <a:r>
            <a:rPr lang="fr-BE" sz="1600" kern="1200" dirty="0" smtClean="0">
              <a:solidFill>
                <a:schemeClr val="bg1"/>
              </a:solidFill>
            </a:rPr>
            <a:t>Links to </a:t>
          </a:r>
          <a:r>
            <a:rPr lang="fr-BE" sz="1600" kern="1200" dirty="0" err="1" smtClean="0">
              <a:solidFill>
                <a:schemeClr val="bg1"/>
              </a:solidFill>
            </a:rPr>
            <a:t>policy</a:t>
          </a:r>
          <a:endParaRPr lang="en-GB" sz="1600" kern="1200" dirty="0">
            <a:solidFill>
              <a:schemeClr val="bg1"/>
            </a:solidFill>
          </a:endParaRPr>
        </a:p>
      </dsp:txBody>
      <dsp:txXfrm rot="-5400000">
        <a:off x="2451449" y="186952"/>
        <a:ext cx="4306192" cy="960106"/>
      </dsp:txXfrm>
    </dsp:sp>
    <dsp:sp modelId="{187C2829-2DC7-4D17-A632-DC6B60FE1A8E}">
      <dsp:nvSpPr>
        <dsp:cNvPr id="0" name=""/>
        <dsp:cNvSpPr/>
      </dsp:nvSpPr>
      <dsp:spPr>
        <a:xfrm>
          <a:off x="0" y="2015"/>
          <a:ext cx="2451449" cy="13299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fr-BE" sz="4400" kern="1200" dirty="0" err="1" smtClean="0">
              <a:solidFill>
                <a:schemeClr val="tx1"/>
              </a:solidFill>
            </a:rPr>
            <a:t>Why</a:t>
          </a:r>
          <a:r>
            <a:rPr lang="fr-BE" sz="4400" kern="1200" dirty="0" smtClean="0">
              <a:solidFill>
                <a:schemeClr val="tx1"/>
              </a:solidFill>
            </a:rPr>
            <a:t>?</a:t>
          </a:r>
          <a:endParaRPr lang="en-GB" sz="4400" kern="1200" dirty="0">
            <a:solidFill>
              <a:schemeClr val="tx1"/>
            </a:solidFill>
          </a:endParaRPr>
        </a:p>
      </dsp:txBody>
      <dsp:txXfrm>
        <a:off x="64924" y="66939"/>
        <a:ext cx="2321601" cy="1200132"/>
      </dsp:txXfrm>
    </dsp:sp>
    <dsp:sp modelId="{5198767F-D3D0-4C6D-9BCD-C2278083C46D}">
      <dsp:nvSpPr>
        <dsp:cNvPr id="0" name=""/>
        <dsp:cNvSpPr/>
      </dsp:nvSpPr>
      <dsp:spPr>
        <a:xfrm rot="5400000">
          <a:off x="4098522" y="-115580"/>
          <a:ext cx="1063984" cy="4358131"/>
        </a:xfrm>
        <a:prstGeom prst="round2SameRect">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BE" sz="1600" kern="1200" dirty="0" smtClean="0">
              <a:solidFill>
                <a:schemeClr val="bg1"/>
              </a:solidFill>
            </a:rPr>
            <a:t>Cross-</a:t>
          </a:r>
          <a:r>
            <a:rPr lang="fr-BE" sz="1600" kern="1200" dirty="0" err="1" smtClean="0">
              <a:solidFill>
                <a:schemeClr val="bg1"/>
              </a:solidFill>
            </a:rPr>
            <a:t>cutting</a:t>
          </a:r>
          <a:r>
            <a:rPr lang="fr-BE" sz="1600" kern="1200" dirty="0" smtClean="0">
              <a:solidFill>
                <a:schemeClr val="bg1"/>
              </a:solidFill>
            </a:rPr>
            <a:t> issues</a:t>
          </a:r>
          <a:endParaRPr lang="en-GB" sz="1600" kern="1200" dirty="0">
            <a:solidFill>
              <a:schemeClr val="bg1"/>
            </a:solidFill>
          </a:endParaRPr>
        </a:p>
        <a:p>
          <a:pPr marL="171450" lvl="1" indent="-171450" algn="l" defTabSz="711200">
            <a:lnSpc>
              <a:spcPct val="90000"/>
            </a:lnSpc>
            <a:spcBef>
              <a:spcPct val="0"/>
            </a:spcBef>
            <a:spcAft>
              <a:spcPct val="15000"/>
            </a:spcAft>
            <a:buChar char="••"/>
          </a:pPr>
          <a:r>
            <a:rPr lang="fr-BE" sz="1600" kern="1200" dirty="0" err="1" smtClean="0">
              <a:solidFill>
                <a:schemeClr val="bg1"/>
              </a:solidFill>
            </a:rPr>
            <a:t>Creating</a:t>
          </a:r>
          <a:r>
            <a:rPr lang="fr-BE" sz="1600" kern="1200" dirty="0" smtClean="0">
              <a:solidFill>
                <a:schemeClr val="bg1"/>
              </a:solidFill>
            </a:rPr>
            <a:t> value </a:t>
          </a:r>
          <a:r>
            <a:rPr lang="fr-BE" sz="1600" kern="1200" dirty="0" err="1" smtClean="0">
              <a:solidFill>
                <a:schemeClr val="bg1"/>
              </a:solidFill>
            </a:rPr>
            <a:t>from</a:t>
          </a:r>
          <a:r>
            <a:rPr lang="fr-BE" sz="1600" kern="1200" dirty="0" smtClean="0">
              <a:solidFill>
                <a:schemeClr val="bg1"/>
              </a:solidFill>
            </a:rPr>
            <a:t> land: </a:t>
          </a:r>
          <a:r>
            <a:rPr lang="fr-BE" sz="1600" kern="1200" dirty="0" err="1" smtClean="0">
              <a:solidFill>
                <a:schemeClr val="bg1"/>
              </a:solidFill>
            </a:rPr>
            <a:t>sustainable</a:t>
          </a:r>
          <a:r>
            <a:rPr lang="fr-BE" sz="1600" kern="1200" dirty="0" smtClean="0">
              <a:solidFill>
                <a:schemeClr val="bg1"/>
              </a:solidFill>
            </a:rPr>
            <a:t> </a:t>
          </a:r>
          <a:r>
            <a:rPr lang="fr-BE" sz="1600" kern="1200" dirty="0" err="1" smtClean="0">
              <a:solidFill>
                <a:schemeClr val="bg1"/>
              </a:solidFill>
            </a:rPr>
            <a:t>primary</a:t>
          </a:r>
          <a:r>
            <a:rPr lang="fr-BE" sz="1600" kern="1200" dirty="0" smtClean="0">
              <a:solidFill>
                <a:schemeClr val="bg1"/>
              </a:solidFill>
            </a:rPr>
            <a:t> production</a:t>
          </a:r>
          <a:endParaRPr lang="en-GB" sz="1600" kern="1200" dirty="0">
            <a:solidFill>
              <a:schemeClr val="bg1"/>
            </a:solidFill>
          </a:endParaRPr>
        </a:p>
        <a:p>
          <a:pPr marL="171450" lvl="1" indent="-171450" algn="l" defTabSz="711200">
            <a:lnSpc>
              <a:spcPct val="90000"/>
            </a:lnSpc>
            <a:spcBef>
              <a:spcPct val="0"/>
            </a:spcBef>
            <a:spcAft>
              <a:spcPct val="15000"/>
            </a:spcAft>
            <a:buChar char="••"/>
          </a:pPr>
          <a:r>
            <a:rPr lang="fr-BE" sz="1600" kern="1200" dirty="0" err="1" smtClean="0">
              <a:solidFill>
                <a:schemeClr val="bg1"/>
              </a:solidFill>
            </a:rPr>
            <a:t>Enhancing</a:t>
          </a:r>
          <a:r>
            <a:rPr lang="fr-BE" sz="1600" kern="1200" dirty="0" smtClean="0">
              <a:solidFill>
                <a:schemeClr val="bg1"/>
              </a:solidFill>
            </a:rPr>
            <a:t> rural innovation</a:t>
          </a:r>
          <a:endParaRPr lang="en-GB" sz="1600" kern="1200" dirty="0">
            <a:solidFill>
              <a:schemeClr val="bg1"/>
            </a:solidFill>
          </a:endParaRPr>
        </a:p>
      </dsp:txBody>
      <dsp:txXfrm rot="-5400000">
        <a:off x="2451449" y="1583432"/>
        <a:ext cx="4306192" cy="960106"/>
      </dsp:txXfrm>
    </dsp:sp>
    <dsp:sp modelId="{A1865BCD-0774-42E4-98D0-E1E2B24A1BB2}">
      <dsp:nvSpPr>
        <dsp:cNvPr id="0" name=""/>
        <dsp:cNvSpPr/>
      </dsp:nvSpPr>
      <dsp:spPr>
        <a:xfrm>
          <a:off x="0" y="1398495"/>
          <a:ext cx="2451449" cy="1329980"/>
        </a:xfrm>
        <a:prstGeom prst="roundRect">
          <a:avLst/>
        </a:prstGeom>
        <a:solidFill>
          <a:schemeClr val="accent5">
            <a:hueOff val="-3676673"/>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fr-BE" sz="4000" kern="1200" dirty="0" err="1" smtClean="0">
              <a:solidFill>
                <a:schemeClr val="tx1"/>
              </a:solidFill>
            </a:rPr>
            <a:t>What</a:t>
          </a:r>
          <a:r>
            <a:rPr lang="fr-BE" sz="4000" kern="1200" dirty="0" smtClean="0">
              <a:solidFill>
                <a:schemeClr val="tx1"/>
              </a:solidFill>
            </a:rPr>
            <a:t>?</a:t>
          </a:r>
          <a:endParaRPr lang="en-GB" sz="4000" kern="1200" dirty="0">
            <a:solidFill>
              <a:schemeClr val="tx1"/>
            </a:solidFill>
          </a:endParaRPr>
        </a:p>
      </dsp:txBody>
      <dsp:txXfrm>
        <a:off x="64924" y="1463419"/>
        <a:ext cx="2321601" cy="1200132"/>
      </dsp:txXfrm>
    </dsp:sp>
    <dsp:sp modelId="{1102694D-34F1-488E-BF4A-DEC192ECF491}">
      <dsp:nvSpPr>
        <dsp:cNvPr id="0" name=""/>
        <dsp:cNvSpPr/>
      </dsp:nvSpPr>
      <dsp:spPr>
        <a:xfrm rot="5400000">
          <a:off x="4098522" y="1280899"/>
          <a:ext cx="1063984" cy="4358131"/>
        </a:xfrm>
        <a:prstGeom prst="round2SameRect">
          <a:avLst/>
        </a:prstGeom>
        <a:solidFill>
          <a:schemeClr val="accent5">
            <a:tint val="40000"/>
            <a:alpha val="90000"/>
            <a:hueOff val="-7391754"/>
            <a:satOff val="-12816"/>
            <a:lumOff val="-1289"/>
            <a:alphaOff val="0"/>
          </a:schemeClr>
        </a:solidFill>
        <a:ln w="12700" cap="flat" cmpd="sng" algn="ctr">
          <a:solidFill>
            <a:schemeClr val="accent5">
              <a:tint val="40000"/>
              <a:alpha val="90000"/>
              <a:hueOff val="-7391754"/>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BE" sz="1600" kern="1200" dirty="0" smtClean="0">
              <a:solidFill>
                <a:schemeClr val="bg1"/>
              </a:solidFill>
            </a:rPr>
            <a:t>Six dimensions </a:t>
          </a:r>
          <a:r>
            <a:rPr lang="fr-BE" sz="1600" kern="1200" dirty="0" err="1" smtClean="0">
              <a:solidFill>
                <a:schemeClr val="bg1"/>
              </a:solidFill>
            </a:rPr>
            <a:t>regarding</a:t>
          </a:r>
          <a:r>
            <a:rPr lang="fr-BE" sz="1600" kern="1200" dirty="0" smtClean="0">
              <a:solidFill>
                <a:schemeClr val="bg1"/>
              </a:solidFill>
            </a:rPr>
            <a:t> </a:t>
          </a:r>
          <a:r>
            <a:rPr lang="fr-BE" sz="1600" kern="1200" dirty="0" err="1" smtClean="0">
              <a:solidFill>
                <a:schemeClr val="bg1"/>
              </a:solidFill>
            </a:rPr>
            <a:t>implementation</a:t>
          </a:r>
          <a:endParaRPr lang="en-GB" sz="1600" kern="1200" dirty="0">
            <a:solidFill>
              <a:schemeClr val="bg1"/>
            </a:solidFill>
          </a:endParaRPr>
        </a:p>
      </dsp:txBody>
      <dsp:txXfrm rot="-5400000">
        <a:off x="2451449" y="2979912"/>
        <a:ext cx="4306192" cy="960106"/>
      </dsp:txXfrm>
    </dsp:sp>
    <dsp:sp modelId="{C26F85DD-51FE-4252-971C-1D43D310236A}">
      <dsp:nvSpPr>
        <dsp:cNvPr id="0" name=""/>
        <dsp:cNvSpPr/>
      </dsp:nvSpPr>
      <dsp:spPr>
        <a:xfrm>
          <a:off x="0" y="2794974"/>
          <a:ext cx="2451449" cy="1329980"/>
        </a:xfrm>
        <a:prstGeom prst="roundRect">
          <a:avLst/>
        </a:prstGeom>
        <a:solidFill>
          <a:schemeClr val="accent5">
            <a:hueOff val="-7353345"/>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fr-BE" sz="4000" kern="1200" dirty="0" smtClean="0">
              <a:solidFill>
                <a:schemeClr val="tx1"/>
              </a:solidFill>
            </a:rPr>
            <a:t>How?</a:t>
          </a:r>
          <a:endParaRPr lang="en-GB" sz="4000" kern="1200" dirty="0">
            <a:solidFill>
              <a:schemeClr val="tx1"/>
            </a:solidFill>
          </a:endParaRPr>
        </a:p>
      </dsp:txBody>
      <dsp:txXfrm>
        <a:off x="64924" y="2859898"/>
        <a:ext cx="2321601" cy="1200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9B74B2-0685-43E1-AE98-B46FAC8B9A5B}">
      <dsp:nvSpPr>
        <dsp:cNvPr id="0" name=""/>
        <dsp:cNvSpPr/>
      </dsp:nvSpPr>
      <dsp:spPr>
        <a:xfrm>
          <a:off x="340346" y="179938"/>
          <a:ext cx="4073744" cy="4107346"/>
        </a:xfrm>
        <a:prstGeom prst="ellipse">
          <a:avLst/>
        </a:prstGeom>
        <a:solidFill>
          <a:srgbClr val="39B54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fr-BE" sz="3200" kern="1200" dirty="0" smtClean="0">
              <a:solidFill>
                <a:schemeClr val="tx1"/>
              </a:solidFill>
            </a:rPr>
            <a:t>Agriculture and </a:t>
          </a:r>
          <a:r>
            <a:rPr lang="fr-BE" sz="3200" kern="1200" dirty="0" err="1" smtClean="0">
              <a:solidFill>
                <a:schemeClr val="tx1"/>
              </a:solidFill>
            </a:rPr>
            <a:t>forestry</a:t>
          </a:r>
          <a:endParaRPr lang="en-GB" sz="3200" kern="1200" dirty="0">
            <a:solidFill>
              <a:schemeClr val="tx1"/>
            </a:solidFill>
          </a:endParaRPr>
        </a:p>
      </dsp:txBody>
      <dsp:txXfrm>
        <a:off x="936932" y="781445"/>
        <a:ext cx="2880572" cy="2904332"/>
      </dsp:txXfrm>
    </dsp:sp>
    <dsp:sp modelId="{7E3DA047-EAB9-47F1-9028-82C0378B2358}">
      <dsp:nvSpPr>
        <dsp:cNvPr id="0" name=""/>
        <dsp:cNvSpPr/>
      </dsp:nvSpPr>
      <dsp:spPr>
        <a:xfrm>
          <a:off x="2583014" y="644646"/>
          <a:ext cx="323777" cy="323917"/>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D27FD28-FEE8-4C66-8BAC-1576A781860B}">
      <dsp:nvSpPr>
        <dsp:cNvPr id="0" name=""/>
        <dsp:cNvSpPr/>
      </dsp:nvSpPr>
      <dsp:spPr>
        <a:xfrm>
          <a:off x="1816580" y="3473481"/>
          <a:ext cx="234768" cy="234772"/>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FFD653-BD1A-4BE2-B6F1-84DBFF73F35C}">
      <dsp:nvSpPr>
        <dsp:cNvPr id="0" name=""/>
        <dsp:cNvSpPr/>
      </dsp:nvSpPr>
      <dsp:spPr>
        <a:xfrm flipH="1">
          <a:off x="3553196" y="2915278"/>
          <a:ext cx="1211306" cy="500623"/>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5FB537C-42C0-4E3B-BB70-F0E137C67FF9}">
      <dsp:nvSpPr>
        <dsp:cNvPr id="0" name=""/>
        <dsp:cNvSpPr/>
      </dsp:nvSpPr>
      <dsp:spPr>
        <a:xfrm>
          <a:off x="2899026" y="3723224"/>
          <a:ext cx="323777" cy="323917"/>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67658D0-225B-4AD0-A92B-9A550075EE52}">
      <dsp:nvSpPr>
        <dsp:cNvPr id="0" name=""/>
        <dsp:cNvSpPr/>
      </dsp:nvSpPr>
      <dsp:spPr>
        <a:xfrm>
          <a:off x="1882291" y="1105003"/>
          <a:ext cx="234768" cy="234772"/>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ED25A2-7364-44D8-A776-C4E2D8529F76}">
      <dsp:nvSpPr>
        <dsp:cNvPr id="0" name=""/>
        <dsp:cNvSpPr/>
      </dsp:nvSpPr>
      <dsp:spPr>
        <a:xfrm>
          <a:off x="1143337" y="2447969"/>
          <a:ext cx="234768" cy="234772"/>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EEF2948-C0AD-4B19-962F-C60E1C2F9C8E}">
      <dsp:nvSpPr>
        <dsp:cNvPr id="0" name=""/>
        <dsp:cNvSpPr/>
      </dsp:nvSpPr>
      <dsp:spPr>
        <a:xfrm>
          <a:off x="-235814" y="479461"/>
          <a:ext cx="1677052" cy="1573553"/>
        </a:xfrm>
        <a:prstGeom prst="ellipse">
          <a:avLst/>
        </a:prstGeom>
        <a:solidFill>
          <a:srgbClr val="FFC00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BE" sz="2400" kern="1200" dirty="0" smtClean="0"/>
            <a:t>Food</a:t>
          </a:r>
          <a:endParaRPr lang="en-GB" sz="2400" kern="1200" dirty="0"/>
        </a:p>
      </dsp:txBody>
      <dsp:txXfrm>
        <a:off x="9785" y="709903"/>
        <a:ext cx="1185854" cy="1112669"/>
      </dsp:txXfrm>
    </dsp:sp>
    <dsp:sp modelId="{2DC03D6E-A0EB-4A99-9F91-61D2ACD1BEF2}">
      <dsp:nvSpPr>
        <dsp:cNvPr id="0" name=""/>
        <dsp:cNvSpPr/>
      </dsp:nvSpPr>
      <dsp:spPr>
        <a:xfrm>
          <a:off x="2255652" y="1115211"/>
          <a:ext cx="323777" cy="323917"/>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FB9A34-80C6-4B9D-86EB-1031A8F5C66B}">
      <dsp:nvSpPr>
        <dsp:cNvPr id="0" name=""/>
        <dsp:cNvSpPr/>
      </dsp:nvSpPr>
      <dsp:spPr>
        <a:xfrm>
          <a:off x="122421" y="2833812"/>
          <a:ext cx="585428" cy="585569"/>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C8CFF1D-AA70-465B-80F4-B40728E99864}">
      <dsp:nvSpPr>
        <dsp:cNvPr id="0" name=""/>
        <dsp:cNvSpPr/>
      </dsp:nvSpPr>
      <dsp:spPr>
        <a:xfrm>
          <a:off x="3628751" y="234060"/>
          <a:ext cx="1953090" cy="1886283"/>
        </a:xfrm>
        <a:prstGeom prst="ellipse">
          <a:avLst/>
        </a:prstGeom>
        <a:solidFill>
          <a:srgbClr val="FFFF00">
            <a:alpha val="23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BE" sz="2000" kern="1200" dirty="0" smtClean="0"/>
            <a:t>Rural </a:t>
          </a:r>
          <a:r>
            <a:rPr lang="fr-BE" sz="2000" kern="1200" dirty="0" err="1" smtClean="0"/>
            <a:t>territories</a:t>
          </a:r>
          <a:endParaRPr lang="en-GB" sz="2000" kern="1200" dirty="0"/>
        </a:p>
      </dsp:txBody>
      <dsp:txXfrm>
        <a:off x="3914774" y="510300"/>
        <a:ext cx="1381044" cy="1333803"/>
      </dsp:txXfrm>
    </dsp:sp>
    <dsp:sp modelId="{32BCAC7D-7C24-4C69-B98F-ABAD86B62917}">
      <dsp:nvSpPr>
        <dsp:cNvPr id="0" name=""/>
        <dsp:cNvSpPr/>
      </dsp:nvSpPr>
      <dsp:spPr>
        <a:xfrm>
          <a:off x="3603930" y="1563320"/>
          <a:ext cx="323777" cy="323917"/>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7DEA897-7ED2-4F22-9B52-16DCF59BC024}">
      <dsp:nvSpPr>
        <dsp:cNvPr id="0" name=""/>
        <dsp:cNvSpPr/>
      </dsp:nvSpPr>
      <dsp:spPr>
        <a:xfrm>
          <a:off x="-100399" y="3530643"/>
          <a:ext cx="234768" cy="234772"/>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67AA8F4-1D86-4028-B0A2-AFC7BE8BF7BE}">
      <dsp:nvSpPr>
        <dsp:cNvPr id="0" name=""/>
        <dsp:cNvSpPr/>
      </dsp:nvSpPr>
      <dsp:spPr>
        <a:xfrm>
          <a:off x="2238925" y="3196518"/>
          <a:ext cx="234768" cy="234772"/>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40FB45-03BC-4B03-B459-611DED57E187}">
      <dsp:nvSpPr>
        <dsp:cNvPr id="0" name=""/>
        <dsp:cNvSpPr/>
      </dsp:nvSpPr>
      <dsp:spPr>
        <a:xfrm>
          <a:off x="3678825" y="2505946"/>
          <a:ext cx="1856428" cy="1635391"/>
        </a:xfrm>
        <a:prstGeom prst="ellipse">
          <a:avLst/>
        </a:prstGeom>
        <a:solidFill>
          <a:schemeClr val="accent1">
            <a:hueOff val="0"/>
            <a:satOff val="0"/>
            <a:lumOff val="0"/>
            <a:alpha val="62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BE" sz="1600" kern="1200" dirty="0" err="1" smtClean="0"/>
            <a:t>Bioeconomy</a:t>
          </a:r>
          <a:endParaRPr lang="en-GB" sz="1600" kern="1200" dirty="0"/>
        </a:p>
      </dsp:txBody>
      <dsp:txXfrm>
        <a:off x="3950693" y="2745443"/>
        <a:ext cx="1312692" cy="1156397"/>
      </dsp:txXfrm>
    </dsp:sp>
    <dsp:sp modelId="{4BB62015-885D-42D7-AAFE-1F1EF6B6C0FF}">
      <dsp:nvSpPr>
        <dsp:cNvPr id="0" name=""/>
        <dsp:cNvSpPr/>
      </dsp:nvSpPr>
      <dsp:spPr>
        <a:xfrm>
          <a:off x="4355429" y="2750791"/>
          <a:ext cx="234768" cy="234772"/>
        </a:xfrm>
        <a:prstGeom prst="ellipse">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834676-ED4F-4B63-8724-7713FBD17A52}">
      <dsp:nvSpPr>
        <dsp:cNvPr id="0" name=""/>
        <dsp:cNvSpPr/>
      </dsp:nvSpPr>
      <dsp:spPr>
        <a:xfrm>
          <a:off x="254562" y="1724774"/>
          <a:ext cx="2517668" cy="1122987"/>
        </a:xfrm>
        <a:prstGeom prst="roundRect">
          <a:avLst>
            <a:gd name="adj" fmla="val 10000"/>
          </a:avLst>
        </a:prstGeom>
        <a:solidFill>
          <a:srgbClr val="FFD13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bg1"/>
              </a:solidFill>
            </a:rPr>
            <a:t>Resource management</a:t>
          </a:r>
          <a:endParaRPr lang="en-GB" sz="2000" kern="1200" dirty="0">
            <a:solidFill>
              <a:schemeClr val="bg1"/>
            </a:solidFill>
          </a:endParaRPr>
        </a:p>
      </dsp:txBody>
      <dsp:txXfrm>
        <a:off x="287453" y="1757665"/>
        <a:ext cx="2451886" cy="1057205"/>
      </dsp:txXfrm>
    </dsp:sp>
    <dsp:sp modelId="{1B0985B5-EC1F-4755-97B0-05ADB7404C69}">
      <dsp:nvSpPr>
        <dsp:cNvPr id="0" name=""/>
        <dsp:cNvSpPr/>
      </dsp:nvSpPr>
      <dsp:spPr>
        <a:xfrm rot="16881696">
          <a:off x="2023973" y="1363668"/>
          <a:ext cx="1863655" cy="18065"/>
        </a:xfrm>
        <a:custGeom>
          <a:avLst/>
          <a:gdLst/>
          <a:ahLst/>
          <a:cxnLst/>
          <a:rect l="0" t="0" r="0" b="0"/>
          <a:pathLst>
            <a:path>
              <a:moveTo>
                <a:pt x="0" y="9032"/>
              </a:moveTo>
              <a:lnTo>
                <a:pt x="1863655" y="9032"/>
              </a:lnTo>
            </a:path>
          </a:pathLst>
        </a:custGeom>
        <a:noFill/>
        <a:ln w="6350" cap="flat" cmpd="sng" algn="ctr">
          <a:solidFill>
            <a:srgbClr val="FFD13F"/>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solidFill>
              <a:schemeClr val="tx1"/>
            </a:solidFill>
          </a:endParaRPr>
        </a:p>
      </dsp:txBody>
      <dsp:txXfrm>
        <a:off x="2909209" y="1326109"/>
        <a:ext cx="93182" cy="93182"/>
      </dsp:txXfrm>
    </dsp:sp>
    <dsp:sp modelId="{D3CFC8C2-2653-4B22-89B5-5DE66EF0B8CB}">
      <dsp:nvSpPr>
        <dsp:cNvPr id="0" name=""/>
        <dsp:cNvSpPr/>
      </dsp:nvSpPr>
      <dsp:spPr>
        <a:xfrm>
          <a:off x="3139371" y="3714"/>
          <a:ext cx="4006626" cy="910839"/>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bg1"/>
              </a:solidFill>
            </a:rPr>
            <a:t>Safeguard long-term productivity and reduce impact on ecosystems</a:t>
          </a:r>
          <a:endParaRPr lang="en-GB" sz="1800" kern="1200" dirty="0">
            <a:solidFill>
              <a:schemeClr val="bg1"/>
            </a:solidFill>
          </a:endParaRPr>
        </a:p>
      </dsp:txBody>
      <dsp:txXfrm>
        <a:off x="3166049" y="30392"/>
        <a:ext cx="3953270" cy="857483"/>
      </dsp:txXfrm>
    </dsp:sp>
    <dsp:sp modelId="{7D4004AA-A2CA-4C08-A572-99C48918CE81}">
      <dsp:nvSpPr>
        <dsp:cNvPr id="0" name=""/>
        <dsp:cNvSpPr/>
      </dsp:nvSpPr>
      <dsp:spPr>
        <a:xfrm rot="17522210">
          <a:off x="2466544" y="1823722"/>
          <a:ext cx="978513" cy="18065"/>
        </a:xfrm>
        <a:custGeom>
          <a:avLst/>
          <a:gdLst/>
          <a:ahLst/>
          <a:cxnLst/>
          <a:rect l="0" t="0" r="0" b="0"/>
          <a:pathLst>
            <a:path>
              <a:moveTo>
                <a:pt x="0" y="9032"/>
              </a:moveTo>
              <a:lnTo>
                <a:pt x="978513" y="9032"/>
              </a:lnTo>
            </a:path>
          </a:pathLst>
        </a:custGeom>
        <a:noFill/>
        <a:ln w="6350" cap="flat" cmpd="sng" algn="ctr">
          <a:solidFill>
            <a:srgbClr val="FFD13F"/>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solidFill>
              <a:schemeClr val="tx1"/>
            </a:solidFill>
          </a:endParaRPr>
        </a:p>
      </dsp:txBody>
      <dsp:txXfrm>
        <a:off x="2931338" y="1808292"/>
        <a:ext cx="48925" cy="48925"/>
      </dsp:txXfrm>
    </dsp:sp>
    <dsp:sp modelId="{1B3E2453-3AF6-4BD8-A062-B348544CC7C0}">
      <dsp:nvSpPr>
        <dsp:cNvPr id="0" name=""/>
        <dsp:cNvSpPr/>
      </dsp:nvSpPr>
      <dsp:spPr>
        <a:xfrm>
          <a:off x="3139371" y="983393"/>
          <a:ext cx="4006947" cy="791697"/>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800" kern="1200" dirty="0" smtClean="0">
              <a:solidFill>
                <a:schemeClr val="bg1"/>
              </a:solidFill>
            </a:rPr>
            <a:t>Climate change: support strategies for adaptation and resilience</a:t>
          </a:r>
        </a:p>
        <a:p>
          <a:pPr lvl="0" algn="ctr" defTabSz="889000">
            <a:lnSpc>
              <a:spcPct val="90000"/>
            </a:lnSpc>
            <a:spcBef>
              <a:spcPct val="0"/>
            </a:spcBef>
            <a:spcAft>
              <a:spcPct val="35000"/>
            </a:spcAft>
          </a:pPr>
          <a:endParaRPr lang="en-GB" sz="2000" kern="1200" dirty="0">
            <a:solidFill>
              <a:schemeClr val="bg1"/>
            </a:solidFill>
          </a:endParaRPr>
        </a:p>
      </dsp:txBody>
      <dsp:txXfrm>
        <a:off x="3162559" y="1006581"/>
        <a:ext cx="3960571" cy="745321"/>
      </dsp:txXfrm>
    </dsp:sp>
    <dsp:sp modelId="{8FD81D41-B305-46F9-86B7-F7012298B8A5}">
      <dsp:nvSpPr>
        <dsp:cNvPr id="0" name=""/>
        <dsp:cNvSpPr/>
      </dsp:nvSpPr>
      <dsp:spPr>
        <a:xfrm rot="21093495">
          <a:off x="2770024" y="2247346"/>
          <a:ext cx="407192" cy="18065"/>
        </a:xfrm>
        <a:custGeom>
          <a:avLst/>
          <a:gdLst/>
          <a:ahLst/>
          <a:cxnLst/>
          <a:rect l="0" t="0" r="0" b="0"/>
          <a:pathLst>
            <a:path>
              <a:moveTo>
                <a:pt x="0" y="9032"/>
              </a:moveTo>
              <a:lnTo>
                <a:pt x="407192" y="9032"/>
              </a:lnTo>
            </a:path>
          </a:pathLst>
        </a:custGeom>
        <a:noFill/>
        <a:ln w="6350" cap="flat" cmpd="sng" algn="ctr">
          <a:solidFill>
            <a:srgbClr val="FFD13F"/>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solidFill>
              <a:schemeClr val="tx1"/>
            </a:solidFill>
          </a:endParaRPr>
        </a:p>
      </dsp:txBody>
      <dsp:txXfrm>
        <a:off x="2963441" y="2246199"/>
        <a:ext cx="20359" cy="20359"/>
      </dsp:txXfrm>
    </dsp:sp>
    <dsp:sp modelId="{B657CA52-4F70-49F5-BEFA-1E77DB168AB6}">
      <dsp:nvSpPr>
        <dsp:cNvPr id="0" name=""/>
        <dsp:cNvSpPr/>
      </dsp:nvSpPr>
      <dsp:spPr>
        <a:xfrm>
          <a:off x="3175011" y="1843929"/>
          <a:ext cx="3989866" cy="765121"/>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smtClean="0">
              <a:solidFill>
                <a:schemeClr val="bg1"/>
              </a:solidFill>
            </a:rPr>
            <a:t>Optimise </a:t>
          </a:r>
          <a:r>
            <a:rPr lang="fr-BE" sz="1800" kern="1200" dirty="0" err="1" smtClean="0">
              <a:solidFill>
                <a:schemeClr val="bg1"/>
              </a:solidFill>
            </a:rPr>
            <a:t>resource</a:t>
          </a:r>
          <a:r>
            <a:rPr lang="fr-BE" sz="1800" kern="1200" dirty="0" smtClean="0">
              <a:solidFill>
                <a:schemeClr val="bg1"/>
              </a:solidFill>
            </a:rPr>
            <a:t> </a:t>
          </a:r>
          <a:r>
            <a:rPr lang="fr-BE" sz="1800" kern="1200" dirty="0" err="1" smtClean="0">
              <a:solidFill>
                <a:schemeClr val="bg1"/>
              </a:solidFill>
            </a:rPr>
            <a:t>flows</a:t>
          </a:r>
          <a:r>
            <a:rPr lang="fr-BE" sz="1800" kern="1200" dirty="0" smtClean="0">
              <a:solidFill>
                <a:schemeClr val="bg1"/>
              </a:solidFill>
            </a:rPr>
            <a:t>, use of </a:t>
          </a:r>
          <a:r>
            <a:rPr lang="fr-BE" sz="1800" kern="1200" dirty="0" err="1" smtClean="0">
              <a:solidFill>
                <a:schemeClr val="bg1"/>
              </a:solidFill>
            </a:rPr>
            <a:t>residues</a:t>
          </a:r>
          <a:r>
            <a:rPr lang="fr-BE" sz="1800" kern="1200" dirty="0" smtClean="0">
              <a:solidFill>
                <a:schemeClr val="bg1"/>
              </a:solidFill>
            </a:rPr>
            <a:t> and by-</a:t>
          </a:r>
          <a:r>
            <a:rPr lang="fr-BE" sz="1800" kern="1200" dirty="0" err="1" smtClean="0">
              <a:solidFill>
                <a:schemeClr val="bg1"/>
              </a:solidFill>
            </a:rPr>
            <a:t>products</a:t>
          </a:r>
          <a:r>
            <a:rPr lang="fr-BE" sz="1800" kern="1200" dirty="0" smtClean="0">
              <a:solidFill>
                <a:schemeClr val="bg1"/>
              </a:solidFill>
            </a:rPr>
            <a:t> in a </a:t>
          </a:r>
          <a:r>
            <a:rPr lang="fr-BE" sz="1800" kern="1200" dirty="0" err="1" smtClean="0">
              <a:solidFill>
                <a:schemeClr val="bg1"/>
              </a:solidFill>
            </a:rPr>
            <a:t>circular</a:t>
          </a:r>
          <a:r>
            <a:rPr lang="fr-BE" sz="1800" kern="1200" dirty="0" smtClean="0">
              <a:solidFill>
                <a:schemeClr val="bg1"/>
              </a:solidFill>
            </a:rPr>
            <a:t> </a:t>
          </a:r>
          <a:r>
            <a:rPr lang="fr-BE" sz="1800" kern="1200" dirty="0" err="1" smtClean="0">
              <a:solidFill>
                <a:schemeClr val="bg1"/>
              </a:solidFill>
            </a:rPr>
            <a:t>economy</a:t>
          </a:r>
          <a:endParaRPr lang="en-GB" sz="1800" kern="1200" dirty="0">
            <a:solidFill>
              <a:schemeClr val="bg1"/>
            </a:solidFill>
          </a:endParaRPr>
        </a:p>
      </dsp:txBody>
      <dsp:txXfrm>
        <a:off x="3197421" y="1866339"/>
        <a:ext cx="3945046" cy="720301"/>
      </dsp:txXfrm>
    </dsp:sp>
    <dsp:sp modelId="{DE96D85A-DF9D-47CD-8E55-18FEAD3F7CBE}">
      <dsp:nvSpPr>
        <dsp:cNvPr id="0" name=""/>
        <dsp:cNvSpPr/>
      </dsp:nvSpPr>
      <dsp:spPr>
        <a:xfrm rot="3564689">
          <a:off x="2595059" y="2587777"/>
          <a:ext cx="721484" cy="18065"/>
        </a:xfrm>
        <a:custGeom>
          <a:avLst/>
          <a:gdLst/>
          <a:ahLst/>
          <a:cxnLst/>
          <a:rect l="0" t="0" r="0" b="0"/>
          <a:pathLst>
            <a:path>
              <a:moveTo>
                <a:pt x="0" y="9032"/>
              </a:moveTo>
              <a:lnTo>
                <a:pt x="721484" y="9032"/>
              </a:lnTo>
            </a:path>
          </a:pathLst>
        </a:custGeom>
        <a:noFill/>
        <a:ln w="6350" cap="flat" cmpd="sng" algn="ctr">
          <a:solidFill>
            <a:srgbClr val="FFD13F"/>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solidFill>
              <a:schemeClr val="tx1"/>
            </a:solidFill>
          </a:endParaRPr>
        </a:p>
      </dsp:txBody>
      <dsp:txXfrm>
        <a:off x="2937764" y="2578773"/>
        <a:ext cx="36074" cy="36074"/>
      </dsp:txXfrm>
    </dsp:sp>
    <dsp:sp modelId="{8F4CDB92-5025-4A53-B2C9-9083FB14AD88}">
      <dsp:nvSpPr>
        <dsp:cNvPr id="0" name=""/>
        <dsp:cNvSpPr/>
      </dsp:nvSpPr>
      <dsp:spPr>
        <a:xfrm>
          <a:off x="3139371" y="2677890"/>
          <a:ext cx="4013143" cy="458926"/>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solidFill>
                <a:schemeClr val="bg1"/>
              </a:solidFill>
            </a:rPr>
            <a:t>Improve</a:t>
          </a:r>
          <a:r>
            <a:rPr lang="fr-BE" sz="1800" kern="1200" dirty="0" smtClean="0">
              <a:solidFill>
                <a:schemeClr val="bg1"/>
              </a:solidFill>
            </a:rPr>
            <a:t> </a:t>
          </a:r>
          <a:r>
            <a:rPr lang="fr-BE" sz="1800" kern="1200" dirty="0" err="1" smtClean="0">
              <a:solidFill>
                <a:schemeClr val="bg1"/>
              </a:solidFill>
            </a:rPr>
            <a:t>soil</a:t>
          </a:r>
          <a:r>
            <a:rPr lang="fr-BE" sz="1800" kern="1200" dirty="0" smtClean="0">
              <a:solidFill>
                <a:schemeClr val="bg1"/>
              </a:solidFill>
            </a:rPr>
            <a:t> </a:t>
          </a:r>
          <a:r>
            <a:rPr lang="fr-BE" sz="1800" kern="1200" dirty="0" err="1" smtClean="0">
              <a:solidFill>
                <a:schemeClr val="bg1"/>
              </a:solidFill>
            </a:rPr>
            <a:t>fertility</a:t>
          </a:r>
          <a:r>
            <a:rPr lang="fr-BE" sz="1800" kern="1200" dirty="0" smtClean="0">
              <a:solidFill>
                <a:schemeClr val="bg1"/>
              </a:solidFill>
            </a:rPr>
            <a:t> and </a:t>
          </a:r>
          <a:r>
            <a:rPr lang="fr-BE" sz="1800" kern="1200" dirty="0" err="1" smtClean="0">
              <a:solidFill>
                <a:schemeClr val="bg1"/>
              </a:solidFill>
            </a:rPr>
            <a:t>functions</a:t>
          </a:r>
          <a:r>
            <a:rPr lang="fr-BE" sz="1800" kern="1200" dirty="0" smtClean="0">
              <a:solidFill>
                <a:schemeClr val="bg1"/>
              </a:solidFill>
            </a:rPr>
            <a:t> </a:t>
          </a:r>
          <a:endParaRPr lang="en-GB" sz="1800" kern="1200" dirty="0">
            <a:solidFill>
              <a:schemeClr val="bg1"/>
            </a:solidFill>
          </a:endParaRPr>
        </a:p>
      </dsp:txBody>
      <dsp:txXfrm>
        <a:off x="3152812" y="2691331"/>
        <a:ext cx="3986261" cy="432044"/>
      </dsp:txXfrm>
    </dsp:sp>
    <dsp:sp modelId="{AA5AD14C-1473-4A74-BFA4-3B5B09A13C7C}">
      <dsp:nvSpPr>
        <dsp:cNvPr id="0" name=""/>
        <dsp:cNvSpPr/>
      </dsp:nvSpPr>
      <dsp:spPr>
        <a:xfrm rot="4498493">
          <a:off x="2247697" y="2961130"/>
          <a:ext cx="1416206" cy="18065"/>
        </a:xfrm>
        <a:custGeom>
          <a:avLst/>
          <a:gdLst/>
          <a:ahLst/>
          <a:cxnLst/>
          <a:rect l="0" t="0" r="0" b="0"/>
          <a:pathLst>
            <a:path>
              <a:moveTo>
                <a:pt x="0" y="9032"/>
              </a:moveTo>
              <a:lnTo>
                <a:pt x="1416206" y="9032"/>
              </a:lnTo>
            </a:path>
          </a:pathLst>
        </a:custGeom>
        <a:noFill/>
        <a:ln w="6350" cap="flat" cmpd="sng" algn="ctr">
          <a:solidFill>
            <a:srgbClr val="FFD13F"/>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solidFill>
              <a:schemeClr val="tx1"/>
            </a:solidFill>
          </a:endParaRPr>
        </a:p>
      </dsp:txBody>
      <dsp:txXfrm>
        <a:off x="2920395" y="2934757"/>
        <a:ext cx="70810" cy="70810"/>
      </dsp:txXfrm>
    </dsp:sp>
    <dsp:sp modelId="{B70F1E17-5163-476C-9BDB-985884F128E7}">
      <dsp:nvSpPr>
        <dsp:cNvPr id="0" name=""/>
        <dsp:cNvSpPr/>
      </dsp:nvSpPr>
      <dsp:spPr>
        <a:xfrm>
          <a:off x="3139371" y="3236357"/>
          <a:ext cx="4008305" cy="835401"/>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solidFill>
                <a:schemeClr val="bg1"/>
              </a:solidFill>
            </a:rPr>
            <a:t>Reduce</a:t>
          </a:r>
          <a:r>
            <a:rPr lang="fr-BE" sz="1800" kern="1200" dirty="0" smtClean="0">
              <a:solidFill>
                <a:schemeClr val="bg1"/>
              </a:solidFill>
            </a:rPr>
            <a:t> water </a:t>
          </a:r>
          <a:r>
            <a:rPr lang="fr-BE" sz="1800" kern="1200" dirty="0" err="1" smtClean="0">
              <a:solidFill>
                <a:schemeClr val="bg1"/>
              </a:solidFill>
            </a:rPr>
            <a:t>consumption</a:t>
          </a:r>
          <a:r>
            <a:rPr lang="fr-BE" sz="1800" kern="1200" dirty="0" smtClean="0">
              <a:solidFill>
                <a:schemeClr val="bg1"/>
              </a:solidFill>
            </a:rPr>
            <a:t> and pollution</a:t>
          </a:r>
          <a:endParaRPr lang="en-GB" sz="1800" kern="1200" dirty="0">
            <a:solidFill>
              <a:schemeClr val="bg1"/>
            </a:solidFill>
          </a:endParaRPr>
        </a:p>
      </dsp:txBody>
      <dsp:txXfrm>
        <a:off x="3163839" y="3260825"/>
        <a:ext cx="3959369" cy="786465"/>
      </dsp:txXfrm>
    </dsp:sp>
    <dsp:sp modelId="{9F28EFC0-450C-4F95-98BF-1CB559CD1347}">
      <dsp:nvSpPr>
        <dsp:cNvPr id="0" name=""/>
        <dsp:cNvSpPr/>
      </dsp:nvSpPr>
      <dsp:spPr>
        <a:xfrm rot="4791680">
          <a:off x="1912971" y="3303780"/>
          <a:ext cx="2085658" cy="18065"/>
        </a:xfrm>
        <a:custGeom>
          <a:avLst/>
          <a:gdLst/>
          <a:ahLst/>
          <a:cxnLst/>
          <a:rect l="0" t="0" r="0" b="0"/>
          <a:pathLst>
            <a:path>
              <a:moveTo>
                <a:pt x="0" y="9032"/>
              </a:moveTo>
              <a:lnTo>
                <a:pt x="2085658" y="9032"/>
              </a:lnTo>
            </a:path>
          </a:pathLst>
        </a:custGeom>
        <a:noFill/>
        <a:ln w="6350" cap="flat" cmpd="sng" algn="ctr">
          <a:solidFill>
            <a:srgbClr val="FFD13F"/>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GB" sz="700" kern="1200">
            <a:solidFill>
              <a:schemeClr val="tx1"/>
            </a:solidFill>
          </a:endParaRPr>
        </a:p>
      </dsp:txBody>
      <dsp:txXfrm>
        <a:off x="2903659" y="3260671"/>
        <a:ext cx="104282" cy="104282"/>
      </dsp:txXfrm>
    </dsp:sp>
    <dsp:sp modelId="{D1D11AA1-0098-4504-AFA0-AA80FC6427FF}">
      <dsp:nvSpPr>
        <dsp:cNvPr id="0" name=""/>
        <dsp:cNvSpPr/>
      </dsp:nvSpPr>
      <dsp:spPr>
        <a:xfrm>
          <a:off x="3139371" y="4109895"/>
          <a:ext cx="4008305" cy="458926"/>
        </a:xfrm>
        <a:prstGeom prst="roundRect">
          <a:avLst>
            <a:gd name="adj" fmla="val 10000"/>
          </a:avLst>
        </a:prstGeom>
        <a:solidFill>
          <a:srgbClr val="FFC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solidFill>
                <a:schemeClr val="bg1"/>
              </a:solidFill>
            </a:rPr>
            <a:t>Preserve</a:t>
          </a:r>
          <a:r>
            <a:rPr lang="fr-BE" sz="1800" kern="1200" dirty="0" smtClean="0">
              <a:solidFill>
                <a:schemeClr val="bg1"/>
              </a:solidFill>
            </a:rPr>
            <a:t> and </a:t>
          </a:r>
          <a:r>
            <a:rPr lang="fr-BE" sz="1800" kern="1200" dirty="0" err="1" smtClean="0">
              <a:solidFill>
                <a:schemeClr val="bg1"/>
              </a:solidFill>
            </a:rPr>
            <a:t>make</a:t>
          </a:r>
          <a:r>
            <a:rPr lang="fr-BE" sz="1800" kern="1200" dirty="0" smtClean="0">
              <a:solidFill>
                <a:schemeClr val="bg1"/>
              </a:solidFill>
            </a:rPr>
            <a:t> </a:t>
          </a:r>
          <a:r>
            <a:rPr lang="fr-BE" sz="1800" kern="1200" dirty="0" err="1" smtClean="0">
              <a:solidFill>
                <a:schemeClr val="bg1"/>
              </a:solidFill>
            </a:rPr>
            <a:t>better</a:t>
          </a:r>
          <a:r>
            <a:rPr lang="fr-BE" sz="1800" kern="1200" dirty="0" smtClean="0">
              <a:solidFill>
                <a:schemeClr val="bg1"/>
              </a:solidFill>
            </a:rPr>
            <a:t> use of </a:t>
          </a:r>
          <a:r>
            <a:rPr lang="fr-BE" sz="1800" kern="1200" dirty="0" err="1" smtClean="0">
              <a:solidFill>
                <a:schemeClr val="bg1"/>
              </a:solidFill>
            </a:rPr>
            <a:t>genetic</a:t>
          </a:r>
          <a:r>
            <a:rPr lang="fr-BE" sz="1800" kern="1200" dirty="0" smtClean="0">
              <a:solidFill>
                <a:schemeClr val="bg1"/>
              </a:solidFill>
            </a:rPr>
            <a:t> </a:t>
          </a:r>
          <a:r>
            <a:rPr lang="fr-BE" sz="1800" kern="1200" dirty="0" err="1" smtClean="0">
              <a:solidFill>
                <a:schemeClr val="bg1"/>
              </a:solidFill>
            </a:rPr>
            <a:t>resources</a:t>
          </a:r>
          <a:endParaRPr lang="en-GB" sz="1800" kern="1200" dirty="0">
            <a:solidFill>
              <a:schemeClr val="bg1"/>
            </a:solidFill>
          </a:endParaRPr>
        </a:p>
      </dsp:txBody>
      <dsp:txXfrm>
        <a:off x="3152812" y="4123336"/>
        <a:ext cx="3981423" cy="4320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D206F-C3DB-4E3F-A1F2-0C8C36BA5D97}">
      <dsp:nvSpPr>
        <dsp:cNvPr id="0" name=""/>
        <dsp:cNvSpPr/>
      </dsp:nvSpPr>
      <dsp:spPr>
        <a:xfrm>
          <a:off x="467136" y="1717800"/>
          <a:ext cx="2821010" cy="1138880"/>
        </a:xfrm>
        <a:prstGeom prst="roundRect">
          <a:avLst>
            <a:gd name="adj" fmla="val 10000"/>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BE" sz="2000" kern="1200" dirty="0" err="1" smtClean="0">
              <a:solidFill>
                <a:schemeClr val="tx1"/>
              </a:solidFill>
            </a:rPr>
            <a:t>Healthier</a:t>
          </a:r>
          <a:r>
            <a:rPr lang="fr-BE" sz="2000" kern="1200" dirty="0" smtClean="0">
              <a:solidFill>
                <a:schemeClr val="tx1"/>
              </a:solidFill>
            </a:rPr>
            <a:t> plants and </a:t>
          </a:r>
          <a:r>
            <a:rPr lang="fr-BE" sz="2000" kern="1200" dirty="0" err="1" smtClean="0">
              <a:solidFill>
                <a:schemeClr val="tx1"/>
              </a:solidFill>
            </a:rPr>
            <a:t>livestock</a:t>
          </a:r>
          <a:endParaRPr lang="en-GB" sz="2000" kern="1200" dirty="0">
            <a:solidFill>
              <a:schemeClr val="tx1"/>
            </a:solidFill>
          </a:endParaRPr>
        </a:p>
      </dsp:txBody>
      <dsp:txXfrm>
        <a:off x="500493" y="1751157"/>
        <a:ext cx="2754296" cy="1072166"/>
      </dsp:txXfrm>
    </dsp:sp>
    <dsp:sp modelId="{49413F84-10E0-48A3-BCEC-2212F2F7C238}">
      <dsp:nvSpPr>
        <dsp:cNvPr id="0" name=""/>
        <dsp:cNvSpPr/>
      </dsp:nvSpPr>
      <dsp:spPr>
        <a:xfrm rot="17100193">
          <a:off x="2591810" y="1367741"/>
          <a:ext cx="1879130" cy="23926"/>
        </a:xfrm>
        <a:custGeom>
          <a:avLst/>
          <a:gdLst/>
          <a:ahLst/>
          <a:cxnLst/>
          <a:rect l="0" t="0" r="0" b="0"/>
          <a:pathLst>
            <a:path>
              <a:moveTo>
                <a:pt x="0" y="11963"/>
              </a:moveTo>
              <a:lnTo>
                <a:pt x="1879130" y="119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GB" sz="700" kern="1200">
            <a:solidFill>
              <a:schemeClr val="tx1"/>
            </a:solidFill>
          </a:endParaRPr>
        </a:p>
      </dsp:txBody>
      <dsp:txXfrm>
        <a:off x="3484397" y="1332726"/>
        <a:ext cx="93956" cy="93956"/>
      </dsp:txXfrm>
    </dsp:sp>
    <dsp:sp modelId="{E70557BF-C4EC-46B2-9700-2F616F4E1D6D}">
      <dsp:nvSpPr>
        <dsp:cNvPr id="0" name=""/>
        <dsp:cNvSpPr/>
      </dsp:nvSpPr>
      <dsp:spPr>
        <a:xfrm>
          <a:off x="3774604" y="3135"/>
          <a:ext cx="2466651" cy="938064"/>
        </a:xfrm>
        <a:prstGeom prst="roundRect">
          <a:avLst>
            <a:gd name="adj" fmla="val 10000"/>
          </a:avLst>
        </a:prstGeom>
        <a:gradFill rotWithShape="0">
          <a:gsLst>
            <a:gs pos="0">
              <a:schemeClr val="accent2">
                <a:tint val="99000"/>
                <a:hueOff val="0"/>
                <a:satOff val="0"/>
                <a:lumOff val="0"/>
                <a:alphaOff val="0"/>
                <a:satMod val="103000"/>
                <a:lumMod val="102000"/>
                <a:tint val="94000"/>
              </a:schemeClr>
            </a:gs>
            <a:gs pos="50000">
              <a:schemeClr val="accent2">
                <a:tint val="99000"/>
                <a:hueOff val="0"/>
                <a:satOff val="0"/>
                <a:lumOff val="0"/>
                <a:alphaOff val="0"/>
                <a:satMod val="110000"/>
                <a:lumMod val="100000"/>
                <a:shade val="100000"/>
              </a:schemeClr>
            </a:gs>
            <a:gs pos="100000">
              <a:schemeClr val="accent2">
                <a:tint val="99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tx1"/>
              </a:solidFill>
            </a:rPr>
            <a:t>Systems-based approach</a:t>
          </a:r>
          <a:endParaRPr lang="en-GB" sz="1800" kern="1200" dirty="0">
            <a:solidFill>
              <a:schemeClr val="tx1"/>
            </a:solidFill>
          </a:endParaRPr>
        </a:p>
      </dsp:txBody>
      <dsp:txXfrm>
        <a:off x="3802079" y="30610"/>
        <a:ext cx="2411701" cy="883114"/>
      </dsp:txXfrm>
    </dsp:sp>
    <dsp:sp modelId="{A55FBA3F-F92C-4E86-8A62-CF7C6664E2E3}">
      <dsp:nvSpPr>
        <dsp:cNvPr id="0" name=""/>
        <dsp:cNvSpPr/>
      </dsp:nvSpPr>
      <dsp:spPr>
        <a:xfrm rot="17784004">
          <a:off x="2984348" y="1785298"/>
          <a:ext cx="1094055" cy="23926"/>
        </a:xfrm>
        <a:custGeom>
          <a:avLst/>
          <a:gdLst/>
          <a:ahLst/>
          <a:cxnLst/>
          <a:rect l="0" t="0" r="0" b="0"/>
          <a:pathLst>
            <a:path>
              <a:moveTo>
                <a:pt x="0" y="11963"/>
              </a:moveTo>
              <a:lnTo>
                <a:pt x="1094055" y="119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GB" sz="700" kern="1200">
            <a:solidFill>
              <a:schemeClr val="tx1"/>
            </a:solidFill>
          </a:endParaRPr>
        </a:p>
      </dsp:txBody>
      <dsp:txXfrm>
        <a:off x="3504024" y="1769910"/>
        <a:ext cx="54702" cy="54702"/>
      </dsp:txXfrm>
    </dsp:sp>
    <dsp:sp modelId="{571EA3BF-4A46-41B0-8BB4-3BF106FBB014}">
      <dsp:nvSpPr>
        <dsp:cNvPr id="0" name=""/>
        <dsp:cNvSpPr/>
      </dsp:nvSpPr>
      <dsp:spPr>
        <a:xfrm>
          <a:off x="3774604" y="1003247"/>
          <a:ext cx="2452191" cy="608070"/>
        </a:xfrm>
        <a:prstGeom prst="roundRect">
          <a:avLst>
            <a:gd name="adj" fmla="val 10000"/>
          </a:avLst>
        </a:prstGeom>
        <a:gradFill rotWithShape="0">
          <a:gsLst>
            <a:gs pos="0">
              <a:schemeClr val="accent2">
                <a:tint val="99000"/>
                <a:hueOff val="0"/>
                <a:satOff val="0"/>
                <a:lumOff val="0"/>
                <a:alphaOff val="0"/>
                <a:satMod val="103000"/>
                <a:lumMod val="102000"/>
                <a:tint val="94000"/>
              </a:schemeClr>
            </a:gs>
            <a:gs pos="50000">
              <a:schemeClr val="accent2">
                <a:tint val="99000"/>
                <a:hueOff val="0"/>
                <a:satOff val="0"/>
                <a:lumOff val="0"/>
                <a:alphaOff val="0"/>
                <a:satMod val="110000"/>
                <a:lumMod val="100000"/>
                <a:shade val="100000"/>
              </a:schemeClr>
            </a:gs>
            <a:gs pos="100000">
              <a:schemeClr val="accent2">
                <a:tint val="99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solidFill>
                <a:schemeClr val="tx1"/>
              </a:solidFill>
            </a:rPr>
            <a:t>Operationalise</a:t>
          </a:r>
          <a:r>
            <a:rPr lang="fr-BE" sz="1800" kern="1200" dirty="0" smtClean="0">
              <a:solidFill>
                <a:schemeClr val="tx1"/>
              </a:solidFill>
            </a:rPr>
            <a:t> One-</a:t>
          </a:r>
          <a:r>
            <a:rPr lang="fr-BE" sz="1800" kern="1200" dirty="0" err="1" smtClean="0">
              <a:solidFill>
                <a:schemeClr val="tx1"/>
              </a:solidFill>
            </a:rPr>
            <a:t>Health</a:t>
          </a:r>
          <a:r>
            <a:rPr lang="fr-BE" sz="1800" kern="1200" dirty="0" smtClean="0">
              <a:solidFill>
                <a:schemeClr val="tx1"/>
              </a:solidFill>
            </a:rPr>
            <a:t> </a:t>
          </a:r>
          <a:r>
            <a:rPr lang="fr-BE" sz="1800" kern="1200" dirty="0" err="1" smtClean="0">
              <a:solidFill>
                <a:schemeClr val="tx1"/>
              </a:solidFill>
            </a:rPr>
            <a:t>approaches</a:t>
          </a:r>
          <a:endParaRPr lang="en-GB" sz="1800" kern="1200" dirty="0">
            <a:solidFill>
              <a:schemeClr val="tx1"/>
            </a:solidFill>
          </a:endParaRPr>
        </a:p>
      </dsp:txBody>
      <dsp:txXfrm>
        <a:off x="3792414" y="1021057"/>
        <a:ext cx="2416571" cy="572450"/>
      </dsp:txXfrm>
    </dsp:sp>
    <dsp:sp modelId="{BE6BBD30-5100-4DCE-986B-155050FA49A4}">
      <dsp:nvSpPr>
        <dsp:cNvPr id="0" name=""/>
        <dsp:cNvSpPr/>
      </dsp:nvSpPr>
      <dsp:spPr>
        <a:xfrm rot="19959577">
          <a:off x="3257560" y="2149520"/>
          <a:ext cx="547630" cy="23926"/>
        </a:xfrm>
        <a:custGeom>
          <a:avLst/>
          <a:gdLst/>
          <a:ahLst/>
          <a:cxnLst/>
          <a:rect l="0" t="0" r="0" b="0"/>
          <a:pathLst>
            <a:path>
              <a:moveTo>
                <a:pt x="0" y="11963"/>
              </a:moveTo>
              <a:lnTo>
                <a:pt x="547630" y="119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GB" sz="700" kern="1200">
            <a:solidFill>
              <a:schemeClr val="tx1"/>
            </a:solidFill>
          </a:endParaRPr>
        </a:p>
      </dsp:txBody>
      <dsp:txXfrm>
        <a:off x="3517685" y="2147793"/>
        <a:ext cx="27381" cy="27381"/>
      </dsp:txXfrm>
    </dsp:sp>
    <dsp:sp modelId="{8725BAD1-7B99-430E-ADEA-1ED99E08A113}">
      <dsp:nvSpPr>
        <dsp:cNvPr id="0" name=""/>
        <dsp:cNvSpPr/>
      </dsp:nvSpPr>
      <dsp:spPr>
        <a:xfrm>
          <a:off x="3774604" y="1731692"/>
          <a:ext cx="2480928" cy="608070"/>
        </a:xfrm>
        <a:prstGeom prst="roundRect">
          <a:avLst>
            <a:gd name="adj" fmla="val 10000"/>
          </a:avLst>
        </a:prstGeom>
        <a:gradFill rotWithShape="0">
          <a:gsLst>
            <a:gs pos="0">
              <a:schemeClr val="accent2">
                <a:tint val="99000"/>
                <a:hueOff val="0"/>
                <a:satOff val="0"/>
                <a:lumOff val="0"/>
                <a:alphaOff val="0"/>
                <a:satMod val="103000"/>
                <a:lumMod val="102000"/>
                <a:tint val="94000"/>
              </a:schemeClr>
            </a:gs>
            <a:gs pos="50000">
              <a:schemeClr val="accent2">
                <a:tint val="99000"/>
                <a:hueOff val="0"/>
                <a:satOff val="0"/>
                <a:lumOff val="0"/>
                <a:alphaOff val="0"/>
                <a:satMod val="110000"/>
                <a:lumMod val="100000"/>
                <a:shade val="100000"/>
              </a:schemeClr>
            </a:gs>
            <a:gs pos="100000">
              <a:schemeClr val="accent2">
                <a:tint val="99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solidFill>
                <a:schemeClr val="tx1"/>
              </a:solidFill>
            </a:rPr>
            <a:t>Disease</a:t>
          </a:r>
          <a:r>
            <a:rPr lang="fr-BE" sz="1800" kern="1200" dirty="0" smtClean="0">
              <a:solidFill>
                <a:schemeClr val="tx1"/>
              </a:solidFill>
            </a:rPr>
            <a:t> </a:t>
          </a:r>
          <a:r>
            <a:rPr lang="fr-BE" sz="1800" kern="1200" dirty="0" err="1" smtClean="0">
              <a:solidFill>
                <a:schemeClr val="tx1"/>
              </a:solidFill>
            </a:rPr>
            <a:t>prevention</a:t>
          </a:r>
          <a:endParaRPr lang="en-GB" sz="1800" kern="1200" dirty="0">
            <a:solidFill>
              <a:schemeClr val="tx1"/>
            </a:solidFill>
          </a:endParaRPr>
        </a:p>
      </dsp:txBody>
      <dsp:txXfrm>
        <a:off x="3792414" y="1749502"/>
        <a:ext cx="2445308" cy="572450"/>
      </dsp:txXfrm>
    </dsp:sp>
    <dsp:sp modelId="{C61EA4F2-1330-4618-8FD8-BE24C7858EAD}">
      <dsp:nvSpPr>
        <dsp:cNvPr id="0" name=""/>
        <dsp:cNvSpPr/>
      </dsp:nvSpPr>
      <dsp:spPr>
        <a:xfrm rot="2557716">
          <a:off x="3200794" y="2499161"/>
          <a:ext cx="661162" cy="23926"/>
        </a:xfrm>
        <a:custGeom>
          <a:avLst/>
          <a:gdLst/>
          <a:ahLst/>
          <a:cxnLst/>
          <a:rect l="0" t="0" r="0" b="0"/>
          <a:pathLst>
            <a:path>
              <a:moveTo>
                <a:pt x="0" y="11963"/>
              </a:moveTo>
              <a:lnTo>
                <a:pt x="661162" y="119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514846" y="2494595"/>
        <a:ext cx="33058" cy="33058"/>
      </dsp:txXfrm>
    </dsp:sp>
    <dsp:sp modelId="{543E03E9-E048-4111-B05F-3668C1841C1D}">
      <dsp:nvSpPr>
        <dsp:cNvPr id="0" name=""/>
        <dsp:cNvSpPr/>
      </dsp:nvSpPr>
      <dsp:spPr>
        <a:xfrm>
          <a:off x="3774604" y="2430973"/>
          <a:ext cx="2461482" cy="608070"/>
        </a:xfrm>
        <a:prstGeom prst="roundRect">
          <a:avLst>
            <a:gd name="adj" fmla="val 10000"/>
          </a:avLst>
        </a:prstGeom>
        <a:gradFill rotWithShape="0">
          <a:gsLst>
            <a:gs pos="0">
              <a:schemeClr val="accent2">
                <a:tint val="99000"/>
                <a:hueOff val="0"/>
                <a:satOff val="0"/>
                <a:lumOff val="0"/>
                <a:alphaOff val="0"/>
                <a:satMod val="103000"/>
                <a:lumMod val="102000"/>
                <a:tint val="94000"/>
              </a:schemeClr>
            </a:gs>
            <a:gs pos="50000">
              <a:schemeClr val="accent2">
                <a:tint val="99000"/>
                <a:hueOff val="0"/>
                <a:satOff val="0"/>
                <a:lumOff val="0"/>
                <a:alphaOff val="0"/>
                <a:satMod val="110000"/>
                <a:lumMod val="100000"/>
                <a:shade val="100000"/>
              </a:schemeClr>
            </a:gs>
            <a:gs pos="100000">
              <a:schemeClr val="accent2">
                <a:tint val="99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smtClean="0">
              <a:solidFill>
                <a:schemeClr val="tx1"/>
              </a:solidFill>
            </a:rPr>
            <a:t>Tools to control </a:t>
          </a:r>
          <a:r>
            <a:rPr lang="fr-BE" sz="1800" kern="1200" dirty="0" err="1" smtClean="0">
              <a:solidFill>
                <a:schemeClr val="tx1"/>
              </a:solidFill>
            </a:rPr>
            <a:t>pests</a:t>
          </a:r>
          <a:r>
            <a:rPr lang="fr-BE" sz="1800" kern="1200" dirty="0" smtClean="0">
              <a:solidFill>
                <a:schemeClr val="tx1"/>
              </a:solidFill>
            </a:rPr>
            <a:t> and </a:t>
          </a:r>
          <a:r>
            <a:rPr lang="fr-BE" sz="1800" kern="1200" dirty="0" err="1" smtClean="0">
              <a:solidFill>
                <a:schemeClr val="tx1"/>
              </a:solidFill>
            </a:rPr>
            <a:t>diseases</a:t>
          </a:r>
          <a:endParaRPr lang="en-GB" sz="1800" kern="1200" dirty="0">
            <a:solidFill>
              <a:schemeClr val="tx1"/>
            </a:solidFill>
          </a:endParaRPr>
        </a:p>
      </dsp:txBody>
      <dsp:txXfrm>
        <a:off x="3792414" y="2448783"/>
        <a:ext cx="2425862" cy="572450"/>
      </dsp:txXfrm>
    </dsp:sp>
    <dsp:sp modelId="{0FFB99D2-D935-4AB8-BC5F-2FFDF64376A2}">
      <dsp:nvSpPr>
        <dsp:cNvPr id="0" name=""/>
        <dsp:cNvSpPr/>
      </dsp:nvSpPr>
      <dsp:spPr>
        <a:xfrm rot="4089746">
          <a:off x="2877495" y="2882237"/>
          <a:ext cx="1307761" cy="23926"/>
        </a:xfrm>
        <a:custGeom>
          <a:avLst/>
          <a:gdLst/>
          <a:ahLst/>
          <a:cxnLst/>
          <a:rect l="0" t="0" r="0" b="0"/>
          <a:pathLst>
            <a:path>
              <a:moveTo>
                <a:pt x="0" y="11963"/>
              </a:moveTo>
              <a:lnTo>
                <a:pt x="1307761" y="119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498682" y="2861506"/>
        <a:ext cx="65388" cy="65388"/>
      </dsp:txXfrm>
    </dsp:sp>
    <dsp:sp modelId="{0D13DF54-0C19-43E4-A098-99273760F163}">
      <dsp:nvSpPr>
        <dsp:cNvPr id="0" name=""/>
        <dsp:cNvSpPr/>
      </dsp:nvSpPr>
      <dsp:spPr>
        <a:xfrm>
          <a:off x="3774604" y="3130255"/>
          <a:ext cx="2528601" cy="741809"/>
        </a:xfrm>
        <a:prstGeom prst="roundRect">
          <a:avLst>
            <a:gd name="adj" fmla="val 10000"/>
          </a:avLst>
        </a:prstGeom>
        <a:gradFill rotWithShape="0">
          <a:gsLst>
            <a:gs pos="0">
              <a:schemeClr val="accent2">
                <a:tint val="99000"/>
                <a:hueOff val="0"/>
                <a:satOff val="0"/>
                <a:lumOff val="0"/>
                <a:alphaOff val="0"/>
                <a:satMod val="103000"/>
                <a:lumMod val="102000"/>
                <a:tint val="94000"/>
              </a:schemeClr>
            </a:gs>
            <a:gs pos="50000">
              <a:schemeClr val="accent2">
                <a:tint val="99000"/>
                <a:hueOff val="0"/>
                <a:satOff val="0"/>
                <a:lumOff val="0"/>
                <a:alphaOff val="0"/>
                <a:satMod val="110000"/>
                <a:lumMod val="100000"/>
                <a:shade val="100000"/>
              </a:schemeClr>
            </a:gs>
            <a:gs pos="100000">
              <a:schemeClr val="accent2">
                <a:tint val="99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smtClean="0">
              <a:solidFill>
                <a:schemeClr val="tx1"/>
              </a:solidFill>
            </a:rPr>
            <a:t>Alternative </a:t>
          </a:r>
          <a:r>
            <a:rPr lang="fr-BE" sz="1800" kern="1200" dirty="0" err="1" smtClean="0">
              <a:solidFill>
                <a:schemeClr val="tx1"/>
              </a:solidFill>
            </a:rPr>
            <a:t>approaches</a:t>
          </a:r>
          <a:r>
            <a:rPr lang="fr-BE" sz="1800" kern="1200" dirty="0" smtClean="0">
              <a:solidFill>
                <a:schemeClr val="tx1"/>
              </a:solidFill>
            </a:rPr>
            <a:t> to pesticides / </a:t>
          </a:r>
          <a:r>
            <a:rPr lang="fr-BE" sz="1800" kern="1200" dirty="0" err="1" smtClean="0">
              <a:solidFill>
                <a:schemeClr val="tx1"/>
              </a:solidFill>
            </a:rPr>
            <a:t>antimicrobials</a:t>
          </a:r>
          <a:endParaRPr lang="en-GB" sz="1800" kern="1200" dirty="0">
            <a:solidFill>
              <a:schemeClr val="tx1"/>
            </a:solidFill>
          </a:endParaRPr>
        </a:p>
      </dsp:txBody>
      <dsp:txXfrm>
        <a:off x="3796331" y="3151982"/>
        <a:ext cx="2485147" cy="698355"/>
      </dsp:txXfrm>
    </dsp:sp>
    <dsp:sp modelId="{E68F1AC1-85D1-42C0-93BC-225C7EC3A63D}">
      <dsp:nvSpPr>
        <dsp:cNvPr id="0" name=""/>
        <dsp:cNvSpPr/>
      </dsp:nvSpPr>
      <dsp:spPr>
        <a:xfrm rot="4571828">
          <a:off x="2511900" y="3265312"/>
          <a:ext cx="2038950" cy="23926"/>
        </a:xfrm>
        <a:custGeom>
          <a:avLst/>
          <a:gdLst/>
          <a:ahLst/>
          <a:cxnLst/>
          <a:rect l="0" t="0" r="0" b="0"/>
          <a:pathLst>
            <a:path>
              <a:moveTo>
                <a:pt x="0" y="11963"/>
              </a:moveTo>
              <a:lnTo>
                <a:pt x="2038950" y="119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GB" sz="700" kern="1200"/>
        </a:p>
      </dsp:txBody>
      <dsp:txXfrm>
        <a:off x="3480402" y="3226302"/>
        <a:ext cx="101947" cy="101947"/>
      </dsp:txXfrm>
    </dsp:sp>
    <dsp:sp modelId="{7BC11DD4-05DD-4D62-BC4E-300A38479410}">
      <dsp:nvSpPr>
        <dsp:cNvPr id="0" name=""/>
        <dsp:cNvSpPr/>
      </dsp:nvSpPr>
      <dsp:spPr>
        <a:xfrm>
          <a:off x="3774604" y="3963275"/>
          <a:ext cx="2486085" cy="608070"/>
        </a:xfrm>
        <a:prstGeom prst="roundRect">
          <a:avLst>
            <a:gd name="adj" fmla="val 10000"/>
          </a:avLst>
        </a:prstGeom>
        <a:gradFill rotWithShape="0">
          <a:gsLst>
            <a:gs pos="0">
              <a:schemeClr val="accent2">
                <a:tint val="99000"/>
                <a:hueOff val="0"/>
                <a:satOff val="0"/>
                <a:lumOff val="0"/>
                <a:alphaOff val="0"/>
                <a:satMod val="103000"/>
                <a:lumMod val="102000"/>
                <a:tint val="94000"/>
              </a:schemeClr>
            </a:gs>
            <a:gs pos="50000">
              <a:schemeClr val="accent2">
                <a:tint val="99000"/>
                <a:hueOff val="0"/>
                <a:satOff val="0"/>
                <a:lumOff val="0"/>
                <a:alphaOff val="0"/>
                <a:satMod val="110000"/>
                <a:lumMod val="100000"/>
                <a:shade val="100000"/>
              </a:schemeClr>
            </a:gs>
            <a:gs pos="100000">
              <a:schemeClr val="accent2">
                <a:tint val="99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solidFill>
                <a:schemeClr val="tx1"/>
              </a:solidFill>
            </a:rPr>
            <a:t>Emerging</a:t>
          </a:r>
          <a:r>
            <a:rPr lang="fr-BE" sz="1800" kern="1200" dirty="0" smtClean="0">
              <a:solidFill>
                <a:schemeClr val="tx1"/>
              </a:solidFill>
            </a:rPr>
            <a:t> </a:t>
          </a:r>
          <a:r>
            <a:rPr lang="fr-BE" sz="1800" kern="1200" dirty="0" err="1" smtClean="0">
              <a:solidFill>
                <a:schemeClr val="tx1"/>
              </a:solidFill>
            </a:rPr>
            <a:t>risks</a:t>
          </a:r>
          <a:endParaRPr lang="en-GB" sz="1800" kern="1200" dirty="0">
            <a:solidFill>
              <a:schemeClr val="tx1"/>
            </a:solidFill>
          </a:endParaRPr>
        </a:p>
      </dsp:txBody>
      <dsp:txXfrm>
        <a:off x="3792414" y="3981085"/>
        <a:ext cx="2450465" cy="5724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834676-ED4F-4B63-8724-7713FBD17A52}">
      <dsp:nvSpPr>
        <dsp:cNvPr id="0" name=""/>
        <dsp:cNvSpPr/>
      </dsp:nvSpPr>
      <dsp:spPr>
        <a:xfrm>
          <a:off x="2906" y="1175538"/>
          <a:ext cx="2104846" cy="2177261"/>
        </a:xfrm>
        <a:prstGeom prst="roundRect">
          <a:avLst>
            <a:gd name="adj" fmla="val 10000"/>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t>Ecological approaches at farm and landscape levels</a:t>
          </a:r>
        </a:p>
      </dsp:txBody>
      <dsp:txXfrm>
        <a:off x="64555" y="1237187"/>
        <a:ext cx="1981548" cy="2053963"/>
      </dsp:txXfrm>
    </dsp:sp>
    <dsp:sp modelId="{1B0985B5-EC1F-4755-97B0-05ADB7404C69}">
      <dsp:nvSpPr>
        <dsp:cNvPr id="0" name=""/>
        <dsp:cNvSpPr/>
      </dsp:nvSpPr>
      <dsp:spPr>
        <a:xfrm rot="17031516">
          <a:off x="1672936" y="1702237"/>
          <a:ext cx="1143542" cy="13609"/>
        </a:xfrm>
        <a:custGeom>
          <a:avLst/>
          <a:gdLst/>
          <a:ahLst/>
          <a:cxnLst/>
          <a:rect l="0" t="0" r="0" b="0"/>
          <a:pathLst>
            <a:path>
              <a:moveTo>
                <a:pt x="0" y="6804"/>
              </a:moveTo>
              <a:lnTo>
                <a:pt x="1143542" y="6804"/>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p>
      </dsp:txBody>
      <dsp:txXfrm>
        <a:off x="2216119" y="1680453"/>
        <a:ext cx="57177" cy="57177"/>
      </dsp:txXfrm>
    </dsp:sp>
    <dsp:sp modelId="{D3CFC8C2-2653-4B22-89B5-5DE66EF0B8CB}">
      <dsp:nvSpPr>
        <dsp:cNvPr id="0" name=""/>
        <dsp:cNvSpPr/>
      </dsp:nvSpPr>
      <dsp:spPr>
        <a:xfrm>
          <a:off x="2381662" y="530241"/>
          <a:ext cx="2704179" cy="1247347"/>
        </a:xfrm>
        <a:prstGeom prst="roundRect">
          <a:avLst>
            <a:gd name="adj" fmla="val 10000"/>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t>Encourage better use of ecosystem services to strengthen sustainability and support productivity </a:t>
          </a:r>
        </a:p>
      </dsp:txBody>
      <dsp:txXfrm>
        <a:off x="2418196" y="566775"/>
        <a:ext cx="2631111" cy="1174279"/>
      </dsp:txXfrm>
    </dsp:sp>
    <dsp:sp modelId="{7D4004AA-A2CA-4C08-A572-99C48918CE81}">
      <dsp:nvSpPr>
        <dsp:cNvPr id="0" name=""/>
        <dsp:cNvSpPr/>
      </dsp:nvSpPr>
      <dsp:spPr>
        <a:xfrm rot="21091054">
          <a:off x="2106238" y="2236939"/>
          <a:ext cx="276938" cy="13609"/>
        </a:xfrm>
        <a:custGeom>
          <a:avLst/>
          <a:gdLst/>
          <a:ahLst/>
          <a:cxnLst/>
          <a:rect l="0" t="0" r="0" b="0"/>
          <a:pathLst>
            <a:path>
              <a:moveTo>
                <a:pt x="0" y="6804"/>
              </a:moveTo>
              <a:lnTo>
                <a:pt x="276938" y="6804"/>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p>
      </dsp:txBody>
      <dsp:txXfrm>
        <a:off x="2237784" y="2236820"/>
        <a:ext cx="13846" cy="13846"/>
      </dsp:txXfrm>
    </dsp:sp>
    <dsp:sp modelId="{1B3E2453-3AF6-4BD8-A062-B348544CC7C0}">
      <dsp:nvSpPr>
        <dsp:cNvPr id="0" name=""/>
        <dsp:cNvSpPr/>
      </dsp:nvSpPr>
      <dsp:spPr>
        <a:xfrm>
          <a:off x="2381662" y="1828946"/>
          <a:ext cx="2704179" cy="788744"/>
        </a:xfrm>
        <a:prstGeom prst="roundRect">
          <a:avLst>
            <a:gd name="adj" fmla="val 10000"/>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BE" sz="2000" kern="1200" dirty="0" smtClean="0"/>
            <a:t>Explore </a:t>
          </a:r>
          <a:r>
            <a:rPr lang="fr-BE" sz="2000" kern="1200" dirty="0" err="1" smtClean="0"/>
            <a:t>functional</a:t>
          </a:r>
          <a:r>
            <a:rPr lang="fr-BE" sz="2000" kern="1200" dirty="0" smtClean="0"/>
            <a:t> </a:t>
          </a:r>
          <a:r>
            <a:rPr lang="fr-BE" sz="2000" kern="1200" dirty="0" err="1" smtClean="0"/>
            <a:t>role</a:t>
          </a:r>
          <a:r>
            <a:rPr lang="fr-BE" sz="2000" kern="1200" dirty="0" smtClean="0"/>
            <a:t> of </a:t>
          </a:r>
          <a:r>
            <a:rPr lang="fr-BE" sz="2000" kern="1200" dirty="0" err="1" smtClean="0"/>
            <a:t>biodiversity</a:t>
          </a:r>
          <a:endParaRPr lang="en-GB" sz="2400" kern="1200" dirty="0"/>
        </a:p>
      </dsp:txBody>
      <dsp:txXfrm>
        <a:off x="2404764" y="1852048"/>
        <a:ext cx="2657975" cy="742540"/>
      </dsp:txXfrm>
    </dsp:sp>
    <dsp:sp modelId="{9E5FBD55-9BCB-4E22-88A2-B349CF11B9FB}">
      <dsp:nvSpPr>
        <dsp:cNvPr id="0" name=""/>
        <dsp:cNvSpPr/>
      </dsp:nvSpPr>
      <dsp:spPr>
        <a:xfrm rot="4091583">
          <a:off x="1876035" y="2599654"/>
          <a:ext cx="737344" cy="13609"/>
        </a:xfrm>
        <a:custGeom>
          <a:avLst/>
          <a:gdLst/>
          <a:ahLst/>
          <a:cxnLst/>
          <a:rect l="0" t="0" r="0" b="0"/>
          <a:pathLst>
            <a:path>
              <a:moveTo>
                <a:pt x="0" y="6804"/>
              </a:moveTo>
              <a:lnTo>
                <a:pt x="737344" y="6804"/>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2226274" y="2588025"/>
        <a:ext cx="36867" cy="36867"/>
      </dsp:txXfrm>
    </dsp:sp>
    <dsp:sp modelId="{5A040A2B-A89A-4287-9E23-3EF50EEE9DE9}">
      <dsp:nvSpPr>
        <dsp:cNvPr id="0" name=""/>
        <dsp:cNvSpPr/>
      </dsp:nvSpPr>
      <dsp:spPr>
        <a:xfrm>
          <a:off x="2381662" y="2669049"/>
          <a:ext cx="2704070" cy="559400"/>
        </a:xfrm>
        <a:prstGeom prst="roundRect">
          <a:avLst>
            <a:gd name="adj" fmla="val 10000"/>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BE" sz="2000" kern="1200" dirty="0" smtClean="0"/>
            <a:t>Support </a:t>
          </a:r>
          <a:r>
            <a:rPr lang="fr-BE" sz="2000" kern="1200" dirty="0" err="1" smtClean="0"/>
            <a:t>organic</a:t>
          </a:r>
          <a:r>
            <a:rPr lang="fr-BE" sz="2000" kern="1200" dirty="0" smtClean="0"/>
            <a:t> and mixed </a:t>
          </a:r>
          <a:r>
            <a:rPr lang="fr-BE" sz="2000" kern="1200" dirty="0" err="1" smtClean="0"/>
            <a:t>farming</a:t>
          </a:r>
          <a:r>
            <a:rPr lang="fr-BE" sz="2000" kern="1200" dirty="0" smtClean="0"/>
            <a:t> </a:t>
          </a:r>
          <a:r>
            <a:rPr lang="fr-BE" sz="2000" kern="1200" dirty="0" err="1" smtClean="0"/>
            <a:t>systems</a:t>
          </a:r>
          <a:endParaRPr lang="en-GB" sz="2000" kern="1200" dirty="0"/>
        </a:p>
      </dsp:txBody>
      <dsp:txXfrm>
        <a:off x="2398046" y="2685433"/>
        <a:ext cx="2671302" cy="526632"/>
      </dsp:txXfrm>
    </dsp:sp>
    <dsp:sp modelId="{148B448A-2D64-44AB-B341-A25CE316B56E}">
      <dsp:nvSpPr>
        <dsp:cNvPr id="0" name=""/>
        <dsp:cNvSpPr/>
      </dsp:nvSpPr>
      <dsp:spPr>
        <a:xfrm rot="4723924">
          <a:off x="1543805" y="2944755"/>
          <a:ext cx="1401804" cy="13609"/>
        </a:xfrm>
        <a:custGeom>
          <a:avLst/>
          <a:gdLst/>
          <a:ahLst/>
          <a:cxnLst/>
          <a:rect l="0" t="0" r="0" b="0"/>
          <a:pathLst>
            <a:path>
              <a:moveTo>
                <a:pt x="0" y="6804"/>
              </a:moveTo>
              <a:lnTo>
                <a:pt x="1401804" y="6804"/>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2209662" y="2916515"/>
        <a:ext cx="70090" cy="70090"/>
      </dsp:txXfrm>
    </dsp:sp>
    <dsp:sp modelId="{6090B4B3-998E-4A9E-A37C-AA21551135AE}">
      <dsp:nvSpPr>
        <dsp:cNvPr id="0" name=""/>
        <dsp:cNvSpPr/>
      </dsp:nvSpPr>
      <dsp:spPr>
        <a:xfrm>
          <a:off x="2381662" y="3279808"/>
          <a:ext cx="2702639" cy="718288"/>
        </a:xfrm>
        <a:prstGeom prst="roundRect">
          <a:avLst>
            <a:gd name="adj" fmla="val 10000"/>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BE" sz="2000" kern="1200" dirty="0" err="1" smtClean="0"/>
            <a:t>Research</a:t>
          </a:r>
          <a:r>
            <a:rPr lang="fr-BE" sz="2000" kern="1200" dirty="0" smtClean="0"/>
            <a:t> at </a:t>
          </a:r>
          <a:r>
            <a:rPr lang="fr-BE" sz="2000" kern="1200" dirty="0" err="1" smtClean="0"/>
            <a:t>various</a:t>
          </a:r>
          <a:r>
            <a:rPr lang="fr-BE" sz="2000" kern="1200" dirty="0" smtClean="0"/>
            <a:t> </a:t>
          </a:r>
          <a:r>
            <a:rPr lang="fr-BE" sz="2000" kern="1200" dirty="0" err="1" smtClean="0"/>
            <a:t>levels</a:t>
          </a:r>
          <a:r>
            <a:rPr lang="fr-BE" sz="2000" kern="1200" dirty="0" smtClean="0"/>
            <a:t> </a:t>
          </a:r>
          <a:endParaRPr lang="en-GB" sz="2000" kern="1200" dirty="0"/>
        </a:p>
      </dsp:txBody>
      <dsp:txXfrm>
        <a:off x="2402700" y="3300846"/>
        <a:ext cx="2660563" cy="6762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40A043-22FE-42E2-B2F9-C4BF9BF96A2B}">
      <dsp:nvSpPr>
        <dsp:cNvPr id="0" name=""/>
        <dsp:cNvSpPr/>
      </dsp:nvSpPr>
      <dsp:spPr>
        <a:xfrm>
          <a:off x="9067" y="1496291"/>
          <a:ext cx="2633366" cy="775853"/>
        </a:xfrm>
        <a:prstGeom prst="roundRect">
          <a:avLst>
            <a:gd name="adj" fmla="val 10000"/>
          </a:avLst>
        </a:prstGeom>
        <a:gradFill rotWithShape="0">
          <a:gsLst>
            <a:gs pos="0">
              <a:schemeClr val="accent6">
                <a:alpha val="80000"/>
                <a:hueOff val="0"/>
                <a:satOff val="0"/>
                <a:lumOff val="0"/>
                <a:alphaOff val="0"/>
                <a:satMod val="103000"/>
                <a:lumMod val="102000"/>
                <a:tint val="94000"/>
              </a:schemeClr>
            </a:gs>
            <a:gs pos="50000">
              <a:schemeClr val="accent6">
                <a:alpha val="80000"/>
                <a:hueOff val="0"/>
                <a:satOff val="0"/>
                <a:lumOff val="0"/>
                <a:alphaOff val="0"/>
                <a:satMod val="110000"/>
                <a:lumMod val="100000"/>
                <a:shade val="100000"/>
              </a:schemeClr>
            </a:gs>
            <a:gs pos="100000">
              <a:schemeClr val="accent6">
                <a:alpha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t>New openings for rural growth</a:t>
          </a:r>
          <a:endParaRPr lang="en-GB" sz="2000" kern="1200" dirty="0"/>
        </a:p>
      </dsp:txBody>
      <dsp:txXfrm>
        <a:off x="31791" y="1519015"/>
        <a:ext cx="2587918" cy="730405"/>
      </dsp:txXfrm>
    </dsp:sp>
    <dsp:sp modelId="{2A9A0278-EBE7-4D32-BD62-2D9A5D876D4C}">
      <dsp:nvSpPr>
        <dsp:cNvPr id="0" name=""/>
        <dsp:cNvSpPr/>
      </dsp:nvSpPr>
      <dsp:spPr>
        <a:xfrm rot="17304338">
          <a:off x="2216170" y="1281385"/>
          <a:ext cx="1245913" cy="23487"/>
        </a:xfrm>
        <a:custGeom>
          <a:avLst/>
          <a:gdLst/>
          <a:ahLst/>
          <a:cxnLst/>
          <a:rect l="0" t="0" r="0" b="0"/>
          <a:pathLst>
            <a:path>
              <a:moveTo>
                <a:pt x="0" y="11743"/>
              </a:moveTo>
              <a:lnTo>
                <a:pt x="1245913" y="11743"/>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GB" sz="1200" kern="1200"/>
        </a:p>
      </dsp:txBody>
      <dsp:txXfrm>
        <a:off x="2807979" y="1261981"/>
        <a:ext cx="62295" cy="62295"/>
      </dsp:txXfrm>
    </dsp:sp>
    <dsp:sp modelId="{FF04B549-CD66-4401-B29A-2AEEC0D45141}">
      <dsp:nvSpPr>
        <dsp:cNvPr id="0" name=""/>
        <dsp:cNvSpPr/>
      </dsp:nvSpPr>
      <dsp:spPr>
        <a:xfrm>
          <a:off x="3035821" y="327502"/>
          <a:ext cx="3895226" cy="749074"/>
        </a:xfrm>
        <a:prstGeom prst="roundRect">
          <a:avLst>
            <a:gd name="adj" fmla="val 10000"/>
          </a:avLst>
        </a:prstGeom>
        <a:gradFill rotWithShape="0">
          <a:gsLst>
            <a:gs pos="0">
              <a:schemeClr val="accent6">
                <a:alpha val="70000"/>
                <a:hueOff val="0"/>
                <a:satOff val="0"/>
                <a:lumOff val="0"/>
                <a:alphaOff val="0"/>
                <a:satMod val="103000"/>
                <a:lumMod val="102000"/>
                <a:tint val="94000"/>
              </a:schemeClr>
            </a:gs>
            <a:gs pos="50000">
              <a:schemeClr val="accent6">
                <a:alpha val="70000"/>
                <a:hueOff val="0"/>
                <a:satOff val="0"/>
                <a:lumOff val="0"/>
                <a:alphaOff val="0"/>
                <a:satMod val="110000"/>
                <a:lumMod val="100000"/>
                <a:shade val="100000"/>
              </a:schemeClr>
            </a:gs>
            <a:gs pos="100000">
              <a:schemeClr val="accent6">
                <a:alpha val="7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Understand territorial dynamics and modernise policies</a:t>
          </a:r>
          <a:endParaRPr lang="en-GB" sz="1800" kern="1200" dirty="0"/>
        </a:p>
      </dsp:txBody>
      <dsp:txXfrm>
        <a:off x="3057761" y="349442"/>
        <a:ext cx="3851346" cy="705194"/>
      </dsp:txXfrm>
    </dsp:sp>
    <dsp:sp modelId="{1EE69B9F-3F35-48BC-A6F1-B638FBE5D507}">
      <dsp:nvSpPr>
        <dsp:cNvPr id="0" name=""/>
        <dsp:cNvSpPr/>
      </dsp:nvSpPr>
      <dsp:spPr>
        <a:xfrm rot="18958669">
          <a:off x="2565588" y="1682382"/>
          <a:ext cx="547077" cy="23487"/>
        </a:xfrm>
        <a:custGeom>
          <a:avLst/>
          <a:gdLst/>
          <a:ahLst/>
          <a:cxnLst/>
          <a:rect l="0" t="0" r="0" b="0"/>
          <a:pathLst>
            <a:path>
              <a:moveTo>
                <a:pt x="0" y="11743"/>
              </a:moveTo>
              <a:lnTo>
                <a:pt x="547077" y="11743"/>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GB" sz="1200" kern="1200"/>
        </a:p>
      </dsp:txBody>
      <dsp:txXfrm>
        <a:off x="2825450" y="1680449"/>
        <a:ext cx="27353" cy="27353"/>
      </dsp:txXfrm>
    </dsp:sp>
    <dsp:sp modelId="{6B267B66-2097-4819-8DF6-48F958576FA7}">
      <dsp:nvSpPr>
        <dsp:cNvPr id="0" name=""/>
        <dsp:cNvSpPr/>
      </dsp:nvSpPr>
      <dsp:spPr>
        <a:xfrm>
          <a:off x="3035821" y="1150336"/>
          <a:ext cx="3895226" cy="707394"/>
        </a:xfrm>
        <a:prstGeom prst="roundRect">
          <a:avLst>
            <a:gd name="adj" fmla="val 10000"/>
          </a:avLst>
        </a:prstGeom>
        <a:gradFill rotWithShape="0">
          <a:gsLst>
            <a:gs pos="0">
              <a:schemeClr val="accent6">
                <a:alpha val="70000"/>
                <a:hueOff val="0"/>
                <a:satOff val="0"/>
                <a:lumOff val="0"/>
                <a:alphaOff val="0"/>
                <a:satMod val="103000"/>
                <a:lumMod val="102000"/>
                <a:tint val="94000"/>
              </a:schemeClr>
            </a:gs>
            <a:gs pos="50000">
              <a:schemeClr val="accent6">
                <a:alpha val="70000"/>
                <a:hueOff val="0"/>
                <a:satOff val="0"/>
                <a:lumOff val="0"/>
                <a:alphaOff val="0"/>
                <a:satMod val="110000"/>
                <a:lumMod val="100000"/>
                <a:shade val="100000"/>
              </a:schemeClr>
            </a:gs>
            <a:gs pos="100000">
              <a:schemeClr val="accent6">
                <a:alpha val="7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Organise sustainable food and non-food value chains</a:t>
          </a:r>
          <a:endParaRPr lang="en-GB" sz="1800" kern="1200" dirty="0"/>
        </a:p>
      </dsp:txBody>
      <dsp:txXfrm>
        <a:off x="3056540" y="1171055"/>
        <a:ext cx="3853788" cy="665956"/>
      </dsp:txXfrm>
    </dsp:sp>
    <dsp:sp modelId="{2294B65C-D1B3-4F51-B377-D1A8E3075006}">
      <dsp:nvSpPr>
        <dsp:cNvPr id="0" name=""/>
        <dsp:cNvSpPr/>
      </dsp:nvSpPr>
      <dsp:spPr>
        <a:xfrm rot="2851212">
          <a:off x="2547871" y="2087280"/>
          <a:ext cx="582511" cy="23487"/>
        </a:xfrm>
        <a:custGeom>
          <a:avLst/>
          <a:gdLst/>
          <a:ahLst/>
          <a:cxnLst/>
          <a:rect l="0" t="0" r="0" b="0"/>
          <a:pathLst>
            <a:path>
              <a:moveTo>
                <a:pt x="0" y="11743"/>
              </a:moveTo>
              <a:lnTo>
                <a:pt x="582511" y="11743"/>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GB" sz="1200" kern="1200"/>
        </a:p>
      </dsp:txBody>
      <dsp:txXfrm>
        <a:off x="2824564" y="2084461"/>
        <a:ext cx="29125" cy="29125"/>
      </dsp:txXfrm>
    </dsp:sp>
    <dsp:sp modelId="{AEA39F82-0D84-40D8-9F80-177E9FC1E8FC}">
      <dsp:nvSpPr>
        <dsp:cNvPr id="0" name=""/>
        <dsp:cNvSpPr/>
      </dsp:nvSpPr>
      <dsp:spPr>
        <a:xfrm>
          <a:off x="3035821" y="1931491"/>
          <a:ext cx="3895226" cy="764676"/>
        </a:xfrm>
        <a:prstGeom prst="roundRect">
          <a:avLst>
            <a:gd name="adj" fmla="val 10000"/>
          </a:avLst>
        </a:prstGeom>
        <a:gradFill rotWithShape="0">
          <a:gsLst>
            <a:gs pos="0">
              <a:schemeClr val="accent6">
                <a:alpha val="70000"/>
                <a:hueOff val="0"/>
                <a:satOff val="0"/>
                <a:lumOff val="0"/>
                <a:alphaOff val="0"/>
                <a:satMod val="103000"/>
                <a:lumMod val="102000"/>
                <a:tint val="94000"/>
              </a:schemeClr>
            </a:gs>
            <a:gs pos="50000">
              <a:schemeClr val="accent6">
                <a:alpha val="70000"/>
                <a:hueOff val="0"/>
                <a:satOff val="0"/>
                <a:lumOff val="0"/>
                <a:alphaOff val="0"/>
                <a:satMod val="110000"/>
                <a:lumMod val="100000"/>
                <a:shade val="100000"/>
              </a:schemeClr>
            </a:gs>
            <a:gs pos="100000">
              <a:schemeClr val="accent6">
                <a:alpha val="7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Better reward the provision of public goods</a:t>
          </a:r>
          <a:endParaRPr lang="en-GB" sz="1800" kern="1200" dirty="0"/>
        </a:p>
      </dsp:txBody>
      <dsp:txXfrm>
        <a:off x="3058218" y="1953888"/>
        <a:ext cx="3850432" cy="719882"/>
      </dsp:txXfrm>
    </dsp:sp>
    <dsp:sp modelId="{9747A901-B4CC-467B-A36B-B10C2D4D527D}">
      <dsp:nvSpPr>
        <dsp:cNvPr id="0" name=""/>
        <dsp:cNvSpPr/>
      </dsp:nvSpPr>
      <dsp:spPr>
        <a:xfrm rot="4328686">
          <a:off x="2197622" y="2483081"/>
          <a:ext cx="1283010" cy="23487"/>
        </a:xfrm>
        <a:custGeom>
          <a:avLst/>
          <a:gdLst/>
          <a:ahLst/>
          <a:cxnLst/>
          <a:rect l="0" t="0" r="0" b="0"/>
          <a:pathLst>
            <a:path>
              <a:moveTo>
                <a:pt x="0" y="11743"/>
              </a:moveTo>
              <a:lnTo>
                <a:pt x="1283010" y="11743"/>
              </a:lnTo>
            </a:path>
          </a:pathLst>
        </a:custGeom>
        <a:noFill/>
        <a:ln w="6350" cap="flat" cmpd="sng" algn="ctr">
          <a:solidFill>
            <a:schemeClr val="accent6">
              <a:tint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GB" sz="1200" kern="1200"/>
        </a:p>
      </dsp:txBody>
      <dsp:txXfrm>
        <a:off x="2807052" y="2462749"/>
        <a:ext cx="64150" cy="64150"/>
      </dsp:txXfrm>
    </dsp:sp>
    <dsp:sp modelId="{756DBAC8-D2E4-41F0-AFF6-618D45C7044B}">
      <dsp:nvSpPr>
        <dsp:cNvPr id="0" name=""/>
        <dsp:cNvSpPr/>
      </dsp:nvSpPr>
      <dsp:spPr>
        <a:xfrm>
          <a:off x="3035821" y="2769928"/>
          <a:ext cx="3895226" cy="671006"/>
        </a:xfrm>
        <a:prstGeom prst="roundRect">
          <a:avLst>
            <a:gd name="adj" fmla="val 10000"/>
          </a:avLst>
        </a:prstGeom>
        <a:gradFill rotWithShape="0">
          <a:gsLst>
            <a:gs pos="0">
              <a:schemeClr val="accent6">
                <a:alpha val="70000"/>
                <a:hueOff val="0"/>
                <a:satOff val="0"/>
                <a:lumOff val="0"/>
                <a:alphaOff val="0"/>
                <a:satMod val="103000"/>
                <a:lumMod val="102000"/>
                <a:tint val="94000"/>
              </a:schemeClr>
            </a:gs>
            <a:gs pos="50000">
              <a:schemeClr val="accent6">
                <a:alpha val="70000"/>
                <a:hueOff val="0"/>
                <a:satOff val="0"/>
                <a:lumOff val="0"/>
                <a:alphaOff val="0"/>
                <a:satMod val="110000"/>
                <a:lumMod val="100000"/>
                <a:shade val="100000"/>
              </a:schemeClr>
            </a:gs>
            <a:gs pos="100000">
              <a:schemeClr val="accent6">
                <a:alpha val="7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BE" sz="1800" kern="1200" dirty="0" err="1" smtClean="0"/>
            <a:t>Take</a:t>
          </a:r>
          <a:r>
            <a:rPr lang="fr-BE" sz="1800" kern="1200" dirty="0" smtClean="0"/>
            <a:t> </a:t>
          </a:r>
          <a:r>
            <a:rPr lang="fr-BE" sz="1800" kern="1200" dirty="0" err="1" smtClean="0"/>
            <a:t>advantage</a:t>
          </a:r>
          <a:r>
            <a:rPr lang="fr-BE" sz="1800" kern="1200" dirty="0" smtClean="0"/>
            <a:t> of the digital </a:t>
          </a:r>
          <a:r>
            <a:rPr lang="fr-BE" sz="1800" kern="1200" dirty="0" err="1" smtClean="0"/>
            <a:t>revolution</a:t>
          </a:r>
          <a:endParaRPr lang="en-GB" sz="1800" kern="1200" dirty="0"/>
        </a:p>
      </dsp:txBody>
      <dsp:txXfrm>
        <a:off x="3055474" y="2789581"/>
        <a:ext cx="3855920" cy="6317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DE0594-62AB-416C-8275-873A310D10A5}">
      <dsp:nvSpPr>
        <dsp:cNvPr id="0" name=""/>
        <dsp:cNvSpPr/>
      </dsp:nvSpPr>
      <dsp:spPr>
        <a:xfrm>
          <a:off x="384473" y="1305261"/>
          <a:ext cx="2266841" cy="1133420"/>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Enhancing human and social capital in rural areas</a:t>
          </a:r>
          <a:endParaRPr lang="en-GB" sz="1900" kern="1200" dirty="0"/>
        </a:p>
      </dsp:txBody>
      <dsp:txXfrm>
        <a:off x="417670" y="1338458"/>
        <a:ext cx="2200447" cy="1067026"/>
      </dsp:txXfrm>
    </dsp:sp>
    <dsp:sp modelId="{78CA3418-AEAB-4F9F-ABCE-DC6CEC8BA03D}">
      <dsp:nvSpPr>
        <dsp:cNvPr id="0" name=""/>
        <dsp:cNvSpPr/>
      </dsp:nvSpPr>
      <dsp:spPr>
        <a:xfrm rot="18289469">
          <a:off x="2310782" y="1193009"/>
          <a:ext cx="1587800" cy="54492"/>
        </a:xfrm>
        <a:custGeom>
          <a:avLst/>
          <a:gdLst/>
          <a:ahLst/>
          <a:cxnLst/>
          <a:rect l="0" t="0" r="0" b="0"/>
          <a:pathLst>
            <a:path>
              <a:moveTo>
                <a:pt x="0" y="27246"/>
              </a:moveTo>
              <a:lnTo>
                <a:pt x="1587800" y="27246"/>
              </a:lnTo>
            </a:path>
          </a:pathLst>
        </a:custGeom>
        <a:noFill/>
        <a:ln w="6350" cap="flat" cmpd="sng" algn="ctr">
          <a:solidFill>
            <a:schemeClr val="accent5">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kern="1200"/>
        </a:p>
      </dsp:txBody>
      <dsp:txXfrm>
        <a:off x="3064987" y="1180560"/>
        <a:ext cx="79390" cy="79390"/>
      </dsp:txXfrm>
    </dsp:sp>
    <dsp:sp modelId="{02230CBC-3F17-4348-80D8-7BC918461799}">
      <dsp:nvSpPr>
        <dsp:cNvPr id="0" name=""/>
        <dsp:cNvSpPr/>
      </dsp:nvSpPr>
      <dsp:spPr>
        <a:xfrm>
          <a:off x="3558051" y="1828"/>
          <a:ext cx="2623392" cy="1133420"/>
        </a:xfrm>
        <a:prstGeom prst="roundRect">
          <a:avLst>
            <a:gd name="adj" fmla="val 10000"/>
          </a:avLst>
        </a:prstGeom>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GB" sz="1900" kern="1200" dirty="0" smtClean="0"/>
            <a:t>Develop skills, education and training</a:t>
          </a:r>
          <a:endParaRPr lang="en-GB" sz="1900" kern="1200" dirty="0"/>
        </a:p>
      </dsp:txBody>
      <dsp:txXfrm>
        <a:off x="3591248" y="35025"/>
        <a:ext cx="2556998" cy="1067026"/>
      </dsp:txXfrm>
    </dsp:sp>
    <dsp:sp modelId="{154157C8-D9A7-4BC8-9B3F-4AA55FD3343E}">
      <dsp:nvSpPr>
        <dsp:cNvPr id="0" name=""/>
        <dsp:cNvSpPr/>
      </dsp:nvSpPr>
      <dsp:spPr>
        <a:xfrm>
          <a:off x="2651314" y="1844725"/>
          <a:ext cx="906736" cy="54492"/>
        </a:xfrm>
        <a:custGeom>
          <a:avLst/>
          <a:gdLst/>
          <a:ahLst/>
          <a:cxnLst/>
          <a:rect l="0" t="0" r="0" b="0"/>
          <a:pathLst>
            <a:path>
              <a:moveTo>
                <a:pt x="0" y="27246"/>
              </a:moveTo>
              <a:lnTo>
                <a:pt x="906736" y="27246"/>
              </a:lnTo>
            </a:path>
          </a:pathLst>
        </a:custGeom>
        <a:noFill/>
        <a:ln w="6350" cap="flat" cmpd="sng" algn="ctr">
          <a:solidFill>
            <a:schemeClr val="accent5">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082014" y="1849303"/>
        <a:ext cx="45336" cy="45336"/>
      </dsp:txXfrm>
    </dsp:sp>
    <dsp:sp modelId="{7F6D430B-B56C-46B1-A30F-E42CF2B4E091}">
      <dsp:nvSpPr>
        <dsp:cNvPr id="0" name=""/>
        <dsp:cNvSpPr/>
      </dsp:nvSpPr>
      <dsp:spPr>
        <a:xfrm>
          <a:off x="3558051" y="1305261"/>
          <a:ext cx="2661475" cy="1133420"/>
        </a:xfrm>
        <a:prstGeom prst="roundRect">
          <a:avLst>
            <a:gd name="adj" fmla="val 10000"/>
          </a:avLst>
        </a:prstGeom>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fr-BE" sz="1900" kern="1200" dirty="0" err="1" smtClean="0"/>
            <a:t>Boost</a:t>
          </a:r>
          <a:r>
            <a:rPr lang="fr-BE" sz="1900" kern="1200" dirty="0" smtClean="0"/>
            <a:t> </a:t>
          </a:r>
          <a:r>
            <a:rPr lang="fr-BE" sz="1900" kern="1200" dirty="0" err="1" smtClean="0"/>
            <a:t>knowledge</a:t>
          </a:r>
          <a:r>
            <a:rPr lang="fr-BE" sz="1900" kern="1200" dirty="0" smtClean="0"/>
            <a:t> and innovation </a:t>
          </a:r>
          <a:r>
            <a:rPr lang="fr-BE" sz="1900" kern="1200" dirty="0" err="1" smtClean="0"/>
            <a:t>systems</a:t>
          </a:r>
          <a:endParaRPr lang="en-GB" sz="1900" kern="1200" dirty="0"/>
        </a:p>
      </dsp:txBody>
      <dsp:txXfrm>
        <a:off x="3591248" y="1338458"/>
        <a:ext cx="2595081" cy="1067026"/>
      </dsp:txXfrm>
    </dsp:sp>
    <dsp:sp modelId="{5090D2DA-ECAA-4D60-AA8B-6F6F9CA61651}">
      <dsp:nvSpPr>
        <dsp:cNvPr id="0" name=""/>
        <dsp:cNvSpPr/>
      </dsp:nvSpPr>
      <dsp:spPr>
        <a:xfrm rot="3310531">
          <a:off x="2310782" y="2496442"/>
          <a:ext cx="1587800" cy="54492"/>
        </a:xfrm>
        <a:custGeom>
          <a:avLst/>
          <a:gdLst/>
          <a:ahLst/>
          <a:cxnLst/>
          <a:rect l="0" t="0" r="0" b="0"/>
          <a:pathLst>
            <a:path>
              <a:moveTo>
                <a:pt x="0" y="27246"/>
              </a:moveTo>
              <a:lnTo>
                <a:pt x="1587800" y="27246"/>
              </a:lnTo>
            </a:path>
          </a:pathLst>
        </a:custGeom>
        <a:noFill/>
        <a:ln w="6350" cap="flat" cmpd="sng" algn="ctr">
          <a:solidFill>
            <a:schemeClr val="accent5">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kern="1200"/>
        </a:p>
      </dsp:txBody>
      <dsp:txXfrm>
        <a:off x="3064987" y="2483993"/>
        <a:ext cx="79390" cy="79390"/>
      </dsp:txXfrm>
    </dsp:sp>
    <dsp:sp modelId="{41EB7CC5-9178-41D4-929C-391250182C72}">
      <dsp:nvSpPr>
        <dsp:cNvPr id="0" name=""/>
        <dsp:cNvSpPr/>
      </dsp:nvSpPr>
      <dsp:spPr>
        <a:xfrm>
          <a:off x="3558051" y="2608695"/>
          <a:ext cx="2661475" cy="1133420"/>
        </a:xfrm>
        <a:prstGeom prst="roundRect">
          <a:avLst>
            <a:gd name="adj" fmla="val 10000"/>
          </a:avLst>
        </a:prstGeom>
        <a:gradFill flip="none" rotWithShape="0">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fr-BE" sz="1900" kern="1200" dirty="0" err="1" smtClean="0"/>
            <a:t>Provide</a:t>
          </a:r>
          <a:r>
            <a:rPr lang="fr-BE" sz="1900" kern="1200" dirty="0" smtClean="0"/>
            <a:t> a </a:t>
          </a:r>
          <a:r>
            <a:rPr lang="fr-BE" sz="1900" kern="1200" dirty="0" err="1" smtClean="0"/>
            <a:t>conducive</a:t>
          </a:r>
          <a:r>
            <a:rPr lang="fr-BE" sz="1900" kern="1200" dirty="0" smtClean="0"/>
            <a:t> </a:t>
          </a:r>
          <a:r>
            <a:rPr lang="fr-BE" sz="1900" kern="1200" dirty="0" err="1" smtClean="0"/>
            <a:t>environment</a:t>
          </a:r>
          <a:r>
            <a:rPr lang="fr-BE" sz="1900" kern="1200" dirty="0" smtClean="0"/>
            <a:t> to </a:t>
          </a:r>
          <a:r>
            <a:rPr lang="fr-BE" sz="1900" kern="1200" dirty="0" err="1" smtClean="0"/>
            <a:t>participatory</a:t>
          </a:r>
          <a:r>
            <a:rPr lang="fr-BE" sz="1900" kern="1200" dirty="0" smtClean="0"/>
            <a:t> </a:t>
          </a:r>
          <a:r>
            <a:rPr lang="fr-BE" sz="1900" kern="1200" dirty="0" err="1" smtClean="0"/>
            <a:t>approaches</a:t>
          </a:r>
          <a:endParaRPr lang="en-GB" sz="1900" kern="1200" dirty="0"/>
        </a:p>
      </dsp:txBody>
      <dsp:txXfrm>
        <a:off x="3591248" y="2641892"/>
        <a:ext cx="2595081" cy="106702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4939" y="0"/>
            <a:ext cx="2949099" cy="497205"/>
          </a:xfrm>
          <a:prstGeom prst="rect">
            <a:avLst/>
          </a:prstGeom>
        </p:spPr>
        <p:txBody>
          <a:bodyPr vert="horz" lIns="91440" tIns="45720" rIns="91440" bIns="45720" rtlCol="0"/>
          <a:lstStyle>
            <a:lvl1pPr algn="r">
              <a:defRPr sz="1200"/>
            </a:lvl1pPr>
          </a:lstStyle>
          <a:p>
            <a:fld id="{72D26235-A9C9-4A20-BF03-AFE0B21AEC37}" type="datetimeFigureOut">
              <a:rPr lang="en-GB" smtClean="0"/>
              <a:t>18/10/2016</a:t>
            </a:fld>
            <a:endParaRPr lang="en-GB"/>
          </a:p>
        </p:txBody>
      </p:sp>
      <p:sp>
        <p:nvSpPr>
          <p:cNvPr id="4" name="Footer Placeholder 3"/>
          <p:cNvSpPr>
            <a:spLocks noGrp="1"/>
          </p:cNvSpPr>
          <p:nvPr>
            <p:ph type="ftr" sz="quarter" idx="2"/>
          </p:nvPr>
        </p:nvSpPr>
        <p:spPr>
          <a:xfrm>
            <a:off x="1" y="9445169"/>
            <a:ext cx="2949099" cy="49720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4939" y="9445169"/>
            <a:ext cx="2949099" cy="497205"/>
          </a:xfrm>
          <a:prstGeom prst="rect">
            <a:avLst/>
          </a:prstGeom>
        </p:spPr>
        <p:txBody>
          <a:bodyPr vert="horz" lIns="91440" tIns="45720" rIns="91440" bIns="45720" rtlCol="0" anchor="b"/>
          <a:lstStyle>
            <a:lvl1pPr algn="r">
              <a:defRPr sz="1200"/>
            </a:lvl1pPr>
          </a:lstStyle>
          <a:p>
            <a:fld id="{EC0B024B-31FC-488E-9CD1-392EA03AEEF9}" type="slidenum">
              <a:rPr lang="en-GB" smtClean="0"/>
              <a:t>‹#›</a:t>
            </a:fld>
            <a:endParaRPr lang="en-GB"/>
          </a:p>
        </p:txBody>
      </p:sp>
    </p:spTree>
    <p:extLst>
      <p:ext uri="{BB962C8B-B14F-4D97-AF65-F5344CB8AC3E}">
        <p14:creationId xmlns:p14="http://schemas.microsoft.com/office/powerpoint/2010/main" val="3164164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FC04E162-7D49-4000-A3A5-88B7D627F9F7}" type="datetimeFigureOut">
              <a:rPr lang="en-GB" smtClean="0"/>
              <a:t>18/10/2016</a:t>
            </a:fld>
            <a:endParaRPr lang="en-GB"/>
          </a:p>
        </p:txBody>
      </p:sp>
      <p:sp>
        <p:nvSpPr>
          <p:cNvPr id="4" name="Slide Image Placeholder 3"/>
          <p:cNvSpPr>
            <a:spLocks noGrp="1" noRot="1" noChangeAspect="1"/>
          </p:cNvSpPr>
          <p:nvPr>
            <p:ph type="sldImg" idx="2"/>
          </p:nvPr>
        </p:nvSpPr>
        <p:spPr>
          <a:xfrm>
            <a:off x="766763" y="746125"/>
            <a:ext cx="5272087" cy="37290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9"/>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69"/>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4FE0119B-6D8A-494D-B713-B25EC7FC2ADB}" type="slidenum">
              <a:rPr lang="en-GB" smtClean="0"/>
              <a:t>‹#›</a:t>
            </a:fld>
            <a:endParaRPr lang="en-GB"/>
          </a:p>
        </p:txBody>
      </p:sp>
    </p:spTree>
    <p:extLst>
      <p:ext uri="{BB962C8B-B14F-4D97-AF65-F5344CB8AC3E}">
        <p14:creationId xmlns:p14="http://schemas.microsoft.com/office/powerpoint/2010/main" val="3079700219"/>
      </p:ext>
    </p:extLst>
  </p:cSld>
  <p:clrMap bg1="lt1" tx1="dk1" bg2="lt2" tx2="dk2" accent1="accent1" accent2="accent2" accent3="accent3" accent4="accent4" accent5="accent5" accent6="accent6" hlink="hlink" folHlink="folHlink"/>
  <p:notesStyle>
    <a:lvl1pPr marL="0" algn="l" defTabSz="914008" rtl="0" eaLnBrk="1" latinLnBrk="0" hangingPunct="1">
      <a:defRPr sz="1300" kern="1200">
        <a:solidFill>
          <a:schemeClr val="tx1"/>
        </a:solidFill>
        <a:latin typeface="+mn-lt"/>
        <a:ea typeface="+mn-ea"/>
        <a:cs typeface="+mn-cs"/>
      </a:defRPr>
    </a:lvl1pPr>
    <a:lvl2pPr marL="457004" algn="l" defTabSz="914008" rtl="0" eaLnBrk="1" latinLnBrk="0" hangingPunct="1">
      <a:defRPr sz="1300" kern="1200">
        <a:solidFill>
          <a:schemeClr val="tx1"/>
        </a:solidFill>
        <a:latin typeface="+mn-lt"/>
        <a:ea typeface="+mn-ea"/>
        <a:cs typeface="+mn-cs"/>
      </a:defRPr>
    </a:lvl2pPr>
    <a:lvl3pPr marL="914008" algn="l" defTabSz="914008" rtl="0" eaLnBrk="1" latinLnBrk="0" hangingPunct="1">
      <a:defRPr sz="1300" kern="1200">
        <a:solidFill>
          <a:schemeClr val="tx1"/>
        </a:solidFill>
        <a:latin typeface="+mn-lt"/>
        <a:ea typeface="+mn-ea"/>
        <a:cs typeface="+mn-cs"/>
      </a:defRPr>
    </a:lvl3pPr>
    <a:lvl4pPr marL="1371011" algn="l" defTabSz="914008" rtl="0" eaLnBrk="1" latinLnBrk="0" hangingPunct="1">
      <a:defRPr sz="1300" kern="1200">
        <a:solidFill>
          <a:schemeClr val="tx1"/>
        </a:solidFill>
        <a:latin typeface="+mn-lt"/>
        <a:ea typeface="+mn-ea"/>
        <a:cs typeface="+mn-cs"/>
      </a:defRPr>
    </a:lvl4pPr>
    <a:lvl5pPr marL="1828016" algn="l" defTabSz="914008" rtl="0" eaLnBrk="1" latinLnBrk="0" hangingPunct="1">
      <a:defRPr sz="1300" kern="1200">
        <a:solidFill>
          <a:schemeClr val="tx1"/>
        </a:solidFill>
        <a:latin typeface="+mn-lt"/>
        <a:ea typeface="+mn-ea"/>
        <a:cs typeface="+mn-cs"/>
      </a:defRPr>
    </a:lvl5pPr>
    <a:lvl6pPr marL="2285019" algn="l" defTabSz="914008" rtl="0" eaLnBrk="1" latinLnBrk="0" hangingPunct="1">
      <a:defRPr sz="1300" kern="1200">
        <a:solidFill>
          <a:schemeClr val="tx1"/>
        </a:solidFill>
        <a:latin typeface="+mn-lt"/>
        <a:ea typeface="+mn-ea"/>
        <a:cs typeface="+mn-cs"/>
      </a:defRPr>
    </a:lvl6pPr>
    <a:lvl7pPr marL="2742024" algn="l" defTabSz="914008" rtl="0" eaLnBrk="1" latinLnBrk="0" hangingPunct="1">
      <a:defRPr sz="1300" kern="1200">
        <a:solidFill>
          <a:schemeClr val="tx1"/>
        </a:solidFill>
        <a:latin typeface="+mn-lt"/>
        <a:ea typeface="+mn-ea"/>
        <a:cs typeface="+mn-cs"/>
      </a:defRPr>
    </a:lvl7pPr>
    <a:lvl8pPr marL="3199027" algn="l" defTabSz="914008" rtl="0" eaLnBrk="1" latinLnBrk="0" hangingPunct="1">
      <a:defRPr sz="1300" kern="1200">
        <a:solidFill>
          <a:schemeClr val="tx1"/>
        </a:solidFill>
        <a:latin typeface="+mn-lt"/>
        <a:ea typeface="+mn-ea"/>
        <a:cs typeface="+mn-cs"/>
      </a:defRPr>
    </a:lvl8pPr>
    <a:lvl9pPr marL="3656031" algn="l" defTabSz="91400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The centre of gravity of the strategy </a:t>
            </a:r>
            <a:r>
              <a:rPr lang="en-US" sz="1400" dirty="0">
                <a:latin typeface="Times New Roman"/>
                <a:ea typeface="Times New Roman"/>
              </a:rPr>
              <a:t>is the primary sector</a:t>
            </a:r>
            <a:r>
              <a:rPr lang="en-GB" sz="1400" dirty="0">
                <a:latin typeface="Times New Roman"/>
                <a:ea typeface="Times New Roman"/>
              </a:rPr>
              <a:t>: </a:t>
            </a:r>
            <a:r>
              <a:rPr lang="en-GB" sz="1400" b="1" dirty="0">
                <a:latin typeface="Times New Roman"/>
                <a:ea typeface="Times New Roman"/>
              </a:rPr>
              <a:t>agriculture and forestry.</a:t>
            </a:r>
            <a:endParaRPr lang="en-GB" sz="1400" dirty="0">
              <a:latin typeface="Times New Roman"/>
              <a:ea typeface="Times New Roman"/>
            </a:endParaRP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However, this does not mean that the strategy only deals with agriculture and forestry. We need to look at primary production also as part of the larger </a:t>
            </a:r>
            <a:r>
              <a:rPr lang="en-GB" sz="1400" b="1" dirty="0">
                <a:latin typeface="Times New Roman"/>
                <a:ea typeface="Times New Roman"/>
              </a:rPr>
              <a:t>food and non-food systems (forestry, bio-based products, etc.) and as an integral part of the broader economy and rural territories</a:t>
            </a:r>
            <a:r>
              <a:rPr lang="en-GB" sz="1400" dirty="0">
                <a:latin typeface="Times New Roman"/>
                <a:ea typeface="Times New Roman"/>
              </a:rPr>
              <a:t>.</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The strategy foresees strong connections with the parts of Horizon 2020 dealing with food research and innovation. This concerns in particular such aspects as </a:t>
            </a:r>
            <a:r>
              <a:rPr lang="en-GB" sz="1400" b="1" dirty="0">
                <a:latin typeface="Times New Roman"/>
                <a:ea typeface="Times New Roman"/>
              </a:rPr>
              <a:t>food safety, nutrition and healthy food</a:t>
            </a:r>
            <a:r>
              <a:rPr lang="en-GB" sz="1400" dirty="0">
                <a:latin typeface="Times New Roman"/>
                <a:ea typeface="Times New Roman"/>
              </a:rPr>
              <a:t>.</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At the same time, it will contribute to the European </a:t>
            </a:r>
            <a:r>
              <a:rPr lang="en-GB" sz="1400" b="1" dirty="0">
                <a:latin typeface="Times New Roman"/>
                <a:ea typeface="Times New Roman"/>
              </a:rPr>
              <a:t>Food Research Area</a:t>
            </a:r>
            <a:r>
              <a:rPr lang="en-GB" sz="1400" dirty="0">
                <a:latin typeface="Times New Roman"/>
                <a:ea typeface="Times New Roman"/>
              </a:rPr>
              <a:t> Commissioner Moedas will be talking about tomorrow.</a:t>
            </a:r>
          </a:p>
          <a:p>
            <a:endParaRPr lang="en-GB" dirty="0"/>
          </a:p>
        </p:txBody>
      </p:sp>
      <p:sp>
        <p:nvSpPr>
          <p:cNvPr id="4" name="Slide Number Placeholder 3"/>
          <p:cNvSpPr>
            <a:spLocks noGrp="1"/>
          </p:cNvSpPr>
          <p:nvPr>
            <p:ph type="sldNum" sz="quarter" idx="10"/>
          </p:nvPr>
        </p:nvSpPr>
        <p:spPr/>
        <p:txBody>
          <a:bodyPr/>
          <a:lstStyle/>
          <a:p>
            <a:fld id="{4FE0119B-6D8A-494D-B713-B25EC7FC2ADB}" type="slidenum">
              <a:rPr lang="en-GB" smtClean="0"/>
              <a:t>9</a:t>
            </a:fld>
            <a:endParaRPr lang="en-GB"/>
          </a:p>
        </p:txBody>
      </p:sp>
    </p:spTree>
    <p:extLst>
      <p:ext uri="{BB962C8B-B14F-4D97-AF65-F5344CB8AC3E}">
        <p14:creationId xmlns:p14="http://schemas.microsoft.com/office/powerpoint/2010/main" val="2661039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E0119B-6D8A-494D-B713-B25EC7FC2ADB}" type="slidenum">
              <a:rPr lang="en-GB" smtClean="0"/>
              <a:t>20</a:t>
            </a:fld>
            <a:endParaRPr lang="en-GB"/>
          </a:p>
        </p:txBody>
      </p:sp>
    </p:spTree>
    <p:extLst>
      <p:ext uri="{BB962C8B-B14F-4D97-AF65-F5344CB8AC3E}">
        <p14:creationId xmlns:p14="http://schemas.microsoft.com/office/powerpoint/2010/main" val="3822581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US" sz="1400" dirty="0">
                <a:latin typeface="Times New Roman"/>
                <a:ea typeface="Times New Roman"/>
              </a:rPr>
              <a:t>We have clustered our priority areas into two headings. </a:t>
            </a:r>
            <a:endParaRPr lang="en-GB" sz="1400" dirty="0">
              <a:latin typeface="Times New Roman"/>
              <a:ea typeface="Times New Roman"/>
            </a:endParaRPr>
          </a:p>
          <a:p>
            <a:pPr marL="742950" marR="0" lvl="1" indent="-285750" algn="just">
              <a:lnSpc>
                <a:spcPct val="150000"/>
              </a:lnSpc>
              <a:spcBef>
                <a:spcPts val="0"/>
              </a:spcBef>
              <a:spcAft>
                <a:spcPts val="1200"/>
              </a:spcAft>
              <a:buFont typeface="Courier New"/>
              <a:buChar char="o"/>
            </a:pPr>
            <a:r>
              <a:rPr lang="en-US" sz="1400" dirty="0">
                <a:latin typeface="Times New Roman"/>
                <a:ea typeface="Times New Roman"/>
              </a:rPr>
              <a:t>The first one "</a:t>
            </a:r>
            <a:r>
              <a:rPr lang="en-US" sz="1400" b="1" i="1" dirty="0">
                <a:latin typeface="Times New Roman"/>
                <a:ea typeface="Times New Roman"/>
              </a:rPr>
              <a:t>creating value from land: sustainable primary production</a:t>
            </a:r>
            <a:r>
              <a:rPr lang="en-US" sz="1400" dirty="0">
                <a:latin typeface="Times New Roman"/>
                <a:ea typeface="Times New Roman"/>
              </a:rPr>
              <a:t>" is centered around farm and forestry systems. </a:t>
            </a:r>
            <a:endParaRPr lang="en-GB" sz="1400" dirty="0">
              <a:latin typeface="Times New Roman"/>
              <a:ea typeface="Times New Roman"/>
            </a:endParaRPr>
          </a:p>
          <a:p>
            <a:pPr marL="742950" marR="0" lvl="1" indent="-285750" algn="just">
              <a:lnSpc>
                <a:spcPct val="150000"/>
              </a:lnSpc>
              <a:spcBef>
                <a:spcPts val="0"/>
              </a:spcBef>
              <a:spcAft>
                <a:spcPts val="1200"/>
              </a:spcAft>
              <a:buFont typeface="Courier New"/>
              <a:buChar char="o"/>
            </a:pPr>
            <a:r>
              <a:rPr lang="en-US" sz="1400" dirty="0">
                <a:latin typeface="Times New Roman"/>
                <a:ea typeface="Times New Roman"/>
              </a:rPr>
              <a:t>The second one "</a:t>
            </a:r>
            <a:r>
              <a:rPr lang="en-US" sz="1400" b="1" i="1" dirty="0">
                <a:latin typeface="Times New Roman"/>
                <a:ea typeface="Times New Roman"/>
              </a:rPr>
              <a:t>enhancing rural innovation: </a:t>
            </a:r>
            <a:r>
              <a:rPr lang="en-US" sz="1400" b="1" i="1" dirty="0" err="1">
                <a:latin typeface="Times New Roman"/>
                <a:ea typeface="Times New Roman"/>
              </a:rPr>
              <a:t>modernising</a:t>
            </a:r>
            <a:r>
              <a:rPr lang="en-US" sz="1400" b="1" i="1" dirty="0">
                <a:latin typeface="Times New Roman"/>
                <a:ea typeface="Times New Roman"/>
              </a:rPr>
              <a:t> rural territories and policies</a:t>
            </a:r>
            <a:r>
              <a:rPr lang="en-US" sz="1400" dirty="0">
                <a:latin typeface="Times New Roman"/>
                <a:ea typeface="Times New Roman"/>
              </a:rPr>
              <a:t>" goes beyond farms to food and non-food systems, rural territories and knowledge and innovation systems.</a:t>
            </a:r>
            <a:endParaRPr lang="en-GB" sz="1400" dirty="0">
              <a:latin typeface="Times New Roman"/>
              <a:ea typeface="Times New Roman"/>
            </a:endParaRPr>
          </a:p>
          <a:p>
            <a:pPr algn="just">
              <a:lnSpc>
                <a:spcPct val="150000"/>
              </a:lnSpc>
            </a:pPr>
            <a:endParaRPr lang="en-GB" sz="1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4FE0119B-6D8A-494D-B713-B25EC7FC2ADB}" type="slidenum">
              <a:rPr lang="en-GB" smtClean="0"/>
              <a:t>10</a:t>
            </a:fld>
            <a:endParaRPr lang="en-GB"/>
          </a:p>
        </p:txBody>
      </p:sp>
    </p:spTree>
    <p:extLst>
      <p:ext uri="{BB962C8B-B14F-4D97-AF65-F5344CB8AC3E}">
        <p14:creationId xmlns:p14="http://schemas.microsoft.com/office/powerpoint/2010/main" val="3844953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The strategy identifies four important features which cut across the priority areas we have identified. These are:</a:t>
            </a:r>
          </a:p>
          <a:p>
            <a:pPr marL="342900" marR="0" lvl="0" indent="-342900" algn="just">
              <a:lnSpc>
                <a:spcPct val="150000"/>
              </a:lnSpc>
              <a:spcBef>
                <a:spcPts val="0"/>
              </a:spcBef>
              <a:spcAft>
                <a:spcPts val="1200"/>
              </a:spcAft>
              <a:buFont typeface="Symbol"/>
              <a:buChar char=""/>
            </a:pPr>
            <a:r>
              <a:rPr lang="en-GB" sz="1400" b="1" dirty="0">
                <a:latin typeface="Times New Roman"/>
                <a:ea typeface="Times New Roman"/>
              </a:rPr>
              <a:t>System-based approach</a:t>
            </a:r>
            <a:r>
              <a:rPr lang="en-GB" sz="1400" dirty="0">
                <a:latin typeface="Times New Roman"/>
                <a:ea typeface="Times New Roman"/>
              </a:rPr>
              <a:t> - The importance of a system-based approach has also been stressed by the Scientific Steering Committee of Expo Milan for global food security. The challenges we face are so broad that we surely need to focus, but also to grasp the broader picture. This implies multidisciplinary or transdisciplinary work where relevant. This is easy to say, maybe less to implement, </a:t>
            </a:r>
            <a:r>
              <a:rPr lang="en-GB" sz="1400" b="1" dirty="0">
                <a:latin typeface="Times New Roman"/>
                <a:ea typeface="Times New Roman"/>
              </a:rPr>
              <a:t>but necessary.</a:t>
            </a:r>
            <a:endParaRPr lang="en-GB" sz="1400" dirty="0">
              <a:latin typeface="Times New Roman"/>
              <a:ea typeface="Times New Roman"/>
            </a:endParaRPr>
          </a:p>
          <a:p>
            <a:pPr marL="342900" marR="0" lvl="0" indent="-342900" algn="just">
              <a:lnSpc>
                <a:spcPct val="150000"/>
              </a:lnSpc>
              <a:spcBef>
                <a:spcPts val="0"/>
              </a:spcBef>
              <a:spcAft>
                <a:spcPts val="1200"/>
              </a:spcAft>
              <a:buFont typeface="Symbol"/>
              <a:buChar char=""/>
            </a:pPr>
            <a:r>
              <a:rPr lang="en-GB" sz="1400" b="1" dirty="0">
                <a:latin typeface="Times New Roman"/>
                <a:ea typeface="Times New Roman"/>
              </a:rPr>
              <a:t>Information and Communication Technologies</a:t>
            </a:r>
            <a:r>
              <a:rPr lang="en-GB" sz="1400" dirty="0">
                <a:latin typeface="Times New Roman"/>
                <a:ea typeface="Times New Roman"/>
              </a:rPr>
              <a:t> (ICT) have a great role to play in all areas of research and innovation. The SCAR foresight report of 2015 speaks about a "digital revolution". We are immersed in a digital revolution and the </a:t>
            </a:r>
            <a:r>
              <a:rPr lang="en-GB" sz="1400" dirty="0" err="1">
                <a:latin typeface="Times New Roman"/>
                <a:ea typeface="Times New Roman"/>
              </a:rPr>
              <a:t>agri</a:t>
            </a:r>
            <a:r>
              <a:rPr lang="en-GB" sz="1400" dirty="0">
                <a:latin typeface="Times New Roman"/>
                <a:ea typeface="Times New Roman"/>
              </a:rPr>
              <a:t>-food sector must position itself to make the most of this opportunity. We need to strengthen our research and innovation efforts in this area.  </a:t>
            </a:r>
          </a:p>
          <a:p>
            <a:pPr marL="342900" marR="0" lvl="0" indent="-342900" algn="just">
              <a:lnSpc>
                <a:spcPct val="150000"/>
              </a:lnSpc>
              <a:spcBef>
                <a:spcPts val="0"/>
              </a:spcBef>
              <a:spcAft>
                <a:spcPts val="1200"/>
              </a:spcAft>
              <a:buFont typeface="Symbol"/>
              <a:buChar char=""/>
            </a:pPr>
            <a:r>
              <a:rPr lang="en-GB" sz="1400" b="1" dirty="0">
                <a:latin typeface="Times New Roman"/>
                <a:ea typeface="Times New Roman"/>
              </a:rPr>
              <a:t>Enabling sciences and research and innovation infrastructures</a:t>
            </a:r>
            <a:r>
              <a:rPr lang="en-GB" sz="1400" dirty="0">
                <a:latin typeface="Times New Roman"/>
                <a:ea typeface="Times New Roman"/>
              </a:rPr>
              <a:t> need to be granted sufficient attention. They are key to help us understand biological processes at all scales, to provide us the tools (for instance genomics, statistical models, benchmarking) necessary to generate, collect, interpret data and information all along the process. </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Finally, </a:t>
            </a:r>
            <a:r>
              <a:rPr lang="en-GB" sz="1400" b="1" dirty="0">
                <a:latin typeface="Times New Roman"/>
                <a:ea typeface="Times New Roman"/>
              </a:rPr>
              <a:t>socioeconomic</a:t>
            </a:r>
            <a:r>
              <a:rPr lang="en-GB" sz="1400" dirty="0">
                <a:latin typeface="Times New Roman"/>
                <a:ea typeface="Times New Roman"/>
              </a:rPr>
              <a:t> research can be mobilised to provide support to the design and implementation of EU policies, such as the CAP, and to support policy coherence. Socioeconomic research is also necessary to establish appropriate interfaces between research and society. Here our ambition would be not mere societal acceptance but societal engagement in research and innovation. </a:t>
            </a:r>
          </a:p>
          <a:p>
            <a:endParaRPr lang="en-GB" dirty="0"/>
          </a:p>
        </p:txBody>
      </p:sp>
      <p:sp>
        <p:nvSpPr>
          <p:cNvPr id="4" name="Slide Number Placeholder 3"/>
          <p:cNvSpPr>
            <a:spLocks noGrp="1"/>
          </p:cNvSpPr>
          <p:nvPr>
            <p:ph type="sldNum" sz="quarter" idx="10"/>
          </p:nvPr>
        </p:nvSpPr>
        <p:spPr/>
        <p:txBody>
          <a:bodyPr/>
          <a:lstStyle/>
          <a:p>
            <a:fld id="{4FE0119B-6D8A-494D-B713-B25EC7FC2ADB}" type="slidenum">
              <a:rPr lang="en-GB" smtClean="0"/>
              <a:t>11</a:t>
            </a:fld>
            <a:endParaRPr lang="en-GB"/>
          </a:p>
        </p:txBody>
      </p:sp>
    </p:spTree>
    <p:extLst>
      <p:ext uri="{BB962C8B-B14F-4D97-AF65-F5344CB8AC3E}">
        <p14:creationId xmlns:p14="http://schemas.microsoft.com/office/powerpoint/2010/main" val="1347830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The first priority is about "</a:t>
            </a:r>
            <a:r>
              <a:rPr lang="en-GB" sz="1400" b="1" u="sng" dirty="0">
                <a:latin typeface="Times New Roman"/>
                <a:ea typeface="Times New Roman"/>
              </a:rPr>
              <a:t>Resource management".</a:t>
            </a:r>
            <a:endParaRPr lang="en-GB" sz="1400" dirty="0">
              <a:latin typeface="Times New Roman"/>
              <a:ea typeface="Times New Roman"/>
            </a:endParaRP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It is increasingly recognised that a sound </a:t>
            </a:r>
            <a:r>
              <a:rPr lang="en-GB" sz="1400" b="1" dirty="0">
                <a:latin typeface="Times New Roman"/>
                <a:ea typeface="Times New Roman"/>
              </a:rPr>
              <a:t>resource management</a:t>
            </a:r>
            <a:r>
              <a:rPr lang="en-GB" sz="1400" dirty="0">
                <a:latin typeface="Times New Roman"/>
                <a:ea typeface="Times New Roman"/>
              </a:rPr>
              <a:t> holds the keys to long-term productivity and to a lower environmental impact. </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Use of resources can be optimised at various levels, from plant or animal to agro-ecosystems and value chains. In agriculture, the </a:t>
            </a:r>
            <a:r>
              <a:rPr lang="en-GB" sz="1400" b="1" dirty="0">
                <a:latin typeface="Times New Roman"/>
                <a:ea typeface="Times New Roman"/>
              </a:rPr>
              <a:t>circular economy</a:t>
            </a:r>
            <a:r>
              <a:rPr lang="en-GB" sz="1400" dirty="0">
                <a:latin typeface="Times New Roman"/>
                <a:ea typeface="Times New Roman"/>
              </a:rPr>
              <a:t> is expected to lead to new ways of using residues and by-products, of operating farms and reducing the use of natural resource inputs.</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Various </a:t>
            </a:r>
            <a:r>
              <a:rPr lang="en-GB" sz="1400" b="1" dirty="0">
                <a:latin typeface="Times New Roman"/>
                <a:ea typeface="Times New Roman"/>
              </a:rPr>
              <a:t>technologies</a:t>
            </a:r>
            <a:r>
              <a:rPr lang="en-GB" sz="1400" dirty="0">
                <a:latin typeface="Times New Roman"/>
                <a:ea typeface="Times New Roman"/>
              </a:rPr>
              <a:t> can contribute to a resource-smart agriculture. ICT, predictive tools, robotics and precision technologies can significantly increase resource efficiency of farm operations and improve their environmental performance.</a:t>
            </a:r>
          </a:p>
          <a:p>
            <a:pPr marL="342900" marR="0" lvl="0" indent="-342900" algn="just">
              <a:lnSpc>
                <a:spcPct val="150000"/>
              </a:lnSpc>
              <a:spcBef>
                <a:spcPts val="0"/>
              </a:spcBef>
              <a:spcAft>
                <a:spcPts val="1200"/>
              </a:spcAft>
              <a:buFont typeface="Symbol"/>
              <a:buChar char=""/>
            </a:pPr>
            <a:r>
              <a:rPr lang="en-GB" sz="1400" b="1" dirty="0">
                <a:latin typeface="Times New Roman"/>
                <a:ea typeface="Times New Roman"/>
              </a:rPr>
              <a:t>Soil</a:t>
            </a:r>
            <a:r>
              <a:rPr lang="en-GB" sz="1400" dirty="0">
                <a:latin typeface="Times New Roman"/>
                <a:ea typeface="Times New Roman"/>
              </a:rPr>
              <a:t> is the basis for agricultural production and we have to admit that we still have only partial knowledge on many of its features. Research is crucial to better understand, measure and monitor the specific effects of agricultural activities and farming systems on soil and its various productive and ecosystem functions.  </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Research and innovation are also necessary in the area of </a:t>
            </a:r>
            <a:r>
              <a:rPr lang="en-GB" sz="1400" b="1" dirty="0">
                <a:latin typeface="Times New Roman"/>
                <a:ea typeface="Times New Roman"/>
              </a:rPr>
              <a:t>water use and management</a:t>
            </a:r>
            <a:r>
              <a:rPr lang="en-GB" sz="1400" dirty="0">
                <a:latin typeface="Times New Roman"/>
                <a:ea typeface="Times New Roman"/>
              </a:rPr>
              <a:t> with the aim to reduce water consumption and water pollution by the agricultural sector. Water issues will be tackled from a variety of viewpoints. For example by exploiting the potential of genetic resources or novel precision technologies. </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We also consider </a:t>
            </a:r>
            <a:r>
              <a:rPr lang="en-GB" sz="1400" b="1" dirty="0">
                <a:latin typeface="Times New Roman"/>
                <a:ea typeface="Times New Roman"/>
              </a:rPr>
              <a:t>genetic resources</a:t>
            </a:r>
            <a:r>
              <a:rPr lang="en-GB" sz="1400" dirty="0">
                <a:latin typeface="Times New Roman"/>
                <a:ea typeface="Times New Roman"/>
              </a:rPr>
              <a:t> as a key priority for research and innovation. Activities will promote </a:t>
            </a:r>
            <a:r>
              <a:rPr lang="en-GB" sz="1400" b="1" dirty="0">
                <a:latin typeface="Times New Roman"/>
                <a:ea typeface="Times New Roman"/>
              </a:rPr>
              <a:t>conservation, access and use of</a:t>
            </a:r>
            <a:r>
              <a:rPr lang="en-GB" sz="1400" dirty="0">
                <a:latin typeface="Times New Roman"/>
                <a:ea typeface="Times New Roman"/>
              </a:rPr>
              <a:t> genetic resources by breeders, farmers/foresters and in value chains for food and non-food products.</a:t>
            </a:r>
          </a:p>
          <a:p>
            <a:endParaRPr lang="en-GB" dirty="0"/>
          </a:p>
        </p:txBody>
      </p:sp>
      <p:sp>
        <p:nvSpPr>
          <p:cNvPr id="4" name="Slide Number Placeholder 3"/>
          <p:cNvSpPr>
            <a:spLocks noGrp="1"/>
          </p:cNvSpPr>
          <p:nvPr>
            <p:ph type="sldNum" sz="quarter" idx="10"/>
          </p:nvPr>
        </p:nvSpPr>
        <p:spPr/>
        <p:txBody>
          <a:bodyPr/>
          <a:lstStyle/>
          <a:p>
            <a:fld id="{4FE0119B-6D8A-494D-B713-B25EC7FC2ADB}" type="slidenum">
              <a:rPr lang="en-GB" smtClean="0"/>
              <a:t>12</a:t>
            </a:fld>
            <a:endParaRPr lang="en-GB"/>
          </a:p>
        </p:txBody>
      </p:sp>
    </p:spTree>
    <p:extLst>
      <p:ext uri="{BB962C8B-B14F-4D97-AF65-F5344CB8AC3E}">
        <p14:creationId xmlns:p14="http://schemas.microsoft.com/office/powerpoint/2010/main" val="1046053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Our second priority is </a:t>
            </a:r>
            <a:r>
              <a:rPr lang="en-GB" sz="1400" b="1" u="sng" dirty="0">
                <a:latin typeface="Times New Roman"/>
                <a:ea typeface="Times New Roman"/>
              </a:rPr>
              <a:t>Healthier plants and animals.</a:t>
            </a:r>
            <a:endParaRPr lang="en-GB" sz="1400" dirty="0">
              <a:latin typeface="Times New Roman"/>
              <a:ea typeface="Times New Roman"/>
            </a:endParaRP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Fighting against pests and diseases is an all-time battle which is never won, or only temporarily. The pressure of pests and diseases is actually increasing with both globalisation and climate change.</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We need to look at crop and animal health in </a:t>
            </a:r>
            <a:r>
              <a:rPr lang="en-GB" sz="1400" b="1" dirty="0">
                <a:latin typeface="Times New Roman"/>
                <a:ea typeface="Times New Roman"/>
              </a:rPr>
              <a:t>both focused and broad ways</a:t>
            </a:r>
            <a:r>
              <a:rPr lang="en-GB" sz="1400" dirty="0">
                <a:latin typeface="Times New Roman"/>
                <a:ea typeface="Times New Roman"/>
              </a:rPr>
              <a:t>. Focused when investigating a specific problem or approach, broad when we look at it in a more holistic way, linked with its environment. We need in particular to look at animal and plant health using a systems-based approach which takes account of all elements of production and the environment, including the use of functional biodiversity for pest and disease control. One such approach is One-Health, which we need to operationalise.</a:t>
            </a:r>
          </a:p>
          <a:p>
            <a:pPr marL="342900" marR="0" lvl="0" indent="-342900" algn="just">
              <a:lnSpc>
                <a:spcPct val="150000"/>
              </a:lnSpc>
              <a:spcBef>
                <a:spcPts val="0"/>
              </a:spcBef>
              <a:spcAft>
                <a:spcPts val="1200"/>
              </a:spcAft>
              <a:buFont typeface="Symbol"/>
              <a:buChar char=""/>
            </a:pPr>
            <a:r>
              <a:rPr lang="en-GB" sz="1400" b="1" dirty="0">
                <a:latin typeface="Times New Roman"/>
                <a:ea typeface="Times New Roman"/>
              </a:rPr>
              <a:t>Disease prevention</a:t>
            </a:r>
            <a:r>
              <a:rPr lang="en-GB" sz="1400" dirty="0">
                <a:latin typeface="Times New Roman"/>
                <a:ea typeface="Times New Roman"/>
              </a:rPr>
              <a:t> through measures that can reduce the risk of introduction and spread of pests and diseases will contribute significantly to sustainable production and human health.</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Following EU policy objectives, we need to tackle pests and diseases with solutions allowing developing alternatives to a decreasing number of active substances in the crop sector. We also need to reduce the use of </a:t>
            </a:r>
            <a:r>
              <a:rPr lang="en-GB" sz="1400" b="1" dirty="0">
                <a:latin typeface="Times New Roman"/>
                <a:ea typeface="Times New Roman"/>
              </a:rPr>
              <a:t>anti-</a:t>
            </a:r>
            <a:r>
              <a:rPr lang="en-GB" sz="1400" b="1" dirty="0" err="1">
                <a:latin typeface="Times New Roman"/>
                <a:ea typeface="Times New Roman"/>
              </a:rPr>
              <a:t>microbials</a:t>
            </a:r>
            <a:r>
              <a:rPr lang="en-GB" sz="1400" dirty="0">
                <a:latin typeface="Times New Roman"/>
                <a:ea typeface="Times New Roman"/>
              </a:rPr>
              <a:t>. </a:t>
            </a:r>
          </a:p>
          <a:p>
            <a:pPr marL="342900" marR="0" lvl="0" indent="-342900" algn="just">
              <a:lnSpc>
                <a:spcPct val="150000"/>
              </a:lnSpc>
              <a:spcBef>
                <a:spcPts val="0"/>
              </a:spcBef>
              <a:spcAft>
                <a:spcPts val="1200"/>
              </a:spcAft>
              <a:buFont typeface="Symbol"/>
              <a:buChar char=""/>
            </a:pPr>
            <a:r>
              <a:rPr lang="en-GB" sz="1400" b="1" dirty="0">
                <a:latin typeface="Times New Roman"/>
                <a:ea typeface="Times New Roman"/>
              </a:rPr>
              <a:t>Societal engagement</a:t>
            </a:r>
            <a:r>
              <a:rPr lang="en-GB" sz="1400" dirty="0">
                <a:latin typeface="Times New Roman"/>
                <a:ea typeface="Times New Roman"/>
              </a:rPr>
              <a:t> on proposed approaches also needs to be sought from the outset.</a:t>
            </a:r>
            <a:endParaRPr lang="en-GB" sz="1400" dirty="0">
              <a:effectLst/>
              <a:latin typeface="Times New Roman"/>
              <a:ea typeface="Times New Roman"/>
            </a:endParaRPr>
          </a:p>
        </p:txBody>
      </p:sp>
      <p:sp>
        <p:nvSpPr>
          <p:cNvPr id="4" name="Slide Number Placeholder 3"/>
          <p:cNvSpPr>
            <a:spLocks noGrp="1"/>
          </p:cNvSpPr>
          <p:nvPr>
            <p:ph type="sldNum" sz="quarter" idx="10"/>
          </p:nvPr>
        </p:nvSpPr>
        <p:spPr/>
        <p:txBody>
          <a:bodyPr/>
          <a:lstStyle/>
          <a:p>
            <a:fld id="{4FE0119B-6D8A-494D-B713-B25EC7FC2ADB}" type="slidenum">
              <a:rPr lang="en-GB" smtClean="0"/>
              <a:t>13</a:t>
            </a:fld>
            <a:endParaRPr lang="en-GB"/>
          </a:p>
        </p:txBody>
      </p:sp>
    </p:spTree>
    <p:extLst>
      <p:ext uri="{BB962C8B-B14F-4D97-AF65-F5344CB8AC3E}">
        <p14:creationId xmlns:p14="http://schemas.microsoft.com/office/powerpoint/2010/main" val="3979479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b="1" u="sng" dirty="0">
                <a:latin typeface="Times New Roman"/>
                <a:ea typeface="Times New Roman"/>
              </a:rPr>
              <a:t>Integrated ecological approaches at farm and landscape levels</a:t>
            </a:r>
            <a:r>
              <a:rPr lang="en-GB" sz="1400" dirty="0">
                <a:latin typeface="Times New Roman"/>
                <a:ea typeface="Times New Roman"/>
              </a:rPr>
              <a:t> are our third core priority.</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This priority is meant to integrate results from the first two priorities and to extend, beyond the farm, to farm systems and to landscape level.</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It aims to encourage a better use of ecosystem services and of biodiversity to strengthen the sustainability and resilience of farming systems.</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The object of research will range from molecular level to the landscape and involve a variety of approaches and technologies.</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A wealth of research is necessary for instance to understand better the interactions and synergies between plants or animals and micro-organisms. </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Integrated ecological approaches aim to tackle the sustainability question from a </a:t>
            </a:r>
            <a:r>
              <a:rPr lang="en-GB" sz="1400" b="1" dirty="0">
                <a:latin typeface="Times New Roman"/>
                <a:ea typeface="Times New Roman"/>
              </a:rPr>
              <a:t>systemic </a:t>
            </a:r>
            <a:r>
              <a:rPr lang="en-GB" sz="1400" dirty="0">
                <a:latin typeface="Times New Roman"/>
                <a:ea typeface="Times New Roman"/>
              </a:rPr>
              <a:t>point of view. Measuring the impacts, performance and synergies of farming systems at the level of the </a:t>
            </a:r>
            <a:r>
              <a:rPr lang="en-GB" sz="1400" b="1" dirty="0">
                <a:latin typeface="Times New Roman"/>
                <a:ea typeface="Times New Roman"/>
              </a:rPr>
              <a:t>landscape </a:t>
            </a:r>
            <a:r>
              <a:rPr lang="en-GB" sz="1400" dirty="0">
                <a:latin typeface="Times New Roman"/>
                <a:ea typeface="Times New Roman"/>
              </a:rPr>
              <a:t>is still in its infancy.</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Attention will also be granted to existing approaches such as </a:t>
            </a:r>
            <a:r>
              <a:rPr lang="en-GB" sz="1400" b="1" dirty="0">
                <a:latin typeface="Times New Roman"/>
                <a:ea typeface="Times New Roman"/>
              </a:rPr>
              <a:t>organic farming and mixed farming systems such as agroforestry</a:t>
            </a:r>
            <a:r>
              <a:rPr lang="en-GB" sz="1400" dirty="0">
                <a:latin typeface="Times New Roman"/>
                <a:ea typeface="Times New Roman"/>
              </a:rPr>
              <a:t>. </a:t>
            </a:r>
            <a:endParaRPr lang="en-GB" sz="1400" dirty="0">
              <a:effectLst/>
              <a:latin typeface="Times New Roman"/>
              <a:ea typeface="Times New Roman"/>
            </a:endParaRPr>
          </a:p>
        </p:txBody>
      </p:sp>
      <p:sp>
        <p:nvSpPr>
          <p:cNvPr id="4" name="Slide Number Placeholder 3"/>
          <p:cNvSpPr>
            <a:spLocks noGrp="1"/>
          </p:cNvSpPr>
          <p:nvPr>
            <p:ph type="sldNum" sz="quarter" idx="10"/>
          </p:nvPr>
        </p:nvSpPr>
        <p:spPr/>
        <p:txBody>
          <a:bodyPr/>
          <a:lstStyle/>
          <a:p>
            <a:fld id="{4FE0119B-6D8A-494D-B713-B25EC7FC2ADB}" type="slidenum">
              <a:rPr lang="en-GB" smtClean="0"/>
              <a:t>14</a:t>
            </a:fld>
            <a:endParaRPr lang="en-GB"/>
          </a:p>
        </p:txBody>
      </p:sp>
    </p:spTree>
    <p:extLst>
      <p:ext uri="{BB962C8B-B14F-4D97-AF65-F5344CB8AC3E}">
        <p14:creationId xmlns:p14="http://schemas.microsoft.com/office/powerpoint/2010/main" val="3421798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With our second cluster of priorities </a:t>
            </a:r>
            <a:r>
              <a:rPr lang="en-GB" sz="1400" b="1" i="1" dirty="0">
                <a:latin typeface="Times New Roman"/>
                <a:ea typeface="Times New Roman"/>
              </a:rPr>
              <a:t>Enhancing rural innovation: modernising rural territories and policies</a:t>
            </a:r>
            <a:r>
              <a:rPr lang="en-GB" sz="1400" dirty="0">
                <a:latin typeface="Times New Roman"/>
                <a:ea typeface="Times New Roman"/>
              </a:rPr>
              <a:t> we move from the farm level to food and non-food value chains and to the economy of rural territories in search for </a:t>
            </a:r>
            <a:r>
              <a:rPr lang="en-GB" sz="1400" b="1" u="sng" dirty="0">
                <a:latin typeface="Times New Roman"/>
                <a:ea typeface="Times New Roman"/>
              </a:rPr>
              <a:t>New openings for rural growth</a:t>
            </a:r>
            <a:r>
              <a:rPr lang="en-GB" sz="1400" dirty="0">
                <a:latin typeface="Times New Roman"/>
                <a:ea typeface="Times New Roman"/>
              </a:rPr>
              <a:t>.</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Research and innovation are necessary to enable rural areas to better capitalise on their assets to generate sustainable activities and growth and jobs. Exploring the conditions for sustainable growth in rural territories is a cross-cutting activity in this priority. In particular attention will be placed on </a:t>
            </a:r>
            <a:r>
              <a:rPr lang="en-GB" sz="1400" b="1" dirty="0">
                <a:latin typeface="Times New Roman"/>
                <a:ea typeface="Times New Roman"/>
              </a:rPr>
              <a:t>territorial linkages</a:t>
            </a:r>
            <a:r>
              <a:rPr lang="en-GB" sz="1400" dirty="0">
                <a:latin typeface="Times New Roman"/>
                <a:ea typeface="Times New Roman"/>
              </a:rPr>
              <a:t> and on the </a:t>
            </a:r>
            <a:r>
              <a:rPr lang="en-GB" sz="1400" b="1" dirty="0">
                <a:latin typeface="Times New Roman"/>
                <a:ea typeface="Times New Roman"/>
              </a:rPr>
              <a:t>social </a:t>
            </a:r>
            <a:r>
              <a:rPr lang="en-GB" sz="1400" dirty="0">
                <a:latin typeface="Times New Roman"/>
                <a:ea typeface="Times New Roman"/>
              </a:rPr>
              <a:t>underpinning of the dynamics of rural territory development.</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Attention will be directed at all aspects of the </a:t>
            </a:r>
            <a:r>
              <a:rPr lang="en-GB" sz="1400" b="1" dirty="0">
                <a:latin typeface="Times New Roman"/>
                <a:ea typeface="Times New Roman"/>
              </a:rPr>
              <a:t>food system</a:t>
            </a:r>
            <a:r>
              <a:rPr lang="en-GB" sz="1400" dirty="0">
                <a:latin typeface="Times New Roman"/>
                <a:ea typeface="Times New Roman"/>
              </a:rPr>
              <a:t> which have a bearing on overall sustainability, from interactions between market players to the role of consumers. </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Since immemorial times, agriculture and forestry have also produced for </a:t>
            </a:r>
            <a:r>
              <a:rPr lang="en-GB" sz="1400" b="1" dirty="0">
                <a:latin typeface="Times New Roman"/>
                <a:ea typeface="Times New Roman"/>
              </a:rPr>
              <a:t>other purposes than food or feed</a:t>
            </a:r>
            <a:r>
              <a:rPr lang="en-GB" sz="1400" dirty="0">
                <a:latin typeface="Times New Roman"/>
                <a:ea typeface="Times New Roman"/>
              </a:rPr>
              <a:t>. New advances in sciences and technologies bring a renewed attention to diverse </a:t>
            </a:r>
            <a:r>
              <a:rPr lang="en-GB" sz="1400" b="1" dirty="0">
                <a:latin typeface="Times New Roman"/>
                <a:ea typeface="Times New Roman"/>
              </a:rPr>
              <a:t>biomass</a:t>
            </a:r>
            <a:r>
              <a:rPr lang="en-GB" sz="1400" dirty="0">
                <a:latin typeface="Times New Roman"/>
                <a:ea typeface="Times New Roman"/>
              </a:rPr>
              <a:t> uses and related promising markets. Research activities in this area will address low-carbon short-chain delivery systems for innovative and sustainable non-food applications of the </a:t>
            </a:r>
            <a:r>
              <a:rPr lang="en-GB" sz="1400" dirty="0" err="1">
                <a:latin typeface="Times New Roman"/>
                <a:ea typeface="Times New Roman"/>
              </a:rPr>
              <a:t>bioeconomy</a:t>
            </a:r>
            <a:r>
              <a:rPr lang="en-GB" sz="1400" dirty="0">
                <a:latin typeface="Times New Roman"/>
                <a:ea typeface="Times New Roman"/>
              </a:rPr>
              <a:t>.</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Finally </a:t>
            </a:r>
            <a:r>
              <a:rPr lang="en-GB" sz="1400" b="1" dirty="0">
                <a:latin typeface="Times New Roman"/>
                <a:ea typeface="Times New Roman"/>
              </a:rPr>
              <a:t>information and communication technologies</a:t>
            </a:r>
            <a:r>
              <a:rPr lang="en-GB" sz="1400" dirty="0">
                <a:latin typeface="Times New Roman"/>
                <a:ea typeface="Times New Roman"/>
              </a:rPr>
              <a:t> have an immense potential to support all elements of the rural economy, from food supply chain management to new business development.</a:t>
            </a:r>
          </a:p>
          <a:p>
            <a:endParaRPr lang="en-GB" sz="1400" dirty="0"/>
          </a:p>
        </p:txBody>
      </p:sp>
      <p:sp>
        <p:nvSpPr>
          <p:cNvPr id="4" name="Slide Number Placeholder 3"/>
          <p:cNvSpPr>
            <a:spLocks noGrp="1"/>
          </p:cNvSpPr>
          <p:nvPr>
            <p:ph type="sldNum" sz="quarter" idx="10"/>
          </p:nvPr>
        </p:nvSpPr>
        <p:spPr/>
        <p:txBody>
          <a:bodyPr/>
          <a:lstStyle/>
          <a:p>
            <a:fld id="{4FE0119B-6D8A-494D-B713-B25EC7FC2ADB}" type="slidenum">
              <a:rPr lang="en-GB" smtClean="0"/>
              <a:t>15</a:t>
            </a:fld>
            <a:endParaRPr lang="en-GB"/>
          </a:p>
        </p:txBody>
      </p:sp>
    </p:spTree>
    <p:extLst>
      <p:ext uri="{BB962C8B-B14F-4D97-AF65-F5344CB8AC3E}">
        <p14:creationId xmlns:p14="http://schemas.microsoft.com/office/powerpoint/2010/main" val="1125217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pPr marL="342900" marR="0" lvl="0" indent="-342900" algn="just">
              <a:lnSpc>
                <a:spcPct val="150000"/>
              </a:lnSpc>
              <a:spcBef>
                <a:spcPts val="0"/>
              </a:spcBef>
              <a:spcAft>
                <a:spcPts val="1200"/>
              </a:spcAft>
              <a:buFont typeface="Symbol"/>
              <a:buChar char=""/>
            </a:pPr>
            <a:r>
              <a:rPr lang="en-GB" sz="1400" b="1" u="sng" dirty="0">
                <a:latin typeface="Times New Roman"/>
                <a:ea typeface="Times New Roman"/>
              </a:rPr>
              <a:t>Enhancing the human and social capital in rural areas</a:t>
            </a:r>
            <a:r>
              <a:rPr lang="en-GB" sz="1400" dirty="0">
                <a:latin typeface="Times New Roman"/>
                <a:ea typeface="Times New Roman"/>
              </a:rPr>
              <a:t> represents our fifth priority.</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The priority will seek to enhance the skills, human and social capital of farmers, foresters and other actors of the rural economy.</a:t>
            </a:r>
          </a:p>
          <a:p>
            <a:pPr marL="342900" marR="0" lvl="0" indent="-342900" algn="just">
              <a:lnSpc>
                <a:spcPct val="150000"/>
              </a:lnSpc>
              <a:spcBef>
                <a:spcPts val="0"/>
              </a:spcBef>
              <a:spcAft>
                <a:spcPts val="1200"/>
              </a:spcAft>
              <a:buFont typeface="Symbol"/>
              <a:buChar char=""/>
            </a:pPr>
            <a:r>
              <a:rPr lang="en-GB" sz="1400" dirty="0">
                <a:latin typeface="Times New Roman"/>
                <a:ea typeface="Times New Roman"/>
              </a:rPr>
              <a:t>We want to look into the functioning and further development of our </a:t>
            </a:r>
            <a:r>
              <a:rPr lang="en-GB" sz="1400" b="1" dirty="0">
                <a:latin typeface="Times New Roman"/>
                <a:ea typeface="Times New Roman"/>
              </a:rPr>
              <a:t>knowledge and innovation systems</a:t>
            </a:r>
            <a:r>
              <a:rPr lang="en-GB" sz="1400" dirty="0">
                <a:latin typeface="Times New Roman"/>
                <a:ea typeface="Times New Roman"/>
              </a:rPr>
              <a:t> and for example how we can further improve the interactive innovation model which we are implementing through the European Innovation Partnership "Agricultural Productivity and Sustainability" (the so-called EIP-AGRI).</a:t>
            </a:r>
          </a:p>
          <a:p>
            <a:endParaRPr lang="en-GB" dirty="0"/>
          </a:p>
        </p:txBody>
      </p:sp>
      <p:sp>
        <p:nvSpPr>
          <p:cNvPr id="4" name="Slide Number Placeholder 3"/>
          <p:cNvSpPr>
            <a:spLocks noGrp="1"/>
          </p:cNvSpPr>
          <p:nvPr>
            <p:ph type="sldNum" sz="quarter" idx="10"/>
          </p:nvPr>
        </p:nvSpPr>
        <p:spPr/>
        <p:txBody>
          <a:bodyPr/>
          <a:lstStyle/>
          <a:p>
            <a:fld id="{4FE0119B-6D8A-494D-B713-B25EC7FC2ADB}" type="slidenum">
              <a:rPr lang="en-GB" smtClean="0"/>
              <a:t>16</a:t>
            </a:fld>
            <a:endParaRPr lang="en-GB"/>
          </a:p>
        </p:txBody>
      </p:sp>
    </p:spTree>
    <p:extLst>
      <p:ext uri="{BB962C8B-B14F-4D97-AF65-F5344CB8AC3E}">
        <p14:creationId xmlns:p14="http://schemas.microsoft.com/office/powerpoint/2010/main" val="1538691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746125"/>
            <a:ext cx="5272087" cy="3729038"/>
          </a:xfrm>
        </p:spPr>
      </p:sp>
      <p:sp>
        <p:nvSpPr>
          <p:cNvPr id="3" name="Notes Placeholder 2"/>
          <p:cNvSpPr>
            <a:spLocks noGrp="1"/>
          </p:cNvSpPr>
          <p:nvPr>
            <p:ph type="body" idx="1"/>
          </p:nvPr>
        </p:nvSpPr>
        <p:spPr/>
        <p:txBody>
          <a:bodyPr/>
          <a:lstStyle/>
          <a:p>
            <a:r>
              <a:rPr lang="en-GB" dirty="0" smtClean="0"/>
              <a:t>Africa produces only 2% of scientific research papers and yet it</a:t>
            </a:r>
            <a:r>
              <a:rPr lang="en-GB" baseline="0" dirty="0" smtClean="0"/>
              <a:t> is home to 15% of the world’s population</a:t>
            </a:r>
            <a:endParaRPr lang="en-GB" dirty="0"/>
          </a:p>
        </p:txBody>
      </p:sp>
      <p:sp>
        <p:nvSpPr>
          <p:cNvPr id="4" name="Slide Number Placeholder 3"/>
          <p:cNvSpPr>
            <a:spLocks noGrp="1"/>
          </p:cNvSpPr>
          <p:nvPr>
            <p:ph type="sldNum" sz="quarter" idx="10"/>
          </p:nvPr>
        </p:nvSpPr>
        <p:spPr/>
        <p:txBody>
          <a:bodyPr/>
          <a:lstStyle/>
          <a:p>
            <a:fld id="{93325499-A51A-4CD3-8EFE-4D0AF5A163D9}" type="slidenum">
              <a:rPr lang="en-GB" smtClean="0"/>
              <a:t>17</a:t>
            </a:fld>
            <a:endParaRPr lang="en-GB" dirty="0"/>
          </a:p>
        </p:txBody>
      </p:sp>
    </p:spTree>
    <p:extLst>
      <p:ext uri="{BB962C8B-B14F-4D97-AF65-F5344CB8AC3E}">
        <p14:creationId xmlns:p14="http://schemas.microsoft.com/office/powerpoint/2010/main" val="19673445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3296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7"/>
            <a:ext cx="6238672" cy="5058383"/>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2"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t>Modifiez le style du titre</a:t>
            </a:r>
            <a:endParaRPr lang="fr-BE" i="1" dirty="0"/>
          </a:p>
        </p:txBody>
      </p:sp>
      <p:sp>
        <p:nvSpPr>
          <p:cNvPr id="13" name="Espace réservé du contenu 2"/>
          <p:cNvSpPr>
            <a:spLocks noGrp="1"/>
          </p:cNvSpPr>
          <p:nvPr>
            <p:ph idx="13"/>
          </p:nvPr>
        </p:nvSpPr>
        <p:spPr>
          <a:xfrm>
            <a:off x="7519482" y="2545403"/>
            <a:ext cx="2869660" cy="4108316"/>
          </a:xfrm>
        </p:spPr>
        <p:txBody>
          <a:bodyPr lIns="0" tIns="0" rIns="0" bIns="0"/>
          <a:lstStyle>
            <a:lvl1pPr marL="0" indent="0">
              <a:buNone/>
              <a:defRPr i="1">
                <a:latin typeface="PF Square Sans Pro" panose="02000506040000020004" pitchFamily="2" charset="0"/>
              </a:defRPr>
            </a:lvl1pPr>
            <a:lvl2pPr marL="200385" indent="0">
              <a:buNone/>
              <a:defRPr i="1">
                <a:latin typeface="PF Square Sans Pro" panose="02000506040000020004" pitchFamily="2" charset="0"/>
              </a:defRPr>
            </a:lvl2pPr>
            <a:lvl3pPr marL="400766" indent="0">
              <a:buNone/>
              <a:defRPr i="1">
                <a:latin typeface="PF Square Sans Pro" panose="02000506040000020004" pitchFamily="2" charset="0"/>
              </a:defRPr>
            </a:lvl3pPr>
            <a:lvl4pPr marL="601152" indent="0">
              <a:buNone/>
              <a:defRPr i="1">
                <a:latin typeface="PF Square Sans Pro" panose="02000506040000020004" pitchFamily="2" charset="0"/>
              </a:defRPr>
            </a:lvl4pPr>
            <a:lvl5pPr marL="8015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428185530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t>Modifiez le style du titre</a:t>
            </a:r>
            <a:endParaRPr lang="fr-BE" i="1" dirty="0"/>
          </a:p>
        </p:txBody>
      </p:sp>
      <p:sp>
        <p:nvSpPr>
          <p:cNvPr id="13" name="Espace réservé du contenu 2"/>
          <p:cNvSpPr>
            <a:spLocks noGrp="1"/>
          </p:cNvSpPr>
          <p:nvPr>
            <p:ph idx="13"/>
          </p:nvPr>
        </p:nvSpPr>
        <p:spPr>
          <a:xfrm>
            <a:off x="541511" y="3790543"/>
            <a:ext cx="9847633" cy="2882632"/>
          </a:xfrm>
        </p:spPr>
        <p:txBody>
          <a:bodyPr lIns="0" tIns="0" rIns="0" bIns="0"/>
          <a:lstStyle>
            <a:lvl1pPr marL="0" indent="0">
              <a:buNone/>
              <a:defRPr i="1">
                <a:latin typeface="PF Square Sans Pro" panose="02000506040000020004" pitchFamily="2" charset="0"/>
              </a:defRPr>
            </a:lvl1pPr>
            <a:lvl2pPr marL="200385" indent="0">
              <a:buNone/>
              <a:defRPr i="1">
                <a:latin typeface="PF Square Sans Pro" panose="02000506040000020004" pitchFamily="2" charset="0"/>
              </a:defRPr>
            </a:lvl2pPr>
            <a:lvl3pPr marL="400766" indent="0">
              <a:buNone/>
              <a:defRPr i="1">
                <a:latin typeface="PF Square Sans Pro" panose="02000506040000020004" pitchFamily="2" charset="0"/>
              </a:defRPr>
            </a:lvl3pPr>
            <a:lvl4pPr marL="601152" indent="0">
              <a:buNone/>
              <a:defRPr i="1">
                <a:latin typeface="PF Square Sans Pro" panose="02000506040000020004" pitchFamily="2" charset="0"/>
              </a:defRPr>
            </a:lvl4pPr>
            <a:lvl5pPr marL="8015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18883623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7" name="Espace réservé pour une image  5"/>
          <p:cNvSpPr>
            <a:spLocks noGrp="1"/>
          </p:cNvSpPr>
          <p:nvPr>
            <p:ph type="pic" sz="quarter" idx="10"/>
          </p:nvPr>
        </p:nvSpPr>
        <p:spPr>
          <a:xfrm>
            <a:off x="551404"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8"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37931"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5967" y="5025956"/>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66195"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3684" y="341440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34691"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2722" y="341440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26" y="341764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69440"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6929" y="180934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2" name="Espace réservé pour une image  5"/>
          <p:cNvSpPr>
            <a:spLocks noGrp="1"/>
          </p:cNvSpPr>
          <p:nvPr>
            <p:ph type="pic" sz="quarter" idx="26"/>
          </p:nvPr>
        </p:nvSpPr>
        <p:spPr>
          <a:xfrm>
            <a:off x="5437931"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5968" y="180934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6970" y="181258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1" name="Espace réservé du numéro de diapositive 5"/>
          <p:cNvSpPr>
            <a:spLocks noGrp="1"/>
          </p:cNvSpPr>
          <p:nvPr>
            <p:ph type="sldNum" sz="quarter" idx="29"/>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2" name="Rectangle 1"/>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371981255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7"/>
            <a:ext cx="6238672" cy="5058383"/>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2"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chemeClr val="bg1"/>
                </a:solidFill>
              </a:rPr>
              <a:t>Modifiez le style du titre</a:t>
            </a:r>
            <a:endParaRPr lang="fr-BE" i="1" dirty="0">
              <a:solidFill>
                <a:schemeClr val="bg1"/>
              </a:solidFill>
            </a:endParaRPr>
          </a:p>
        </p:txBody>
      </p:sp>
      <p:sp>
        <p:nvSpPr>
          <p:cNvPr id="13" name="Espace réservé du contenu 2"/>
          <p:cNvSpPr>
            <a:spLocks noGrp="1"/>
          </p:cNvSpPr>
          <p:nvPr>
            <p:ph idx="13"/>
          </p:nvPr>
        </p:nvSpPr>
        <p:spPr>
          <a:xfrm>
            <a:off x="7519482" y="2545403"/>
            <a:ext cx="2869660" cy="410831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3" name="Rectangle 2"/>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133588856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3" name="Espace réservé du contenu 2"/>
          <p:cNvSpPr>
            <a:spLocks noGrp="1"/>
          </p:cNvSpPr>
          <p:nvPr>
            <p:ph idx="13"/>
          </p:nvPr>
        </p:nvSpPr>
        <p:spPr>
          <a:xfrm>
            <a:off x="541511" y="3790543"/>
            <a:ext cx="9847633" cy="288263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7" name="Rectangle 6"/>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378590784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t>Modifiez le style du titre</a:t>
            </a:r>
            <a:endParaRPr lang="fr-BE" i="1" dirty="0"/>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8054504" y="0"/>
            <a:ext cx="2637312" cy="7559675"/>
          </a:xfrm>
          <a:pattFill prst="solidDmnd">
            <a:fgClr>
              <a:schemeClr val="bg2"/>
            </a:fgClr>
            <a:bgClr>
              <a:srgbClr val="39B54A"/>
            </a:bgClr>
          </a:pattFill>
        </p:spPr>
        <p:txBody>
          <a:bodyPr anchor="ctr"/>
          <a:lstStyle>
            <a:lvl1pPr marL="0" indent="0" algn="ctr">
              <a:buNone/>
              <a:defRPr/>
            </a:lvl1pPr>
          </a:lstStyle>
          <a:p>
            <a:endParaRPr lang="fr-BE"/>
          </a:p>
        </p:txBody>
      </p:sp>
      <p:sp>
        <p:nvSpPr>
          <p:cNvPr id="7" name="Espace réservé du contenu 2"/>
          <p:cNvSpPr>
            <a:spLocks noGrp="1"/>
          </p:cNvSpPr>
          <p:nvPr>
            <p:ph idx="14"/>
          </p:nvPr>
        </p:nvSpPr>
        <p:spPr>
          <a:xfrm>
            <a:off x="5719867" y="1627762"/>
            <a:ext cx="2191965" cy="504541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9" name="Rectangle 8"/>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276611191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t>Modifiez le style du titre</a:t>
            </a:r>
            <a:endParaRPr lang="fr-BE" i="1" dirty="0"/>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7" name="Espace réservé du contenu 2"/>
          <p:cNvSpPr>
            <a:spLocks noGrp="1"/>
          </p:cNvSpPr>
          <p:nvPr>
            <p:ph idx="14"/>
          </p:nvPr>
        </p:nvSpPr>
        <p:spPr>
          <a:xfrm>
            <a:off x="5719864" y="1627762"/>
            <a:ext cx="4422842" cy="504541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9" name="Rectangle 8"/>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3772346571"/>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7" name="Espace réservé pour une image  5"/>
          <p:cNvSpPr>
            <a:spLocks noGrp="1"/>
          </p:cNvSpPr>
          <p:nvPr>
            <p:ph type="pic" sz="quarter" idx="10"/>
          </p:nvPr>
        </p:nvSpPr>
        <p:spPr>
          <a:xfrm>
            <a:off x="548164" y="5019472"/>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8" name="Espace réservé pour une image  5"/>
          <p:cNvSpPr>
            <a:spLocks noGrp="1"/>
          </p:cNvSpPr>
          <p:nvPr>
            <p:ph type="pic" sz="quarter" idx="11"/>
          </p:nvPr>
        </p:nvSpPr>
        <p:spPr>
          <a:xfrm>
            <a:off x="2175277"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2390"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29503"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6616"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3726"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75277"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2390"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29503"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6616"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26"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48164"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7527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2390"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2" name="Espace réservé pour une image  5"/>
          <p:cNvSpPr>
            <a:spLocks noGrp="1"/>
          </p:cNvSpPr>
          <p:nvPr>
            <p:ph type="pic" sz="quarter" idx="26"/>
          </p:nvPr>
        </p:nvSpPr>
        <p:spPr>
          <a:xfrm>
            <a:off x="5429503"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6616"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3726"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5" name="Espace réservé du numéro de diapositive 5"/>
          <p:cNvSpPr>
            <a:spLocks noGrp="1"/>
          </p:cNvSpPr>
          <p:nvPr>
            <p:ph type="sldNum" sz="quarter" idx="29"/>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22" name="Rectangle 21"/>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267996731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3" name="Espace réservé pour une image  5"/>
          <p:cNvSpPr>
            <a:spLocks noGrp="1"/>
          </p:cNvSpPr>
          <p:nvPr>
            <p:ph type="pic" sz="quarter" idx="30"/>
          </p:nvPr>
        </p:nvSpPr>
        <p:spPr>
          <a:xfrm>
            <a:off x="7050785" y="1802859"/>
            <a:ext cx="3093225"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79" y="3443599"/>
            <a:ext cx="6352161"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7059039" y="3443599"/>
            <a:ext cx="3090154"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9" y="1802859"/>
            <a:ext cx="6355234"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8" name="Rectangle 7"/>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278794403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4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3" name="Espace réservé pour une image  5"/>
          <p:cNvSpPr>
            <a:spLocks noGrp="1"/>
          </p:cNvSpPr>
          <p:nvPr>
            <p:ph type="pic" sz="quarter" idx="30"/>
          </p:nvPr>
        </p:nvSpPr>
        <p:spPr>
          <a:xfrm>
            <a:off x="5415069" y="5201056"/>
            <a:ext cx="472894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82" y="3443599"/>
            <a:ext cx="4724400"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5421552" y="1815831"/>
            <a:ext cx="4727644" cy="3249038"/>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9" y="1802859"/>
            <a:ext cx="472747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7"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8" name="Rectangle 7"/>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10254341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371735036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7"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8" name="Espace réservé pour une image  5"/>
          <p:cNvSpPr>
            <a:spLocks noGrp="1"/>
          </p:cNvSpPr>
          <p:nvPr>
            <p:ph type="pic" sz="quarter" idx="24"/>
          </p:nvPr>
        </p:nvSpPr>
        <p:spPr>
          <a:xfrm>
            <a:off x="217851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9" name="Espace réservé pour une image  5"/>
          <p:cNvSpPr>
            <a:spLocks noGrp="1"/>
          </p:cNvSpPr>
          <p:nvPr>
            <p:ph type="pic" sz="quarter" idx="25"/>
          </p:nvPr>
        </p:nvSpPr>
        <p:spPr>
          <a:xfrm>
            <a:off x="380563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0" name="Espace réservé pour une image  5"/>
          <p:cNvSpPr>
            <a:spLocks noGrp="1"/>
          </p:cNvSpPr>
          <p:nvPr>
            <p:ph type="pic" sz="quarter" idx="26"/>
          </p:nvPr>
        </p:nvSpPr>
        <p:spPr>
          <a:xfrm>
            <a:off x="5432744"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1" name="Espace réservé pour une image  5"/>
          <p:cNvSpPr>
            <a:spLocks noGrp="1"/>
          </p:cNvSpPr>
          <p:nvPr>
            <p:ph type="pic" sz="quarter" idx="27"/>
          </p:nvPr>
        </p:nvSpPr>
        <p:spPr>
          <a:xfrm>
            <a:off x="705985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2" name="Espace réservé pour une image  5"/>
          <p:cNvSpPr>
            <a:spLocks noGrp="1"/>
          </p:cNvSpPr>
          <p:nvPr>
            <p:ph type="pic" sz="quarter" idx="28"/>
          </p:nvPr>
        </p:nvSpPr>
        <p:spPr>
          <a:xfrm>
            <a:off x="868697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4" name="Espace réservé du contenu 2"/>
          <p:cNvSpPr>
            <a:spLocks noGrp="1"/>
          </p:cNvSpPr>
          <p:nvPr>
            <p:ph idx="13"/>
          </p:nvPr>
        </p:nvSpPr>
        <p:spPr>
          <a:xfrm>
            <a:off x="554482"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contenu 2"/>
          <p:cNvSpPr>
            <a:spLocks noGrp="1"/>
          </p:cNvSpPr>
          <p:nvPr>
            <p:ph idx="29"/>
          </p:nvPr>
        </p:nvSpPr>
        <p:spPr>
          <a:xfrm>
            <a:off x="2180298"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contenu 2"/>
          <p:cNvSpPr>
            <a:spLocks noGrp="1"/>
          </p:cNvSpPr>
          <p:nvPr>
            <p:ph idx="30"/>
          </p:nvPr>
        </p:nvSpPr>
        <p:spPr>
          <a:xfrm>
            <a:off x="3806114"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7" name="Espace réservé du contenu 2"/>
          <p:cNvSpPr>
            <a:spLocks noGrp="1"/>
          </p:cNvSpPr>
          <p:nvPr>
            <p:ph idx="31"/>
          </p:nvPr>
        </p:nvSpPr>
        <p:spPr>
          <a:xfrm>
            <a:off x="5431929"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8" name="Espace réservé du contenu 2"/>
          <p:cNvSpPr>
            <a:spLocks noGrp="1"/>
          </p:cNvSpPr>
          <p:nvPr>
            <p:ph idx="32"/>
          </p:nvPr>
        </p:nvSpPr>
        <p:spPr>
          <a:xfrm>
            <a:off x="7057745"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9" name="Espace réservé du contenu 2"/>
          <p:cNvSpPr>
            <a:spLocks noGrp="1"/>
          </p:cNvSpPr>
          <p:nvPr>
            <p:ph idx="33"/>
          </p:nvPr>
        </p:nvSpPr>
        <p:spPr>
          <a:xfrm>
            <a:off x="8683563"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0"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21" name="Rectangle 20"/>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296696306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1_Default - Titre et contenu">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p>
            <a:r>
              <a:t>Texte du titre</a:t>
            </a:r>
          </a:p>
        </p:txBody>
      </p:sp>
      <p:sp>
        <p:nvSpPr>
          <p:cNvPr id="13" name="Shape 13"/>
          <p:cNvSpPr>
            <a:spLocks noGrp="1"/>
          </p:cNvSpPr>
          <p:nvPr>
            <p:ph type="body" idx="1"/>
          </p:nvPr>
        </p:nvSpPr>
        <p:spPr>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14" name="Shape 14"/>
          <p:cNvSpPr>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24147021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06921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134836748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24"/>
            <a:ext cx="10691813" cy="7558636"/>
          </a:xfrm>
          <a:prstGeom prst="rect">
            <a:avLst/>
          </a:prstGeom>
        </p:spPr>
      </p:pic>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180849689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solidFill>
                  <a:schemeClr val="tx2"/>
                </a:solidFill>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solidFill>
                  <a:schemeClr val="tx2"/>
                </a:solidFill>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023878" y="872554"/>
            <a:ext cx="9268533" cy="6177191"/>
          </a:xfrm>
          <a:prstGeom prst="rect">
            <a:avLst/>
          </a:prstGeom>
        </p:spPr>
      </p:pic>
      <p:pic>
        <p:nvPicPr>
          <p:cNvPr id="9" name="Imag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1043"/>
            <a:ext cx="10691813" cy="7558636"/>
          </a:xfrm>
          <a:prstGeom prst="rect">
            <a:avLst/>
          </a:prstGeom>
        </p:spPr>
      </p:pic>
    </p:spTree>
    <p:extLst>
      <p:ext uri="{BB962C8B-B14F-4D97-AF65-F5344CB8AC3E}">
        <p14:creationId xmlns:p14="http://schemas.microsoft.com/office/powerpoint/2010/main" val="273811047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4" y="1627761"/>
            <a:ext cx="9584987"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2" y="2568102"/>
            <a:ext cx="9591472" cy="4111558"/>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6" name="Rectangle 5"/>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927201011"/>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4967596" y="1627761"/>
            <a:ext cx="5175115"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4954626" y="2568107"/>
            <a:ext cx="5181599" cy="4098587"/>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contenu 5"/>
          <p:cNvSpPr>
            <a:spLocks noGrp="1"/>
          </p:cNvSpPr>
          <p:nvPr>
            <p:ph sz="quarter" idx="10"/>
          </p:nvPr>
        </p:nvSpPr>
        <p:spPr>
          <a:xfrm>
            <a:off x="551238" y="1627768"/>
            <a:ext cx="4073154" cy="5025957"/>
          </a:xfrm>
        </p:spPr>
        <p:txBody>
          <a:bodyPr lIns="0" tIns="0" rIns="0" bIns="0" anchor="ctr"/>
          <a:lstStyle>
            <a:lvl1pPr marL="0" indent="0">
              <a:buNone/>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69892943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0"/>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marL="0" indent="0">
              <a:buFont typeface="Arial" panose="020B0604020202020204" pitchFamily="34" charset="0"/>
              <a:buNone/>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1" y="2568102"/>
            <a:ext cx="4800364" cy="4092102"/>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3447261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sp>
        <p:nvSpPr>
          <p:cNvPr id="5" name="Rectangle 4"/>
          <p:cNvSpPr/>
          <p:nvPr userDrawn="1"/>
        </p:nvSpPr>
        <p:spPr>
          <a:xfrm>
            <a:off x="5706898" y="1147869"/>
            <a:ext cx="4984919" cy="6411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fr-BE">
              <a:solidFill>
                <a:srgbClr val="034EA2"/>
              </a:solidFill>
            </a:endParaRPr>
          </a:p>
        </p:txBody>
      </p:sp>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1" y="2568107"/>
            <a:ext cx="4800364" cy="2302213"/>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51404" y="5019472"/>
            <a:ext cx="1458980" cy="1457190"/>
          </a:xfrm>
          <a:pattFill prst="solidDmnd">
            <a:fgClr>
              <a:schemeClr val="bg2"/>
            </a:fgClr>
            <a:bgClr>
              <a:srgbClr val="39B54A"/>
            </a:bgClr>
          </a:pattFill>
        </p:spPr>
        <p:txBody>
          <a:bodyPr/>
          <a:lstStyle/>
          <a:p>
            <a:endParaRPr lang="fr-BE"/>
          </a:p>
        </p:txBody>
      </p:sp>
      <p:sp>
        <p:nvSpPr>
          <p:cNvPr id="7"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lstStyle/>
          <a:p>
            <a:endParaRPr lang="fr-BE"/>
          </a:p>
        </p:txBody>
      </p:sp>
      <p:sp>
        <p:nvSpPr>
          <p:cNvPr id="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lstStyle/>
          <a:p>
            <a:endParaRPr lang="fr-BE"/>
          </a:p>
        </p:txBody>
      </p:sp>
      <p:sp>
        <p:nvSpPr>
          <p:cNvPr id="10" name="Espace réservé pour une image  5"/>
          <p:cNvSpPr>
            <a:spLocks noGrp="1"/>
          </p:cNvSpPr>
          <p:nvPr>
            <p:ph type="pic" sz="quarter" idx="13"/>
          </p:nvPr>
        </p:nvSpPr>
        <p:spPr>
          <a:xfrm>
            <a:off x="5437931" y="5022714"/>
            <a:ext cx="1458980" cy="1457190"/>
          </a:xfrm>
          <a:pattFill prst="solidDmnd">
            <a:fgClr>
              <a:schemeClr val="bg2"/>
            </a:fgClr>
            <a:bgClr>
              <a:srgbClr val="39B54A"/>
            </a:bgClr>
          </a:pattFill>
        </p:spPr>
        <p:txBody>
          <a:bodyPr/>
          <a:lstStyle/>
          <a:p>
            <a:endParaRPr lang="fr-BE"/>
          </a:p>
        </p:txBody>
      </p:sp>
      <p:sp>
        <p:nvSpPr>
          <p:cNvPr id="11" name="Espace réservé pour une image  5"/>
          <p:cNvSpPr>
            <a:spLocks noGrp="1"/>
          </p:cNvSpPr>
          <p:nvPr>
            <p:ph type="pic" sz="quarter" idx="14"/>
          </p:nvPr>
        </p:nvSpPr>
        <p:spPr>
          <a:xfrm>
            <a:off x="7055967" y="5025956"/>
            <a:ext cx="1458980" cy="1457190"/>
          </a:xfrm>
          <a:pattFill prst="solidDmnd">
            <a:fgClr>
              <a:schemeClr val="bg2"/>
            </a:fgClr>
            <a:bgClr>
              <a:srgbClr val="39B54A"/>
            </a:bgClr>
          </a:pattFill>
        </p:spPr>
        <p:txBody>
          <a:bodyPr/>
          <a:lstStyle/>
          <a:p>
            <a:endParaRPr lang="fr-BE"/>
          </a:p>
        </p:txBody>
      </p:sp>
      <p:sp>
        <p:nvSpPr>
          <p:cNvPr id="1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lstStyle/>
          <a:p>
            <a:endParaRPr lang="fr-BE"/>
          </a:p>
        </p:txBody>
      </p:sp>
      <p:sp>
        <p:nvSpPr>
          <p:cNvPr id="15" name="Espace réservé du contenu 2"/>
          <p:cNvSpPr>
            <a:spLocks noGrp="1"/>
          </p:cNvSpPr>
          <p:nvPr>
            <p:ph idx="16"/>
          </p:nvPr>
        </p:nvSpPr>
        <p:spPr>
          <a:xfrm>
            <a:off x="6073308" y="1624523"/>
            <a:ext cx="4069403" cy="3271737"/>
          </a:xfrm>
        </p:spPr>
        <p:txBody>
          <a:bodyPr lIns="0" tIns="0" rIns="0" bIns="0"/>
          <a:lstStyle>
            <a:lvl1pPr marL="0" indent="0">
              <a:buNone/>
              <a:defRPr>
                <a:solidFill>
                  <a:schemeClr val="bg1"/>
                </a:solidFill>
                <a:latin typeface="PF Square Sans Pro" panose="02000506040000020004" pitchFamily="2" charset="0"/>
              </a:defRPr>
            </a:lvl1pPr>
            <a:lvl2pPr marL="200385" indent="0">
              <a:buNone/>
              <a:defRPr>
                <a:solidFill>
                  <a:schemeClr val="bg1"/>
                </a:solidFill>
                <a:latin typeface="PF Square Sans Pro" panose="02000506040000020004" pitchFamily="2" charset="0"/>
              </a:defRPr>
            </a:lvl2pPr>
            <a:lvl3pPr marL="400766" indent="0">
              <a:buNone/>
              <a:defRPr>
                <a:solidFill>
                  <a:schemeClr val="bg1"/>
                </a:solidFill>
                <a:latin typeface="PF Square Sans Pro" panose="02000506040000020004" pitchFamily="2" charset="0"/>
              </a:defRPr>
            </a:lvl3pPr>
            <a:lvl4pPr marL="601152" indent="0">
              <a:buNone/>
              <a:defRPr>
                <a:solidFill>
                  <a:schemeClr val="bg1"/>
                </a:solidFill>
                <a:latin typeface="PF Square Sans Pro" panose="02000506040000020004" pitchFamily="2" charset="0"/>
              </a:defRPr>
            </a:lvl4pPr>
            <a:lvl5pPr marL="801535" indent="0">
              <a:buNone/>
              <a:defRPr>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numéro de diapositive 5"/>
          <p:cNvSpPr>
            <a:spLocks noGrp="1"/>
          </p:cNvSpPr>
          <p:nvPr>
            <p:ph type="sldNum" sz="quarter" idx="17"/>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14" name="Rectangle 13"/>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56663506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24"/>
            <a:ext cx="10691813" cy="7558636"/>
          </a:xfrm>
          <a:prstGeom prst="rect">
            <a:avLst/>
          </a:prstGeom>
        </p:spPr>
      </p:pic>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11731476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13362"/>
          </a:xfrm>
        </p:spPr>
        <p:txBody>
          <a:bodyPr lIns="0" tIns="0" rIns="0" bIns="0">
            <a:normAutofit/>
          </a:bodyPr>
          <a:lstStyle>
            <a:lvl1pPr>
              <a:defRPr sz="1900" i="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1887171" y="3605724"/>
            <a:ext cx="3457947" cy="3054485"/>
          </a:xfrm>
        </p:spPr>
        <p:txBody>
          <a:bodyPr lIns="0" tIns="0" rIns="0" bIns="0"/>
          <a:lstStyle>
            <a:lvl1pPr marL="0" indent="0">
              <a:buFont typeface="Arial" panose="020B0604020202020204" pitchFamily="34" charse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p:spPr>
        <p:txBody>
          <a:bodyPr anchor="ctr"/>
          <a:lstStyle>
            <a:lvl1pPr marL="0" indent="0" algn="ctr">
              <a:buNone/>
              <a:defRPr/>
            </a:lvl1pPr>
          </a:lstStyle>
          <a:p>
            <a:endParaRPr lang="fr-BE"/>
          </a:p>
        </p:txBody>
      </p:sp>
      <p:sp>
        <p:nvSpPr>
          <p:cNvPr id="7" name="Espace réservé pour une image  5"/>
          <p:cNvSpPr>
            <a:spLocks noGrp="1"/>
          </p:cNvSpPr>
          <p:nvPr>
            <p:ph type="pic" sz="quarter" idx="11"/>
          </p:nvPr>
        </p:nvSpPr>
        <p:spPr>
          <a:xfrm>
            <a:off x="538268" y="3599238"/>
            <a:ext cx="1225685" cy="1219201"/>
          </a:xfrm>
        </p:spPr>
        <p:txBody>
          <a:bodyPr anchor="ctr"/>
          <a:lstStyle>
            <a:lvl1pPr marL="0" indent="0" algn="ctr">
              <a:buNone/>
              <a:defRPr/>
            </a:lvl1pPr>
          </a:lstStyle>
          <a:p>
            <a:endParaRPr lang="fr-BE" dirty="0"/>
          </a:p>
        </p:txBody>
      </p:sp>
      <p:sp>
        <p:nvSpPr>
          <p:cNvPr id="9" name="Espace réservé du texte 8"/>
          <p:cNvSpPr>
            <a:spLocks noGrp="1"/>
          </p:cNvSpPr>
          <p:nvPr>
            <p:ph type="body" sz="quarter" idx="12"/>
          </p:nvPr>
        </p:nvSpPr>
        <p:spPr>
          <a:xfrm>
            <a:off x="531817" y="4967968"/>
            <a:ext cx="1231901" cy="1711325"/>
          </a:xfrm>
        </p:spPr>
        <p:txBody>
          <a:bodyPr lIns="0" tIns="0" rIns="0" bIns="0">
            <a:normAutofit/>
          </a:bodyPr>
          <a:lstStyle>
            <a:lvl1pPr marL="0" indent="0" algn="r">
              <a:buNone/>
              <a:defRPr sz="800" i="1" u="none"/>
            </a:lvl1pPr>
            <a:lvl2pPr marL="200385" indent="0" algn="r">
              <a:buNone/>
              <a:defRPr sz="700" i="1" u="none"/>
            </a:lvl2pPr>
            <a:lvl3pPr marL="400766" indent="0" algn="r">
              <a:buNone/>
              <a:defRPr sz="300" i="1" u="none"/>
            </a:lvl3pPr>
            <a:lvl4pPr marL="601152" indent="0" algn="r">
              <a:buNone/>
              <a:defRPr sz="200" i="1" u="none"/>
            </a:lvl4pPr>
            <a:lvl5pPr marL="801535" indent="0" algn="r">
              <a:buNone/>
              <a:defRPr sz="200" i="1" u="none"/>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1" name="Titre 1"/>
          <p:cNvSpPr txBox="1">
            <a:spLocks/>
          </p:cNvSpPr>
          <p:nvPr userDrawn="1"/>
        </p:nvSpPr>
        <p:spPr>
          <a:xfrm>
            <a:off x="557719" y="2477311"/>
            <a:ext cx="4787394" cy="1018160"/>
          </a:xfrm>
          <a:prstGeom prst="rect">
            <a:avLst/>
          </a:prstGeom>
        </p:spPr>
        <p:txBody>
          <a:bodyPr vert="horz" lIns="0" tIns="0" rIns="0" bIns="0" rtlCol="0" anchor="t">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sz="1300" i="1" dirty="0" smtClean="0">
                <a:solidFill>
                  <a:srgbClr val="FFFFFF"/>
                </a:solidFill>
              </a:rPr>
              <a:t>Intro</a:t>
            </a:r>
            <a:endParaRPr lang="fr-BE" sz="1300" i="1" dirty="0">
              <a:solidFill>
                <a:srgbClr val="FFFFFF"/>
              </a:solidFill>
            </a:endParaRPr>
          </a:p>
        </p:txBody>
      </p:sp>
      <p:sp>
        <p:nvSpPr>
          <p:cNvPr id="12" name="Espace réservé du numéro de diapositive 5"/>
          <p:cNvSpPr>
            <a:spLocks noGrp="1"/>
          </p:cNvSpPr>
          <p:nvPr>
            <p:ph type="sldNum" sz="quarter" idx="13"/>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13" name="Rectangle 12"/>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25421043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7"/>
            <a:ext cx="6238672" cy="5058383"/>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2"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7519482" y="2545403"/>
            <a:ext cx="2869660" cy="4108316"/>
          </a:xfrm>
        </p:spPr>
        <p:txBody>
          <a:bodyPr lIns="0" tIns="0" rIns="0" bIns="0"/>
          <a:lstStyle>
            <a:lvl1pPr marL="0" indent="0">
              <a:buNone/>
              <a:defRPr i="1">
                <a:latin typeface="PF Square Sans Pro" panose="02000506040000020004" pitchFamily="2" charset="0"/>
              </a:defRPr>
            </a:lvl1pPr>
            <a:lvl2pPr marL="200385" indent="0">
              <a:buNone/>
              <a:defRPr i="1">
                <a:latin typeface="PF Square Sans Pro" panose="02000506040000020004" pitchFamily="2" charset="0"/>
              </a:defRPr>
            </a:lvl2pPr>
            <a:lvl3pPr marL="400766" indent="0">
              <a:buNone/>
              <a:defRPr i="1">
                <a:latin typeface="PF Square Sans Pro" panose="02000506040000020004" pitchFamily="2" charset="0"/>
              </a:defRPr>
            </a:lvl3pPr>
            <a:lvl4pPr marL="601152" indent="0">
              <a:buNone/>
              <a:defRPr i="1">
                <a:latin typeface="PF Square Sans Pro" panose="02000506040000020004" pitchFamily="2" charset="0"/>
              </a:defRPr>
            </a:lvl4pPr>
            <a:lvl5pPr marL="8015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407000075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11" y="3790543"/>
            <a:ext cx="9847633" cy="2882632"/>
          </a:xfrm>
        </p:spPr>
        <p:txBody>
          <a:bodyPr lIns="0" tIns="0" rIns="0" bIns="0"/>
          <a:lstStyle>
            <a:lvl1pPr marL="0" indent="0">
              <a:buNone/>
              <a:defRPr i="1">
                <a:latin typeface="PF Square Sans Pro" panose="02000506040000020004" pitchFamily="2" charset="0"/>
              </a:defRPr>
            </a:lvl1pPr>
            <a:lvl2pPr marL="200385" indent="0">
              <a:buNone/>
              <a:defRPr i="1">
                <a:latin typeface="PF Square Sans Pro" panose="02000506040000020004" pitchFamily="2" charset="0"/>
              </a:defRPr>
            </a:lvl2pPr>
            <a:lvl3pPr marL="400766" indent="0">
              <a:buNone/>
              <a:defRPr i="1">
                <a:latin typeface="PF Square Sans Pro" panose="02000506040000020004" pitchFamily="2" charset="0"/>
              </a:defRPr>
            </a:lvl3pPr>
            <a:lvl4pPr marL="601152" indent="0">
              <a:buNone/>
              <a:defRPr i="1">
                <a:latin typeface="PF Square Sans Pro" panose="02000506040000020004" pitchFamily="2" charset="0"/>
              </a:defRPr>
            </a:lvl4pPr>
            <a:lvl5pPr marL="8015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421356210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7" name="Espace réservé pour une image  5"/>
          <p:cNvSpPr>
            <a:spLocks noGrp="1"/>
          </p:cNvSpPr>
          <p:nvPr>
            <p:ph type="pic" sz="quarter" idx="10"/>
          </p:nvPr>
        </p:nvSpPr>
        <p:spPr>
          <a:xfrm>
            <a:off x="551404"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8"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37931"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5967" y="5025956"/>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66195"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3684" y="341440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34691"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2722" y="341440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26" y="341764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69440"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6929" y="180934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2" name="Espace réservé pour une image  5"/>
          <p:cNvSpPr>
            <a:spLocks noGrp="1"/>
          </p:cNvSpPr>
          <p:nvPr>
            <p:ph type="pic" sz="quarter" idx="26"/>
          </p:nvPr>
        </p:nvSpPr>
        <p:spPr>
          <a:xfrm>
            <a:off x="5437931"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5968" y="180934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6970" y="181258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1" name="Espace réservé du numéro de diapositive 5"/>
          <p:cNvSpPr>
            <a:spLocks noGrp="1"/>
          </p:cNvSpPr>
          <p:nvPr>
            <p:ph type="sldNum" sz="quarter" idx="29"/>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 name="Rectangle 1"/>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56004665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9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7"/>
            <a:ext cx="6238672" cy="5058383"/>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3" name="Espace réservé du contenu 2"/>
          <p:cNvSpPr>
            <a:spLocks noGrp="1"/>
          </p:cNvSpPr>
          <p:nvPr>
            <p:ph idx="13"/>
          </p:nvPr>
        </p:nvSpPr>
        <p:spPr>
          <a:xfrm>
            <a:off x="7519482" y="2545403"/>
            <a:ext cx="2869660" cy="410831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3" name="Rectangle 2"/>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75756825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0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3" name="Espace réservé du contenu 2"/>
          <p:cNvSpPr>
            <a:spLocks noGrp="1"/>
          </p:cNvSpPr>
          <p:nvPr>
            <p:ph idx="13"/>
          </p:nvPr>
        </p:nvSpPr>
        <p:spPr>
          <a:xfrm>
            <a:off x="541511" y="3790543"/>
            <a:ext cx="9847633" cy="288263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2035086541"/>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1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8054504" y="0"/>
            <a:ext cx="2637312" cy="7559675"/>
          </a:xfrm>
          <a:pattFill prst="solidDmnd">
            <a:fgClr>
              <a:schemeClr val="bg2"/>
            </a:fgClr>
            <a:bgClr>
              <a:srgbClr val="39B54A"/>
            </a:bgClr>
          </a:pattFill>
        </p:spPr>
        <p:txBody>
          <a:bodyPr anchor="ctr"/>
          <a:lstStyle>
            <a:lvl1pPr marL="0" indent="0" algn="ctr">
              <a:buNone/>
              <a:defRPr/>
            </a:lvl1pPr>
          </a:lstStyle>
          <a:p>
            <a:endParaRPr lang="fr-BE"/>
          </a:p>
        </p:txBody>
      </p:sp>
      <p:sp>
        <p:nvSpPr>
          <p:cNvPr id="7" name="Espace réservé du contenu 2"/>
          <p:cNvSpPr>
            <a:spLocks noGrp="1"/>
          </p:cNvSpPr>
          <p:nvPr>
            <p:ph idx="14"/>
          </p:nvPr>
        </p:nvSpPr>
        <p:spPr>
          <a:xfrm>
            <a:off x="5719867" y="1627762"/>
            <a:ext cx="2191965" cy="504541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9" name="Rectangle 8"/>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3635706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2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7" name="Espace réservé du contenu 2"/>
          <p:cNvSpPr>
            <a:spLocks noGrp="1"/>
          </p:cNvSpPr>
          <p:nvPr>
            <p:ph idx="14"/>
          </p:nvPr>
        </p:nvSpPr>
        <p:spPr>
          <a:xfrm>
            <a:off x="5719864" y="1627762"/>
            <a:ext cx="4422842" cy="504541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9" name="Rectangle 8"/>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0560847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7" name="Espace réservé pour une image  5"/>
          <p:cNvSpPr>
            <a:spLocks noGrp="1"/>
          </p:cNvSpPr>
          <p:nvPr>
            <p:ph type="pic" sz="quarter" idx="10"/>
          </p:nvPr>
        </p:nvSpPr>
        <p:spPr>
          <a:xfrm>
            <a:off x="548164" y="5019472"/>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8" name="Espace réservé pour une image  5"/>
          <p:cNvSpPr>
            <a:spLocks noGrp="1"/>
          </p:cNvSpPr>
          <p:nvPr>
            <p:ph type="pic" sz="quarter" idx="11"/>
          </p:nvPr>
        </p:nvSpPr>
        <p:spPr>
          <a:xfrm>
            <a:off x="2175277"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2390"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29503"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6616"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3726"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75277"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2390"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29503"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6616"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26"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48164"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7527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2390"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2" name="Espace réservé pour une image  5"/>
          <p:cNvSpPr>
            <a:spLocks noGrp="1"/>
          </p:cNvSpPr>
          <p:nvPr>
            <p:ph type="pic" sz="quarter" idx="26"/>
          </p:nvPr>
        </p:nvSpPr>
        <p:spPr>
          <a:xfrm>
            <a:off x="5429503"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6616"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3726"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5" name="Espace réservé du numéro de diapositive 5"/>
          <p:cNvSpPr>
            <a:spLocks noGrp="1"/>
          </p:cNvSpPr>
          <p:nvPr>
            <p:ph type="sldNum" sz="quarter" idx="29"/>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2" name="Rectangle 21"/>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70452014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3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3" name="Espace réservé pour une image  5"/>
          <p:cNvSpPr>
            <a:spLocks noGrp="1"/>
          </p:cNvSpPr>
          <p:nvPr>
            <p:ph type="pic" sz="quarter" idx="30"/>
          </p:nvPr>
        </p:nvSpPr>
        <p:spPr>
          <a:xfrm>
            <a:off x="7050785" y="1802859"/>
            <a:ext cx="3093225"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79" y="3443599"/>
            <a:ext cx="6352161"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7059039" y="3443599"/>
            <a:ext cx="3090154"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9" y="1802859"/>
            <a:ext cx="6355234"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8" name="Rectangle 7"/>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20340721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solidFill>
                  <a:schemeClr val="tx2"/>
                </a:solidFill>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solidFill>
                  <a:schemeClr val="tx2"/>
                </a:solidFill>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023878" y="872554"/>
            <a:ext cx="9268533" cy="6177191"/>
          </a:xfrm>
          <a:prstGeom prst="rect">
            <a:avLst/>
          </a:prstGeom>
        </p:spPr>
      </p:pic>
      <p:pic>
        <p:nvPicPr>
          <p:cNvPr id="9" name="Imag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1043"/>
            <a:ext cx="10691813" cy="7558636"/>
          </a:xfrm>
          <a:prstGeom prst="rect">
            <a:avLst/>
          </a:prstGeom>
        </p:spPr>
      </p:pic>
    </p:spTree>
    <p:extLst>
      <p:ext uri="{BB962C8B-B14F-4D97-AF65-F5344CB8AC3E}">
        <p14:creationId xmlns:p14="http://schemas.microsoft.com/office/powerpoint/2010/main" val="166702747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4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3" name="Espace réservé pour une image  5"/>
          <p:cNvSpPr>
            <a:spLocks noGrp="1"/>
          </p:cNvSpPr>
          <p:nvPr>
            <p:ph type="pic" sz="quarter" idx="30"/>
          </p:nvPr>
        </p:nvSpPr>
        <p:spPr>
          <a:xfrm>
            <a:off x="5415069" y="5201056"/>
            <a:ext cx="472894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82" y="3443599"/>
            <a:ext cx="4724400"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5421552" y="1815831"/>
            <a:ext cx="4727644" cy="3249038"/>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9" y="1802859"/>
            <a:ext cx="472747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7"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8" name="Rectangle 7"/>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73049001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5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7"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8" name="Espace réservé pour une image  5"/>
          <p:cNvSpPr>
            <a:spLocks noGrp="1"/>
          </p:cNvSpPr>
          <p:nvPr>
            <p:ph type="pic" sz="quarter" idx="24"/>
          </p:nvPr>
        </p:nvSpPr>
        <p:spPr>
          <a:xfrm>
            <a:off x="217851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9" name="Espace réservé pour une image  5"/>
          <p:cNvSpPr>
            <a:spLocks noGrp="1"/>
          </p:cNvSpPr>
          <p:nvPr>
            <p:ph type="pic" sz="quarter" idx="25"/>
          </p:nvPr>
        </p:nvSpPr>
        <p:spPr>
          <a:xfrm>
            <a:off x="380563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0" name="Espace réservé pour une image  5"/>
          <p:cNvSpPr>
            <a:spLocks noGrp="1"/>
          </p:cNvSpPr>
          <p:nvPr>
            <p:ph type="pic" sz="quarter" idx="26"/>
          </p:nvPr>
        </p:nvSpPr>
        <p:spPr>
          <a:xfrm>
            <a:off x="5432744"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1" name="Espace réservé pour une image  5"/>
          <p:cNvSpPr>
            <a:spLocks noGrp="1"/>
          </p:cNvSpPr>
          <p:nvPr>
            <p:ph type="pic" sz="quarter" idx="27"/>
          </p:nvPr>
        </p:nvSpPr>
        <p:spPr>
          <a:xfrm>
            <a:off x="705985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2" name="Espace réservé pour une image  5"/>
          <p:cNvSpPr>
            <a:spLocks noGrp="1"/>
          </p:cNvSpPr>
          <p:nvPr>
            <p:ph type="pic" sz="quarter" idx="28"/>
          </p:nvPr>
        </p:nvSpPr>
        <p:spPr>
          <a:xfrm>
            <a:off x="868697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4" name="Espace réservé du contenu 2"/>
          <p:cNvSpPr>
            <a:spLocks noGrp="1"/>
          </p:cNvSpPr>
          <p:nvPr>
            <p:ph idx="13"/>
          </p:nvPr>
        </p:nvSpPr>
        <p:spPr>
          <a:xfrm>
            <a:off x="554482"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contenu 2"/>
          <p:cNvSpPr>
            <a:spLocks noGrp="1"/>
          </p:cNvSpPr>
          <p:nvPr>
            <p:ph idx="29"/>
          </p:nvPr>
        </p:nvSpPr>
        <p:spPr>
          <a:xfrm>
            <a:off x="2180298"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contenu 2"/>
          <p:cNvSpPr>
            <a:spLocks noGrp="1"/>
          </p:cNvSpPr>
          <p:nvPr>
            <p:ph idx="30"/>
          </p:nvPr>
        </p:nvSpPr>
        <p:spPr>
          <a:xfrm>
            <a:off x="3806114"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7" name="Espace réservé du contenu 2"/>
          <p:cNvSpPr>
            <a:spLocks noGrp="1"/>
          </p:cNvSpPr>
          <p:nvPr>
            <p:ph idx="31"/>
          </p:nvPr>
        </p:nvSpPr>
        <p:spPr>
          <a:xfrm>
            <a:off x="5431929"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8" name="Espace réservé du contenu 2"/>
          <p:cNvSpPr>
            <a:spLocks noGrp="1"/>
          </p:cNvSpPr>
          <p:nvPr>
            <p:ph idx="32"/>
          </p:nvPr>
        </p:nvSpPr>
        <p:spPr>
          <a:xfrm>
            <a:off x="7057745"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9" name="Espace réservé du contenu 2"/>
          <p:cNvSpPr>
            <a:spLocks noGrp="1"/>
          </p:cNvSpPr>
          <p:nvPr>
            <p:ph idx="33"/>
          </p:nvPr>
        </p:nvSpPr>
        <p:spPr>
          <a:xfrm>
            <a:off x="8683563"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0"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1" name="Rectangle 20"/>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07921255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629436"/>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54081541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24"/>
            <a:ext cx="10691813" cy="7558636"/>
          </a:xfrm>
          <a:prstGeom prst="rect">
            <a:avLst/>
          </a:prstGeom>
        </p:spPr>
      </p:pic>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18963539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9" y="1621277"/>
            <a:ext cx="5155659" cy="1854739"/>
          </a:xfrm>
        </p:spPr>
        <p:txBody>
          <a:bodyPr lIns="0" tIns="0" rIns="0" bIns="0" anchor="b">
            <a:normAutofit/>
          </a:bodyPr>
          <a:lstStyle>
            <a:lvl1pPr algn="l">
              <a:defRPr sz="3000">
                <a:solidFill>
                  <a:schemeClr val="tx2"/>
                </a:solidFill>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22" y="3711181"/>
            <a:ext cx="4656304" cy="1509335"/>
          </a:xfrm>
        </p:spPr>
        <p:txBody>
          <a:bodyPr lIns="0" tIns="0" rIns="0" bIns="0">
            <a:normAutofit/>
          </a:bodyPr>
          <a:lstStyle>
            <a:lvl1pPr marL="0" indent="0" algn="l">
              <a:buNone/>
              <a:defRPr sz="1900">
                <a:solidFill>
                  <a:schemeClr val="tx2"/>
                </a:solidFill>
                <a:latin typeface="PF Square Sans Pro" panose="02000506040000020004" pitchFamily="2" charset="0"/>
              </a:defRPr>
            </a:lvl1pPr>
            <a:lvl2pPr marL="200385" indent="0" algn="ctr">
              <a:buNone/>
              <a:defRPr sz="900"/>
            </a:lvl2pPr>
            <a:lvl3pPr marL="400766" indent="0" algn="ctr">
              <a:buNone/>
              <a:defRPr sz="800"/>
            </a:lvl3pPr>
            <a:lvl4pPr marL="601152" indent="0" algn="ctr">
              <a:buNone/>
              <a:defRPr sz="700"/>
            </a:lvl4pPr>
            <a:lvl5pPr marL="801535" indent="0" algn="ctr">
              <a:buNone/>
              <a:defRPr sz="700"/>
            </a:lvl5pPr>
            <a:lvl6pPr marL="1001920" indent="0" algn="ctr">
              <a:buNone/>
              <a:defRPr sz="700"/>
            </a:lvl6pPr>
            <a:lvl7pPr marL="1202303" indent="0" algn="ctr">
              <a:buNone/>
              <a:defRPr sz="700"/>
            </a:lvl7pPr>
            <a:lvl8pPr marL="1402685" indent="0" algn="ctr">
              <a:buNone/>
              <a:defRPr sz="700"/>
            </a:lvl8pPr>
            <a:lvl9pPr marL="1603071" indent="0" algn="ctr">
              <a:buNone/>
              <a:defRPr sz="700"/>
            </a:lvl9pPr>
          </a:lstStyle>
          <a:p>
            <a:r>
              <a:rPr lang="fr-FR" dirty="0" smtClean="0"/>
              <a:t>Modifiez le style des sous-titres du masque</a:t>
            </a:r>
            <a:endParaRPr lang="fr-BE"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023878" y="872554"/>
            <a:ext cx="9268533" cy="6177191"/>
          </a:xfrm>
          <a:prstGeom prst="rect">
            <a:avLst/>
          </a:prstGeom>
        </p:spPr>
      </p:pic>
      <p:pic>
        <p:nvPicPr>
          <p:cNvPr id="9" name="Imag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1043"/>
            <a:ext cx="10691813" cy="7558636"/>
          </a:xfrm>
          <a:prstGeom prst="rect">
            <a:avLst/>
          </a:prstGeom>
        </p:spPr>
      </p:pic>
    </p:spTree>
    <p:extLst>
      <p:ext uri="{BB962C8B-B14F-4D97-AF65-F5344CB8AC3E}">
        <p14:creationId xmlns:p14="http://schemas.microsoft.com/office/powerpoint/2010/main" val="6278291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4" y="1627761"/>
            <a:ext cx="9584987"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2" y="2568102"/>
            <a:ext cx="9591472" cy="4111558"/>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6" name="Rectangle 5"/>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93021563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4967596" y="1627761"/>
            <a:ext cx="5175115"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4954626" y="2568107"/>
            <a:ext cx="5181599" cy="4098587"/>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contenu 5"/>
          <p:cNvSpPr>
            <a:spLocks noGrp="1"/>
          </p:cNvSpPr>
          <p:nvPr>
            <p:ph sz="quarter" idx="10"/>
          </p:nvPr>
        </p:nvSpPr>
        <p:spPr>
          <a:xfrm>
            <a:off x="551238" y="1627768"/>
            <a:ext cx="4073154" cy="5025957"/>
          </a:xfrm>
        </p:spPr>
        <p:txBody>
          <a:bodyPr lIns="0" tIns="0" rIns="0" bIns="0" anchor="ctr"/>
          <a:lstStyle>
            <a:lvl1pPr marL="0" indent="0">
              <a:buNone/>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60721486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marL="0" indent="0">
              <a:buFont typeface="Arial" panose="020B0604020202020204" pitchFamily="34" charset="0"/>
              <a:buNone/>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1" y="2568102"/>
            <a:ext cx="4800364" cy="4092102"/>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a:pattFill prst="solidDmnd">
            <a:fgClr>
              <a:schemeClr val="bg2"/>
            </a:fgClr>
            <a:bgClr>
              <a:srgbClr val="39B54A"/>
            </a:bgClr>
          </a:pattFill>
        </p:spPr>
        <p:txBody>
          <a:bodyPr/>
          <a:lstStyle/>
          <a:p>
            <a:endParaRPr lang="fr-BE"/>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275759567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sp>
        <p:nvSpPr>
          <p:cNvPr id="5" name="Rectangle 4"/>
          <p:cNvSpPr/>
          <p:nvPr userDrawn="1"/>
        </p:nvSpPr>
        <p:spPr>
          <a:xfrm>
            <a:off x="5706898" y="1147869"/>
            <a:ext cx="4984919" cy="6411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fr-BE">
              <a:solidFill>
                <a:srgbClr val="034EA2"/>
              </a:solidFill>
            </a:endParaRPr>
          </a:p>
        </p:txBody>
      </p:sp>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1" y="2568107"/>
            <a:ext cx="4800364" cy="2302213"/>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51404" y="5019472"/>
            <a:ext cx="1458980" cy="1457190"/>
          </a:xfrm>
          <a:pattFill prst="solidDmnd">
            <a:fgClr>
              <a:schemeClr val="bg2"/>
            </a:fgClr>
            <a:bgClr>
              <a:srgbClr val="39B54A"/>
            </a:bgClr>
          </a:pattFill>
        </p:spPr>
        <p:txBody>
          <a:bodyPr/>
          <a:lstStyle/>
          <a:p>
            <a:endParaRPr lang="fr-BE"/>
          </a:p>
        </p:txBody>
      </p:sp>
      <p:sp>
        <p:nvSpPr>
          <p:cNvPr id="7"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lstStyle/>
          <a:p>
            <a:endParaRPr lang="fr-BE"/>
          </a:p>
        </p:txBody>
      </p:sp>
      <p:sp>
        <p:nvSpPr>
          <p:cNvPr id="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lstStyle/>
          <a:p>
            <a:endParaRPr lang="fr-BE"/>
          </a:p>
        </p:txBody>
      </p:sp>
      <p:sp>
        <p:nvSpPr>
          <p:cNvPr id="10" name="Espace réservé pour une image  5"/>
          <p:cNvSpPr>
            <a:spLocks noGrp="1"/>
          </p:cNvSpPr>
          <p:nvPr>
            <p:ph type="pic" sz="quarter" idx="13"/>
          </p:nvPr>
        </p:nvSpPr>
        <p:spPr>
          <a:xfrm>
            <a:off x="5437931" y="5022714"/>
            <a:ext cx="1458980" cy="1457190"/>
          </a:xfrm>
          <a:pattFill prst="solidDmnd">
            <a:fgClr>
              <a:schemeClr val="bg2"/>
            </a:fgClr>
            <a:bgClr>
              <a:srgbClr val="39B54A"/>
            </a:bgClr>
          </a:pattFill>
        </p:spPr>
        <p:txBody>
          <a:bodyPr/>
          <a:lstStyle/>
          <a:p>
            <a:endParaRPr lang="fr-BE"/>
          </a:p>
        </p:txBody>
      </p:sp>
      <p:sp>
        <p:nvSpPr>
          <p:cNvPr id="11" name="Espace réservé pour une image  5"/>
          <p:cNvSpPr>
            <a:spLocks noGrp="1"/>
          </p:cNvSpPr>
          <p:nvPr>
            <p:ph type="pic" sz="quarter" idx="14"/>
          </p:nvPr>
        </p:nvSpPr>
        <p:spPr>
          <a:xfrm>
            <a:off x="7055967" y="5025956"/>
            <a:ext cx="1458980" cy="1457190"/>
          </a:xfrm>
          <a:pattFill prst="solidDmnd">
            <a:fgClr>
              <a:schemeClr val="bg2"/>
            </a:fgClr>
            <a:bgClr>
              <a:srgbClr val="39B54A"/>
            </a:bgClr>
          </a:pattFill>
        </p:spPr>
        <p:txBody>
          <a:bodyPr/>
          <a:lstStyle/>
          <a:p>
            <a:endParaRPr lang="fr-BE"/>
          </a:p>
        </p:txBody>
      </p:sp>
      <p:sp>
        <p:nvSpPr>
          <p:cNvPr id="1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lstStyle/>
          <a:p>
            <a:endParaRPr lang="fr-BE"/>
          </a:p>
        </p:txBody>
      </p:sp>
      <p:sp>
        <p:nvSpPr>
          <p:cNvPr id="15" name="Espace réservé du contenu 2"/>
          <p:cNvSpPr>
            <a:spLocks noGrp="1"/>
          </p:cNvSpPr>
          <p:nvPr>
            <p:ph idx="16"/>
          </p:nvPr>
        </p:nvSpPr>
        <p:spPr>
          <a:xfrm>
            <a:off x="6073308" y="1624523"/>
            <a:ext cx="4069403" cy="3271737"/>
          </a:xfrm>
        </p:spPr>
        <p:txBody>
          <a:bodyPr lIns="0" tIns="0" rIns="0" bIns="0"/>
          <a:lstStyle>
            <a:lvl1pPr marL="0" indent="0">
              <a:buNone/>
              <a:defRPr>
                <a:solidFill>
                  <a:schemeClr val="bg1"/>
                </a:solidFill>
                <a:latin typeface="PF Square Sans Pro" panose="02000506040000020004" pitchFamily="2" charset="0"/>
              </a:defRPr>
            </a:lvl1pPr>
            <a:lvl2pPr marL="200385" indent="0">
              <a:buNone/>
              <a:defRPr>
                <a:solidFill>
                  <a:schemeClr val="bg1"/>
                </a:solidFill>
                <a:latin typeface="PF Square Sans Pro" panose="02000506040000020004" pitchFamily="2" charset="0"/>
              </a:defRPr>
            </a:lvl2pPr>
            <a:lvl3pPr marL="400766" indent="0">
              <a:buNone/>
              <a:defRPr>
                <a:solidFill>
                  <a:schemeClr val="bg1"/>
                </a:solidFill>
                <a:latin typeface="PF Square Sans Pro" panose="02000506040000020004" pitchFamily="2" charset="0"/>
              </a:defRPr>
            </a:lvl3pPr>
            <a:lvl4pPr marL="601152" indent="0">
              <a:buNone/>
              <a:defRPr>
                <a:solidFill>
                  <a:schemeClr val="bg1"/>
                </a:solidFill>
                <a:latin typeface="PF Square Sans Pro" panose="02000506040000020004" pitchFamily="2" charset="0"/>
              </a:defRPr>
            </a:lvl4pPr>
            <a:lvl5pPr marL="801535" indent="0">
              <a:buNone/>
              <a:defRPr>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numéro de diapositive 5"/>
          <p:cNvSpPr>
            <a:spLocks noGrp="1"/>
          </p:cNvSpPr>
          <p:nvPr>
            <p:ph type="sldNum" sz="quarter" idx="17"/>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14" name="Rectangle 13"/>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420719385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4" y="1627761"/>
            <a:ext cx="9584987"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2" y="2568102"/>
            <a:ext cx="9591472" cy="4111558"/>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6" name="Rectangle 5"/>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141277759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13362"/>
          </a:xfrm>
        </p:spPr>
        <p:txBody>
          <a:bodyPr lIns="0" tIns="0" rIns="0" bIns="0">
            <a:normAutofit/>
          </a:bodyPr>
          <a:lstStyle>
            <a:lvl1pPr>
              <a:defRPr sz="1900" i="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1887171" y="3605724"/>
            <a:ext cx="3457947" cy="3054485"/>
          </a:xfrm>
        </p:spPr>
        <p:txBody>
          <a:bodyPr lIns="0" tIns="0" rIns="0" bIns="0"/>
          <a:lstStyle>
            <a:lvl1pPr marL="0" indent="0">
              <a:buFont typeface="Arial" panose="020B0604020202020204" pitchFamily="34" charse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p:spPr>
        <p:txBody>
          <a:bodyPr anchor="ctr"/>
          <a:lstStyle>
            <a:lvl1pPr marL="0" indent="0" algn="ctr">
              <a:buNone/>
              <a:defRPr/>
            </a:lvl1pPr>
          </a:lstStyle>
          <a:p>
            <a:endParaRPr lang="fr-BE"/>
          </a:p>
        </p:txBody>
      </p:sp>
      <p:sp>
        <p:nvSpPr>
          <p:cNvPr id="7" name="Espace réservé pour une image  5"/>
          <p:cNvSpPr>
            <a:spLocks noGrp="1"/>
          </p:cNvSpPr>
          <p:nvPr>
            <p:ph type="pic" sz="quarter" idx="11"/>
          </p:nvPr>
        </p:nvSpPr>
        <p:spPr>
          <a:xfrm>
            <a:off x="538268" y="3599238"/>
            <a:ext cx="1225685" cy="1219201"/>
          </a:xfrm>
        </p:spPr>
        <p:txBody>
          <a:bodyPr anchor="ctr"/>
          <a:lstStyle>
            <a:lvl1pPr marL="0" indent="0" algn="ctr">
              <a:buNone/>
              <a:defRPr/>
            </a:lvl1pPr>
          </a:lstStyle>
          <a:p>
            <a:endParaRPr lang="fr-BE" dirty="0"/>
          </a:p>
        </p:txBody>
      </p:sp>
      <p:sp>
        <p:nvSpPr>
          <p:cNvPr id="9" name="Espace réservé du texte 8"/>
          <p:cNvSpPr>
            <a:spLocks noGrp="1"/>
          </p:cNvSpPr>
          <p:nvPr>
            <p:ph type="body" sz="quarter" idx="12"/>
          </p:nvPr>
        </p:nvSpPr>
        <p:spPr>
          <a:xfrm>
            <a:off x="531817" y="4967968"/>
            <a:ext cx="1231901" cy="1711325"/>
          </a:xfrm>
        </p:spPr>
        <p:txBody>
          <a:bodyPr lIns="0" tIns="0" rIns="0" bIns="0">
            <a:normAutofit/>
          </a:bodyPr>
          <a:lstStyle>
            <a:lvl1pPr marL="0" indent="0" algn="r">
              <a:buNone/>
              <a:defRPr sz="800" i="1" u="none"/>
            </a:lvl1pPr>
            <a:lvl2pPr marL="200385" indent="0" algn="r">
              <a:buNone/>
              <a:defRPr sz="700" i="1" u="none"/>
            </a:lvl2pPr>
            <a:lvl3pPr marL="400766" indent="0" algn="r">
              <a:buNone/>
              <a:defRPr sz="300" i="1" u="none"/>
            </a:lvl3pPr>
            <a:lvl4pPr marL="601152" indent="0" algn="r">
              <a:buNone/>
              <a:defRPr sz="200" i="1" u="none"/>
            </a:lvl4pPr>
            <a:lvl5pPr marL="801535" indent="0" algn="r">
              <a:buNone/>
              <a:defRPr sz="200" i="1" u="none"/>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1" name="Titre 1"/>
          <p:cNvSpPr txBox="1">
            <a:spLocks/>
          </p:cNvSpPr>
          <p:nvPr userDrawn="1"/>
        </p:nvSpPr>
        <p:spPr>
          <a:xfrm>
            <a:off x="557719" y="2477311"/>
            <a:ext cx="4787394" cy="1018160"/>
          </a:xfrm>
          <a:prstGeom prst="rect">
            <a:avLst/>
          </a:prstGeom>
        </p:spPr>
        <p:txBody>
          <a:bodyPr vert="horz" lIns="0" tIns="0" rIns="0" bIns="0" rtlCol="0" anchor="t">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sz="1300" i="1" dirty="0" smtClean="0">
                <a:solidFill>
                  <a:srgbClr val="FFFFFF"/>
                </a:solidFill>
              </a:rPr>
              <a:t>Intro</a:t>
            </a:r>
            <a:endParaRPr lang="fr-BE" sz="1300" i="1" dirty="0">
              <a:solidFill>
                <a:srgbClr val="FFFFFF"/>
              </a:solidFill>
            </a:endParaRPr>
          </a:p>
        </p:txBody>
      </p:sp>
      <p:sp>
        <p:nvSpPr>
          <p:cNvPr id="12" name="Espace réservé du numéro de diapositive 5"/>
          <p:cNvSpPr>
            <a:spLocks noGrp="1"/>
          </p:cNvSpPr>
          <p:nvPr>
            <p:ph type="sldNum" sz="quarter" idx="13"/>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13" name="Rectangle 12"/>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74848345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7"/>
            <a:ext cx="6238672" cy="5058383"/>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2"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7519482" y="2545403"/>
            <a:ext cx="2869660" cy="4108316"/>
          </a:xfrm>
        </p:spPr>
        <p:txBody>
          <a:bodyPr lIns="0" tIns="0" rIns="0" bIns="0"/>
          <a:lstStyle>
            <a:lvl1pPr marL="0" indent="0">
              <a:buNone/>
              <a:defRPr i="1">
                <a:latin typeface="PF Square Sans Pro" panose="02000506040000020004" pitchFamily="2" charset="0"/>
              </a:defRPr>
            </a:lvl1pPr>
            <a:lvl2pPr marL="200385" indent="0">
              <a:buNone/>
              <a:defRPr i="1">
                <a:latin typeface="PF Square Sans Pro" panose="02000506040000020004" pitchFamily="2" charset="0"/>
              </a:defRPr>
            </a:lvl2pPr>
            <a:lvl3pPr marL="400766" indent="0">
              <a:buNone/>
              <a:defRPr i="1">
                <a:latin typeface="PF Square Sans Pro" panose="02000506040000020004" pitchFamily="2" charset="0"/>
              </a:defRPr>
            </a:lvl3pPr>
            <a:lvl4pPr marL="601152" indent="0">
              <a:buNone/>
              <a:defRPr i="1">
                <a:latin typeface="PF Square Sans Pro" panose="02000506040000020004" pitchFamily="2" charset="0"/>
              </a:defRPr>
            </a:lvl4pPr>
            <a:lvl5pPr marL="8015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4415245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11" y="3790543"/>
            <a:ext cx="9847633" cy="2882632"/>
          </a:xfrm>
        </p:spPr>
        <p:txBody>
          <a:bodyPr lIns="0" tIns="0" rIns="0" bIns="0"/>
          <a:lstStyle>
            <a:lvl1pPr marL="0" indent="0">
              <a:buNone/>
              <a:defRPr i="1">
                <a:latin typeface="PF Square Sans Pro" panose="02000506040000020004" pitchFamily="2" charset="0"/>
              </a:defRPr>
            </a:lvl1pPr>
            <a:lvl2pPr marL="200385" indent="0">
              <a:buNone/>
              <a:defRPr i="1">
                <a:latin typeface="PF Square Sans Pro" panose="02000506040000020004" pitchFamily="2" charset="0"/>
              </a:defRPr>
            </a:lvl2pPr>
            <a:lvl3pPr marL="400766" indent="0">
              <a:buNone/>
              <a:defRPr i="1">
                <a:latin typeface="PF Square Sans Pro" panose="02000506040000020004" pitchFamily="2" charset="0"/>
              </a:defRPr>
            </a:lvl3pPr>
            <a:lvl4pPr marL="601152" indent="0">
              <a:buNone/>
              <a:defRPr i="1">
                <a:latin typeface="PF Square Sans Pro" panose="02000506040000020004" pitchFamily="2" charset="0"/>
              </a:defRPr>
            </a:lvl4pPr>
            <a:lvl5pPr marL="8015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71896572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7" name="Espace réservé pour une image  5"/>
          <p:cNvSpPr>
            <a:spLocks noGrp="1"/>
          </p:cNvSpPr>
          <p:nvPr>
            <p:ph type="pic" sz="quarter" idx="10"/>
          </p:nvPr>
        </p:nvSpPr>
        <p:spPr>
          <a:xfrm>
            <a:off x="551404"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8"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37931"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5967" y="5025956"/>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66195"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3684" y="341440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34691"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2722" y="341440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26" y="341764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69440"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6929" y="180934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2" name="Espace réservé pour une image  5"/>
          <p:cNvSpPr>
            <a:spLocks noGrp="1"/>
          </p:cNvSpPr>
          <p:nvPr>
            <p:ph type="pic" sz="quarter" idx="26"/>
          </p:nvPr>
        </p:nvSpPr>
        <p:spPr>
          <a:xfrm>
            <a:off x="5437931"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5968" y="180934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6970" y="181258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1" name="Espace réservé du numéro de diapositive 5"/>
          <p:cNvSpPr>
            <a:spLocks noGrp="1"/>
          </p:cNvSpPr>
          <p:nvPr>
            <p:ph type="sldNum" sz="quarter" idx="29"/>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 name="Rectangle 1"/>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234890510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9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7"/>
            <a:ext cx="6238672" cy="5058383"/>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2"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034EA2"/>
                </a:solidFill>
              </a:rPr>
              <a:t>Modifiez le style du titre</a:t>
            </a:r>
            <a:endParaRPr lang="fr-BE" i="1" dirty="0">
              <a:solidFill>
                <a:srgbClr val="034EA2"/>
              </a:solidFill>
            </a:endParaRPr>
          </a:p>
        </p:txBody>
      </p:sp>
      <p:sp>
        <p:nvSpPr>
          <p:cNvPr id="13" name="Espace réservé du contenu 2"/>
          <p:cNvSpPr>
            <a:spLocks noGrp="1"/>
          </p:cNvSpPr>
          <p:nvPr>
            <p:ph idx="13"/>
          </p:nvPr>
        </p:nvSpPr>
        <p:spPr>
          <a:xfrm>
            <a:off x="7519482" y="2545403"/>
            <a:ext cx="2869660" cy="410831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3" name="Rectangle 2"/>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107549021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0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3" name="Espace réservé du contenu 2"/>
          <p:cNvSpPr>
            <a:spLocks noGrp="1"/>
          </p:cNvSpPr>
          <p:nvPr>
            <p:ph idx="13"/>
          </p:nvPr>
        </p:nvSpPr>
        <p:spPr>
          <a:xfrm>
            <a:off x="541511" y="3790543"/>
            <a:ext cx="9847633" cy="288263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79579747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1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8054504" y="0"/>
            <a:ext cx="2637312" cy="7559675"/>
          </a:xfrm>
          <a:pattFill prst="solidDmnd">
            <a:fgClr>
              <a:schemeClr val="bg2"/>
            </a:fgClr>
            <a:bgClr>
              <a:srgbClr val="39B54A"/>
            </a:bgClr>
          </a:pattFill>
        </p:spPr>
        <p:txBody>
          <a:bodyPr anchor="ctr"/>
          <a:lstStyle>
            <a:lvl1pPr marL="0" indent="0" algn="ctr">
              <a:buNone/>
              <a:defRPr/>
            </a:lvl1pPr>
          </a:lstStyle>
          <a:p>
            <a:endParaRPr lang="fr-BE"/>
          </a:p>
        </p:txBody>
      </p:sp>
      <p:sp>
        <p:nvSpPr>
          <p:cNvPr id="7" name="Espace réservé du contenu 2"/>
          <p:cNvSpPr>
            <a:spLocks noGrp="1"/>
          </p:cNvSpPr>
          <p:nvPr>
            <p:ph idx="14"/>
          </p:nvPr>
        </p:nvSpPr>
        <p:spPr>
          <a:xfrm>
            <a:off x="5719867" y="1627762"/>
            <a:ext cx="2191965" cy="504541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9" name="Rectangle 8"/>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20961087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2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3"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7" name="Espace réservé du contenu 2"/>
          <p:cNvSpPr>
            <a:spLocks noGrp="1"/>
          </p:cNvSpPr>
          <p:nvPr>
            <p:ph idx="14"/>
          </p:nvPr>
        </p:nvSpPr>
        <p:spPr>
          <a:xfrm>
            <a:off x="5719864" y="1627762"/>
            <a:ext cx="4422842" cy="5045412"/>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9" name="Rectangle 8"/>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204564570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7" name="Espace réservé pour une image  5"/>
          <p:cNvSpPr>
            <a:spLocks noGrp="1"/>
          </p:cNvSpPr>
          <p:nvPr>
            <p:ph type="pic" sz="quarter" idx="10"/>
          </p:nvPr>
        </p:nvSpPr>
        <p:spPr>
          <a:xfrm>
            <a:off x="548164" y="5019472"/>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8" name="Espace réservé pour une image  5"/>
          <p:cNvSpPr>
            <a:spLocks noGrp="1"/>
          </p:cNvSpPr>
          <p:nvPr>
            <p:ph type="pic" sz="quarter" idx="11"/>
          </p:nvPr>
        </p:nvSpPr>
        <p:spPr>
          <a:xfrm>
            <a:off x="2175277"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2390"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29503"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6616"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3726"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75277"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2390"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29503"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6616"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26"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48164"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7527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2390"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2" name="Espace réservé pour une image  5"/>
          <p:cNvSpPr>
            <a:spLocks noGrp="1"/>
          </p:cNvSpPr>
          <p:nvPr>
            <p:ph type="pic" sz="quarter" idx="26"/>
          </p:nvPr>
        </p:nvSpPr>
        <p:spPr>
          <a:xfrm>
            <a:off x="5429503"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6616"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3726"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5" name="Espace réservé du numéro de diapositive 5"/>
          <p:cNvSpPr>
            <a:spLocks noGrp="1"/>
          </p:cNvSpPr>
          <p:nvPr>
            <p:ph type="sldNum" sz="quarter" idx="29"/>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2" name="Rectangle 21"/>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98449877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3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3" name="Espace réservé pour une image  5"/>
          <p:cNvSpPr>
            <a:spLocks noGrp="1"/>
          </p:cNvSpPr>
          <p:nvPr>
            <p:ph type="pic" sz="quarter" idx="30"/>
          </p:nvPr>
        </p:nvSpPr>
        <p:spPr>
          <a:xfrm>
            <a:off x="7050785" y="1802859"/>
            <a:ext cx="3093225"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79" y="3443599"/>
            <a:ext cx="6352161"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7059039" y="3443599"/>
            <a:ext cx="3090154"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9" y="1802859"/>
            <a:ext cx="6355234"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6"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8" name="Rectangle 7"/>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212751127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4967596" y="1627761"/>
            <a:ext cx="5175115"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4954626" y="2568107"/>
            <a:ext cx="5181599" cy="4098587"/>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contenu 5"/>
          <p:cNvSpPr>
            <a:spLocks noGrp="1"/>
          </p:cNvSpPr>
          <p:nvPr>
            <p:ph sz="quarter" idx="10"/>
          </p:nvPr>
        </p:nvSpPr>
        <p:spPr>
          <a:xfrm>
            <a:off x="551238" y="1627768"/>
            <a:ext cx="4073154" cy="5025957"/>
          </a:xfrm>
        </p:spPr>
        <p:txBody>
          <a:bodyPr lIns="0" tIns="0" rIns="0" bIns="0" anchor="ctr"/>
          <a:lstStyle>
            <a:lvl1pPr marL="0" indent="0">
              <a:buNone/>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364843158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4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3" name="Espace réservé pour une image  5"/>
          <p:cNvSpPr>
            <a:spLocks noGrp="1"/>
          </p:cNvSpPr>
          <p:nvPr>
            <p:ph type="pic" sz="quarter" idx="30"/>
          </p:nvPr>
        </p:nvSpPr>
        <p:spPr>
          <a:xfrm>
            <a:off x="5415069" y="5201056"/>
            <a:ext cx="472894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82" y="3443599"/>
            <a:ext cx="4724400"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5421552" y="1815831"/>
            <a:ext cx="4727644" cy="3249038"/>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9" y="1802859"/>
            <a:ext cx="472747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7"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8" name="Rectangle 7"/>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4035857421"/>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5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7"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8" name="Espace réservé pour une image  5"/>
          <p:cNvSpPr>
            <a:spLocks noGrp="1"/>
          </p:cNvSpPr>
          <p:nvPr>
            <p:ph type="pic" sz="quarter" idx="24"/>
          </p:nvPr>
        </p:nvSpPr>
        <p:spPr>
          <a:xfrm>
            <a:off x="217851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9" name="Espace réservé pour une image  5"/>
          <p:cNvSpPr>
            <a:spLocks noGrp="1"/>
          </p:cNvSpPr>
          <p:nvPr>
            <p:ph type="pic" sz="quarter" idx="25"/>
          </p:nvPr>
        </p:nvSpPr>
        <p:spPr>
          <a:xfrm>
            <a:off x="380563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0" name="Espace réservé pour une image  5"/>
          <p:cNvSpPr>
            <a:spLocks noGrp="1"/>
          </p:cNvSpPr>
          <p:nvPr>
            <p:ph type="pic" sz="quarter" idx="26"/>
          </p:nvPr>
        </p:nvSpPr>
        <p:spPr>
          <a:xfrm>
            <a:off x="5432744"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1" name="Espace réservé pour une image  5"/>
          <p:cNvSpPr>
            <a:spLocks noGrp="1"/>
          </p:cNvSpPr>
          <p:nvPr>
            <p:ph type="pic" sz="quarter" idx="27"/>
          </p:nvPr>
        </p:nvSpPr>
        <p:spPr>
          <a:xfrm>
            <a:off x="705985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2" name="Espace réservé pour une image  5"/>
          <p:cNvSpPr>
            <a:spLocks noGrp="1"/>
          </p:cNvSpPr>
          <p:nvPr>
            <p:ph type="pic" sz="quarter" idx="28"/>
          </p:nvPr>
        </p:nvSpPr>
        <p:spPr>
          <a:xfrm>
            <a:off x="868697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4" name="Espace réservé du contenu 2"/>
          <p:cNvSpPr>
            <a:spLocks noGrp="1"/>
          </p:cNvSpPr>
          <p:nvPr>
            <p:ph idx="13"/>
          </p:nvPr>
        </p:nvSpPr>
        <p:spPr>
          <a:xfrm>
            <a:off x="554482"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contenu 2"/>
          <p:cNvSpPr>
            <a:spLocks noGrp="1"/>
          </p:cNvSpPr>
          <p:nvPr>
            <p:ph idx="29"/>
          </p:nvPr>
        </p:nvSpPr>
        <p:spPr>
          <a:xfrm>
            <a:off x="2180298"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contenu 2"/>
          <p:cNvSpPr>
            <a:spLocks noGrp="1"/>
          </p:cNvSpPr>
          <p:nvPr>
            <p:ph idx="30"/>
          </p:nvPr>
        </p:nvSpPr>
        <p:spPr>
          <a:xfrm>
            <a:off x="3806114"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7" name="Espace réservé du contenu 2"/>
          <p:cNvSpPr>
            <a:spLocks noGrp="1"/>
          </p:cNvSpPr>
          <p:nvPr>
            <p:ph idx="31"/>
          </p:nvPr>
        </p:nvSpPr>
        <p:spPr>
          <a:xfrm>
            <a:off x="5431929"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8" name="Espace réservé du contenu 2"/>
          <p:cNvSpPr>
            <a:spLocks noGrp="1"/>
          </p:cNvSpPr>
          <p:nvPr>
            <p:ph idx="32"/>
          </p:nvPr>
        </p:nvSpPr>
        <p:spPr>
          <a:xfrm>
            <a:off x="7057745"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9" name="Espace réservé du contenu 2"/>
          <p:cNvSpPr>
            <a:spLocks noGrp="1"/>
          </p:cNvSpPr>
          <p:nvPr>
            <p:ph idx="33"/>
          </p:nvPr>
        </p:nvSpPr>
        <p:spPr>
          <a:xfrm>
            <a:off x="8683563" y="3443599"/>
            <a:ext cx="1468877" cy="3229581"/>
          </a:xfrm>
        </p:spPr>
        <p:txBody>
          <a:bodyPr lIns="0" tIns="0" rIns="0" bIns="0"/>
          <a:lstStyle>
            <a:lvl1pPr marL="0" indent="0">
              <a:buNone/>
              <a:defRPr i="1">
                <a:solidFill>
                  <a:schemeClr val="bg1"/>
                </a:solidFill>
                <a:latin typeface="PF Square Sans Pro" panose="02000506040000020004" pitchFamily="2" charset="0"/>
              </a:defRPr>
            </a:lvl1pPr>
            <a:lvl2pPr marL="200385" indent="0">
              <a:buNone/>
              <a:defRPr i="1">
                <a:solidFill>
                  <a:schemeClr val="bg1"/>
                </a:solidFill>
                <a:latin typeface="PF Square Sans Pro" panose="02000506040000020004" pitchFamily="2" charset="0"/>
              </a:defRPr>
            </a:lvl2pPr>
            <a:lvl3pPr marL="400766" indent="0">
              <a:buNone/>
              <a:defRPr i="1">
                <a:solidFill>
                  <a:schemeClr val="bg1"/>
                </a:solidFill>
                <a:latin typeface="PF Square Sans Pro" panose="02000506040000020004" pitchFamily="2" charset="0"/>
              </a:defRPr>
            </a:lvl3pPr>
            <a:lvl4pPr marL="601152" indent="0">
              <a:buNone/>
              <a:defRPr i="1">
                <a:solidFill>
                  <a:schemeClr val="bg1"/>
                </a:solidFill>
                <a:latin typeface="PF Square Sans Pro" panose="02000506040000020004" pitchFamily="2" charset="0"/>
              </a:defRPr>
            </a:lvl4pPr>
            <a:lvl5pPr marL="8015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0"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1" name="Rectangle 20"/>
          <p:cNvSpPr/>
          <p:nvPr userDrawn="1"/>
        </p:nvSpPr>
        <p:spPr>
          <a:xfrm>
            <a:off x="563420" y="6779497"/>
            <a:ext cx="1062182" cy="6373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rgbClr val="034EA2"/>
              </a:solidFill>
            </a:endParaRPr>
          </a:p>
        </p:txBody>
      </p:sp>
    </p:spTree>
    <p:extLst>
      <p:ext uri="{BB962C8B-B14F-4D97-AF65-F5344CB8AC3E}">
        <p14:creationId xmlns:p14="http://schemas.microsoft.com/office/powerpoint/2010/main" val="391884563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033399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_Diapositive de tit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7" y="1621278"/>
            <a:ext cx="5155658"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17" y="3711183"/>
            <a:ext cx="4656304" cy="1509335"/>
          </a:xfrm>
        </p:spPr>
        <p:txBody>
          <a:bodyPr lIns="0" tIns="0" rIns="0" bIns="0">
            <a:normAutofit/>
          </a:bodyPr>
          <a:lstStyle>
            <a:lvl1pPr marL="0" indent="0" algn="l">
              <a:buNone/>
              <a:defRPr sz="1900">
                <a:latin typeface="PF Square Sans Pro" panose="02000506040000020004" pitchFamily="2" charset="0"/>
              </a:defRPr>
            </a:lvl1pPr>
            <a:lvl2pPr marL="200361" indent="0" algn="ctr">
              <a:buNone/>
              <a:defRPr sz="900"/>
            </a:lvl2pPr>
            <a:lvl3pPr marL="400717" indent="0" algn="ctr">
              <a:buNone/>
              <a:defRPr sz="800"/>
            </a:lvl3pPr>
            <a:lvl4pPr marL="601077" indent="0" algn="ctr">
              <a:buNone/>
              <a:defRPr sz="700"/>
            </a:lvl4pPr>
            <a:lvl5pPr marL="801435" indent="0" algn="ctr">
              <a:buNone/>
              <a:defRPr sz="700"/>
            </a:lvl5pPr>
            <a:lvl6pPr marL="1001795" indent="0" algn="ctr">
              <a:buNone/>
              <a:defRPr sz="700"/>
            </a:lvl6pPr>
            <a:lvl7pPr marL="1202154" indent="0" algn="ctr">
              <a:buNone/>
              <a:defRPr sz="700"/>
            </a:lvl7pPr>
            <a:lvl8pPr marL="1402512" indent="0" algn="ctr">
              <a:buNone/>
              <a:defRPr sz="700"/>
            </a:lvl8pPr>
            <a:lvl9pPr marL="1602872"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2622492605"/>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525"/>
            <a:ext cx="10691813" cy="7558636"/>
          </a:xfrm>
          <a:prstGeom prst="rect">
            <a:avLst/>
          </a:prstGeom>
        </p:spPr>
      </p:pic>
      <p:sp>
        <p:nvSpPr>
          <p:cNvPr id="2" name="Titre 1"/>
          <p:cNvSpPr>
            <a:spLocks noGrp="1"/>
          </p:cNvSpPr>
          <p:nvPr>
            <p:ph type="ctrTitle"/>
          </p:nvPr>
        </p:nvSpPr>
        <p:spPr>
          <a:xfrm>
            <a:off x="907917" y="1621278"/>
            <a:ext cx="5155658" cy="1854739"/>
          </a:xfrm>
        </p:spPr>
        <p:txBody>
          <a:bodyPr lIns="0" tIns="0" rIns="0" bIns="0" anchor="b">
            <a:normAutofit/>
          </a:bodyPr>
          <a:lstStyle>
            <a:lvl1pPr algn="l">
              <a:defRPr sz="3000">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17" y="3711183"/>
            <a:ext cx="4656304" cy="1509335"/>
          </a:xfrm>
        </p:spPr>
        <p:txBody>
          <a:bodyPr lIns="0" tIns="0" rIns="0" bIns="0">
            <a:normAutofit/>
          </a:bodyPr>
          <a:lstStyle>
            <a:lvl1pPr marL="0" indent="0" algn="l">
              <a:buNone/>
              <a:defRPr sz="1900">
                <a:latin typeface="PF Square Sans Pro" panose="02000506040000020004" pitchFamily="2" charset="0"/>
              </a:defRPr>
            </a:lvl1pPr>
            <a:lvl2pPr marL="200361" indent="0" algn="ctr">
              <a:buNone/>
              <a:defRPr sz="900"/>
            </a:lvl2pPr>
            <a:lvl3pPr marL="400717" indent="0" algn="ctr">
              <a:buNone/>
              <a:defRPr sz="800"/>
            </a:lvl3pPr>
            <a:lvl4pPr marL="601077" indent="0" algn="ctr">
              <a:buNone/>
              <a:defRPr sz="700"/>
            </a:lvl4pPr>
            <a:lvl5pPr marL="801435" indent="0" algn="ctr">
              <a:buNone/>
              <a:defRPr sz="700"/>
            </a:lvl5pPr>
            <a:lvl6pPr marL="1001795" indent="0" algn="ctr">
              <a:buNone/>
              <a:defRPr sz="700"/>
            </a:lvl6pPr>
            <a:lvl7pPr marL="1202154" indent="0" algn="ctr">
              <a:buNone/>
              <a:defRPr sz="700"/>
            </a:lvl7pPr>
            <a:lvl8pPr marL="1402512" indent="0" algn="ctr">
              <a:buNone/>
              <a:defRPr sz="700"/>
            </a:lvl8pPr>
            <a:lvl9pPr marL="1602872" indent="0" algn="ctr">
              <a:buNone/>
              <a:defRPr sz="700"/>
            </a:lvl9pPr>
          </a:lstStyle>
          <a:p>
            <a:r>
              <a:rPr lang="fr-FR" dirty="0" smtClean="0"/>
              <a:t>Modifiez le style des sous-titres du masque</a:t>
            </a:r>
            <a:endParaRPr lang="fr-BE" dirty="0"/>
          </a:p>
        </p:txBody>
      </p:sp>
    </p:spTree>
    <p:extLst>
      <p:ext uri="{BB962C8B-B14F-4D97-AF65-F5344CB8AC3E}">
        <p14:creationId xmlns:p14="http://schemas.microsoft.com/office/powerpoint/2010/main" val="1266714182"/>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pattFill prst="solidDmnd">
          <a:fgClr>
            <a:schemeClr val="tx1"/>
          </a:fgClr>
          <a:bgClr>
            <a:srgbClr val="39B54A"/>
          </a:bgClr>
        </a:patt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907917" y="1621278"/>
            <a:ext cx="5155658" cy="1854739"/>
          </a:xfrm>
        </p:spPr>
        <p:txBody>
          <a:bodyPr lIns="0" tIns="0" rIns="0" bIns="0" anchor="b">
            <a:normAutofit/>
          </a:bodyPr>
          <a:lstStyle>
            <a:lvl1pPr algn="l">
              <a:defRPr sz="3000">
                <a:solidFill>
                  <a:schemeClr val="tx2"/>
                </a:solidFill>
                <a:latin typeface="PF Square Sans Pro" panose="02000506040000020004" pitchFamily="2" charset="0"/>
              </a:defRPr>
            </a:lvl1pPr>
          </a:lstStyle>
          <a:p>
            <a:r>
              <a:rPr lang="fr-FR" dirty="0" smtClean="0"/>
              <a:t>Modifiez le style du titre</a:t>
            </a:r>
            <a:endParaRPr lang="fr-BE" dirty="0"/>
          </a:p>
        </p:txBody>
      </p:sp>
      <p:sp>
        <p:nvSpPr>
          <p:cNvPr id="3" name="Sous-titre 2"/>
          <p:cNvSpPr>
            <a:spLocks noGrp="1"/>
          </p:cNvSpPr>
          <p:nvPr>
            <p:ph type="subTitle" idx="1"/>
          </p:nvPr>
        </p:nvSpPr>
        <p:spPr>
          <a:xfrm>
            <a:off x="907917" y="3711183"/>
            <a:ext cx="4656304" cy="1509335"/>
          </a:xfrm>
        </p:spPr>
        <p:txBody>
          <a:bodyPr lIns="0" tIns="0" rIns="0" bIns="0">
            <a:normAutofit/>
          </a:bodyPr>
          <a:lstStyle>
            <a:lvl1pPr marL="0" indent="0" algn="l">
              <a:buNone/>
              <a:defRPr sz="1900">
                <a:solidFill>
                  <a:schemeClr val="tx2"/>
                </a:solidFill>
                <a:latin typeface="PF Square Sans Pro" panose="02000506040000020004" pitchFamily="2" charset="0"/>
              </a:defRPr>
            </a:lvl1pPr>
            <a:lvl2pPr marL="200361" indent="0" algn="ctr">
              <a:buNone/>
              <a:defRPr sz="900"/>
            </a:lvl2pPr>
            <a:lvl3pPr marL="400717" indent="0" algn="ctr">
              <a:buNone/>
              <a:defRPr sz="800"/>
            </a:lvl3pPr>
            <a:lvl4pPr marL="601077" indent="0" algn="ctr">
              <a:buNone/>
              <a:defRPr sz="700"/>
            </a:lvl4pPr>
            <a:lvl5pPr marL="801435" indent="0" algn="ctr">
              <a:buNone/>
              <a:defRPr sz="700"/>
            </a:lvl5pPr>
            <a:lvl6pPr marL="1001795" indent="0" algn="ctr">
              <a:buNone/>
              <a:defRPr sz="700"/>
            </a:lvl6pPr>
            <a:lvl7pPr marL="1202154" indent="0" algn="ctr">
              <a:buNone/>
              <a:defRPr sz="700"/>
            </a:lvl7pPr>
            <a:lvl8pPr marL="1402512" indent="0" algn="ctr">
              <a:buNone/>
              <a:defRPr sz="700"/>
            </a:lvl8pPr>
            <a:lvl9pPr marL="1602872" indent="0" algn="ctr">
              <a:buNone/>
              <a:defRPr sz="700"/>
            </a:lvl9pPr>
          </a:lstStyle>
          <a:p>
            <a:r>
              <a:rPr lang="fr-FR" dirty="0" smtClean="0"/>
              <a:t>Modifiez le style des sous-titres du masque</a:t>
            </a:r>
            <a:endParaRPr lang="fr-BE"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023880" y="872555"/>
            <a:ext cx="9268533" cy="6177191"/>
          </a:xfrm>
          <a:prstGeom prst="rect">
            <a:avLst/>
          </a:prstGeom>
        </p:spPr>
      </p:pic>
      <p:pic>
        <p:nvPicPr>
          <p:cNvPr id="9" name="Imag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1043"/>
            <a:ext cx="10691813" cy="7558636"/>
          </a:xfrm>
          <a:prstGeom prst="rect">
            <a:avLst/>
          </a:prstGeom>
        </p:spPr>
      </p:pic>
    </p:spTree>
    <p:extLst>
      <p:ext uri="{BB962C8B-B14F-4D97-AF65-F5344CB8AC3E}">
        <p14:creationId xmlns:p14="http://schemas.microsoft.com/office/powerpoint/2010/main" val="3593418879"/>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57728" y="1627761"/>
            <a:ext cx="9584987"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2" y="2568102"/>
            <a:ext cx="9591472" cy="4111558"/>
          </a:xfrm>
        </p:spPr>
        <p:txBody>
          <a:bodyPr lIns="0" tIns="0" rIns="0" bIns="0"/>
          <a:lstStyle>
            <a:lvl1pPr marL="0" indent="0">
              <a:buNone/>
              <a:defRPr>
                <a:latin typeface="PF Square Sans Pro" panose="02000506040000020004" pitchFamily="2" charset="0"/>
              </a:defRPr>
            </a:lvl1pPr>
            <a:lvl2pPr marL="200361" indent="0">
              <a:buNone/>
              <a:defRPr>
                <a:latin typeface="PF Square Sans Pro" panose="02000506040000020004" pitchFamily="2" charset="0"/>
              </a:defRPr>
            </a:lvl2pPr>
            <a:lvl3pPr marL="400717" indent="0">
              <a:buNone/>
              <a:defRPr>
                <a:latin typeface="PF Square Sans Pro" panose="02000506040000020004" pitchFamily="2" charset="0"/>
              </a:defRPr>
            </a:lvl3pPr>
            <a:lvl4pPr marL="601077" indent="0">
              <a:buNone/>
              <a:defRPr>
                <a:latin typeface="PF Square Sans Pro" panose="02000506040000020004" pitchFamily="2" charset="0"/>
              </a:defRPr>
            </a:lvl4pPr>
            <a:lvl5pPr marL="8014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114050284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userDrawn="1">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4967600" y="1627761"/>
            <a:ext cx="5175115"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4954625" y="2568107"/>
            <a:ext cx="5181601" cy="4098587"/>
          </a:xfrm>
        </p:spPr>
        <p:txBody>
          <a:bodyPr lIns="0" tIns="0" rIns="0" bIns="0"/>
          <a:lstStyle>
            <a:lvl1pPr marL="0" indent="0">
              <a:buNone/>
              <a:defRPr>
                <a:latin typeface="PF Square Sans Pro" panose="02000506040000020004" pitchFamily="2" charset="0"/>
              </a:defRPr>
            </a:lvl1pPr>
            <a:lvl2pPr marL="200361" indent="0">
              <a:buNone/>
              <a:defRPr>
                <a:latin typeface="PF Square Sans Pro" panose="02000506040000020004" pitchFamily="2" charset="0"/>
              </a:defRPr>
            </a:lvl2pPr>
            <a:lvl3pPr marL="400717" indent="0">
              <a:buNone/>
              <a:defRPr>
                <a:latin typeface="PF Square Sans Pro" panose="02000506040000020004" pitchFamily="2" charset="0"/>
              </a:defRPr>
            </a:lvl3pPr>
            <a:lvl4pPr marL="601077" indent="0">
              <a:buNone/>
              <a:defRPr>
                <a:latin typeface="PF Square Sans Pro" panose="02000506040000020004" pitchFamily="2" charset="0"/>
              </a:defRPr>
            </a:lvl4pPr>
            <a:lvl5pPr marL="8014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contenu 5"/>
          <p:cNvSpPr>
            <a:spLocks noGrp="1"/>
          </p:cNvSpPr>
          <p:nvPr>
            <p:ph sz="quarter" idx="10"/>
          </p:nvPr>
        </p:nvSpPr>
        <p:spPr>
          <a:xfrm>
            <a:off x="551235" y="1627769"/>
            <a:ext cx="4073153" cy="5025957"/>
          </a:xfrm>
        </p:spPr>
        <p:txBody>
          <a:bodyPr lIns="0" tIns="0" rIns="0" bIns="0" anchor="ctr"/>
          <a:lstStyle>
            <a:lvl1pPr marL="0" indent="0">
              <a:buNone/>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9"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170444304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marL="0" indent="0">
              <a:buFont typeface="Arial" panose="020B0604020202020204" pitchFamily="34" charset="0"/>
              <a:buNone/>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2" y="2568103"/>
            <a:ext cx="4800364" cy="4092102"/>
          </a:xfrm>
        </p:spPr>
        <p:txBody>
          <a:bodyPr lIns="0" tIns="0" rIns="0" bIns="0"/>
          <a:lstStyle>
            <a:lvl1pPr marL="0" indent="0">
              <a:buNone/>
              <a:defRPr>
                <a:latin typeface="PF Square Sans Pro" panose="02000506040000020004" pitchFamily="2" charset="0"/>
              </a:defRPr>
            </a:lvl1pPr>
            <a:lvl2pPr marL="200361" indent="0">
              <a:buNone/>
              <a:defRPr>
                <a:latin typeface="PF Square Sans Pro" panose="02000506040000020004" pitchFamily="2" charset="0"/>
              </a:defRPr>
            </a:lvl2pPr>
            <a:lvl3pPr marL="400717" indent="0">
              <a:buNone/>
              <a:defRPr>
                <a:latin typeface="PF Square Sans Pro" panose="02000506040000020004" pitchFamily="2" charset="0"/>
              </a:defRPr>
            </a:lvl3pPr>
            <a:lvl4pPr marL="601077" indent="0">
              <a:buNone/>
              <a:defRPr>
                <a:latin typeface="PF Square Sans Pro" panose="02000506040000020004" pitchFamily="2" charset="0"/>
              </a:defRPr>
            </a:lvl4pPr>
            <a:lvl5pPr marL="8014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a:pattFill prst="solidDmnd">
            <a:fgClr>
              <a:schemeClr val="bg2"/>
            </a:fgClr>
            <a:bgClr>
              <a:srgbClr val="39B54A"/>
            </a:bgClr>
          </a:pattFill>
        </p:spPr>
        <p:txBody>
          <a:bodyPr/>
          <a:lstStyle/>
          <a:p>
            <a:endParaRPr lang="fr-BE"/>
          </a:p>
        </p:txBody>
      </p:sp>
      <p:sp>
        <p:nvSpPr>
          <p:cNvPr id="9"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360921093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sp>
        <p:nvSpPr>
          <p:cNvPr id="5" name="Rectangle 4"/>
          <p:cNvSpPr/>
          <p:nvPr userDrawn="1"/>
        </p:nvSpPr>
        <p:spPr>
          <a:xfrm>
            <a:off x="5706899" y="1147871"/>
            <a:ext cx="4984919" cy="6411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rtlCol="0" anchor="ctr"/>
          <a:lstStyle/>
          <a:p>
            <a:pPr algn="ctr" defTabSz="1042296"/>
            <a:endParaRPr lang="fr-BE" sz="2100">
              <a:solidFill>
                <a:srgbClr val="034EA2"/>
              </a:solidFill>
            </a:endParaRPr>
          </a:p>
        </p:txBody>
      </p:sp>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2" y="2568107"/>
            <a:ext cx="4800364" cy="2302213"/>
          </a:xfrm>
        </p:spPr>
        <p:txBody>
          <a:bodyPr lIns="0" tIns="0" rIns="0" bIns="0"/>
          <a:lstStyle>
            <a:lvl1pPr marL="0" indent="0">
              <a:buNone/>
              <a:defRPr>
                <a:latin typeface="PF Square Sans Pro" panose="02000506040000020004" pitchFamily="2" charset="0"/>
              </a:defRPr>
            </a:lvl1pPr>
            <a:lvl2pPr marL="200361" indent="0">
              <a:buNone/>
              <a:defRPr>
                <a:latin typeface="PF Square Sans Pro" panose="02000506040000020004" pitchFamily="2" charset="0"/>
              </a:defRPr>
            </a:lvl2pPr>
            <a:lvl3pPr marL="400717" indent="0">
              <a:buNone/>
              <a:defRPr>
                <a:latin typeface="PF Square Sans Pro" panose="02000506040000020004" pitchFamily="2" charset="0"/>
              </a:defRPr>
            </a:lvl3pPr>
            <a:lvl4pPr marL="601077" indent="0">
              <a:buNone/>
              <a:defRPr>
                <a:latin typeface="PF Square Sans Pro" panose="02000506040000020004" pitchFamily="2" charset="0"/>
              </a:defRPr>
            </a:lvl4pPr>
            <a:lvl5pPr marL="8014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51405" y="5019472"/>
            <a:ext cx="1458980" cy="1457190"/>
          </a:xfrm>
          <a:pattFill prst="solidDmnd">
            <a:fgClr>
              <a:schemeClr val="bg2"/>
            </a:fgClr>
            <a:bgClr>
              <a:srgbClr val="39B54A"/>
            </a:bgClr>
          </a:pattFill>
        </p:spPr>
        <p:txBody>
          <a:bodyPr/>
          <a:lstStyle/>
          <a:p>
            <a:endParaRPr lang="fr-BE"/>
          </a:p>
        </p:txBody>
      </p:sp>
      <p:sp>
        <p:nvSpPr>
          <p:cNvPr id="7"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lstStyle/>
          <a:p>
            <a:endParaRPr lang="fr-BE"/>
          </a:p>
        </p:txBody>
      </p:sp>
      <p:sp>
        <p:nvSpPr>
          <p:cNvPr id="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lstStyle/>
          <a:p>
            <a:endParaRPr lang="fr-BE"/>
          </a:p>
        </p:txBody>
      </p:sp>
      <p:sp>
        <p:nvSpPr>
          <p:cNvPr id="10" name="Espace réservé pour une image  5"/>
          <p:cNvSpPr>
            <a:spLocks noGrp="1"/>
          </p:cNvSpPr>
          <p:nvPr>
            <p:ph type="pic" sz="quarter" idx="13"/>
          </p:nvPr>
        </p:nvSpPr>
        <p:spPr>
          <a:xfrm>
            <a:off x="5437932" y="5022714"/>
            <a:ext cx="1458980" cy="1457190"/>
          </a:xfrm>
          <a:pattFill prst="solidDmnd">
            <a:fgClr>
              <a:schemeClr val="bg2"/>
            </a:fgClr>
            <a:bgClr>
              <a:srgbClr val="39B54A"/>
            </a:bgClr>
          </a:pattFill>
        </p:spPr>
        <p:txBody>
          <a:bodyPr/>
          <a:lstStyle/>
          <a:p>
            <a:endParaRPr lang="fr-BE"/>
          </a:p>
        </p:txBody>
      </p:sp>
      <p:sp>
        <p:nvSpPr>
          <p:cNvPr id="11" name="Espace réservé pour une image  5"/>
          <p:cNvSpPr>
            <a:spLocks noGrp="1"/>
          </p:cNvSpPr>
          <p:nvPr>
            <p:ph type="pic" sz="quarter" idx="14"/>
          </p:nvPr>
        </p:nvSpPr>
        <p:spPr>
          <a:xfrm>
            <a:off x="7055968" y="5025956"/>
            <a:ext cx="1458980" cy="1457190"/>
          </a:xfrm>
          <a:pattFill prst="solidDmnd">
            <a:fgClr>
              <a:schemeClr val="bg2"/>
            </a:fgClr>
            <a:bgClr>
              <a:srgbClr val="39B54A"/>
            </a:bgClr>
          </a:pattFill>
        </p:spPr>
        <p:txBody>
          <a:bodyPr/>
          <a:lstStyle/>
          <a:p>
            <a:endParaRPr lang="fr-BE"/>
          </a:p>
        </p:txBody>
      </p:sp>
      <p:sp>
        <p:nvSpPr>
          <p:cNvPr id="1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lstStyle/>
          <a:p>
            <a:endParaRPr lang="fr-BE"/>
          </a:p>
        </p:txBody>
      </p:sp>
      <p:sp>
        <p:nvSpPr>
          <p:cNvPr id="15" name="Espace réservé du contenu 2"/>
          <p:cNvSpPr>
            <a:spLocks noGrp="1"/>
          </p:cNvSpPr>
          <p:nvPr>
            <p:ph idx="16"/>
          </p:nvPr>
        </p:nvSpPr>
        <p:spPr>
          <a:xfrm>
            <a:off x="6073310" y="1624523"/>
            <a:ext cx="4069403" cy="3271737"/>
          </a:xfrm>
        </p:spPr>
        <p:txBody>
          <a:bodyPr lIns="0" tIns="0" rIns="0" bIns="0"/>
          <a:lstStyle>
            <a:lvl1pPr marL="0" indent="0">
              <a:buNone/>
              <a:defRPr>
                <a:solidFill>
                  <a:schemeClr val="bg1"/>
                </a:solidFill>
                <a:latin typeface="PF Square Sans Pro" panose="02000506040000020004" pitchFamily="2" charset="0"/>
              </a:defRPr>
            </a:lvl1pPr>
            <a:lvl2pPr marL="200361" indent="0">
              <a:buNone/>
              <a:defRPr>
                <a:solidFill>
                  <a:schemeClr val="bg1"/>
                </a:solidFill>
                <a:latin typeface="PF Square Sans Pro" panose="02000506040000020004" pitchFamily="2" charset="0"/>
              </a:defRPr>
            </a:lvl2pPr>
            <a:lvl3pPr marL="400717" indent="0">
              <a:buNone/>
              <a:defRPr>
                <a:solidFill>
                  <a:schemeClr val="bg1"/>
                </a:solidFill>
                <a:latin typeface="PF Square Sans Pro" panose="02000506040000020004" pitchFamily="2" charset="0"/>
              </a:defRPr>
            </a:lvl3pPr>
            <a:lvl4pPr marL="601077" indent="0">
              <a:buNone/>
              <a:defRPr>
                <a:solidFill>
                  <a:schemeClr val="bg1"/>
                </a:solidFill>
                <a:latin typeface="PF Square Sans Pro" panose="02000506040000020004" pitchFamily="2" charset="0"/>
              </a:defRPr>
            </a:lvl4pPr>
            <a:lvl5pPr marL="801435" indent="0">
              <a:buNone/>
              <a:defRPr>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numéro de diapositive 5"/>
          <p:cNvSpPr>
            <a:spLocks noGrp="1"/>
          </p:cNvSpPr>
          <p:nvPr>
            <p:ph type="sldNum" sz="quarter" idx="17"/>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3206346232"/>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marL="0" indent="0">
              <a:buFont typeface="Arial" panose="020B0604020202020204" pitchFamily="34" charset="0"/>
              <a:buNone/>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1" y="2568102"/>
            <a:ext cx="4800364" cy="4092102"/>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a:pattFill prst="solidDmnd">
            <a:fgClr>
              <a:schemeClr val="bg2"/>
            </a:fgClr>
            <a:bgClr>
              <a:srgbClr val="39B54A"/>
            </a:bgClr>
          </a:pattFill>
        </p:spPr>
        <p:txBody>
          <a:bodyPr/>
          <a:lstStyle/>
          <a:p>
            <a:endParaRPr lang="fr-BE"/>
          </a:p>
        </p:txBody>
      </p:sp>
      <p:sp>
        <p:nvSpPr>
          <p:cNvPr id="9" name="Espace réservé du numéro de diapositive 5"/>
          <p:cNvSpPr>
            <a:spLocks noGrp="1"/>
          </p:cNvSpPr>
          <p:nvPr>
            <p:ph type="sldNum" sz="quarter" idx="12"/>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7" name="Rectangle 6"/>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170258696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57720" y="1627761"/>
            <a:ext cx="4787394" cy="713362"/>
          </a:xfrm>
        </p:spPr>
        <p:txBody>
          <a:bodyPr lIns="0" tIns="0" rIns="0" bIns="0">
            <a:normAutofit/>
          </a:bodyPr>
          <a:lstStyle>
            <a:lvl1pPr>
              <a:defRPr sz="1900" i="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1887172" y="3605726"/>
            <a:ext cx="3457947" cy="3054485"/>
          </a:xfrm>
        </p:spPr>
        <p:txBody>
          <a:bodyPr lIns="0" tIns="0" rIns="0" bIns="0"/>
          <a:lstStyle>
            <a:lvl1pPr marL="0" indent="0">
              <a:buFont typeface="Arial" panose="020B0604020202020204" pitchFamily="34" charset="0"/>
              <a:buNone/>
              <a:defRPr>
                <a:latin typeface="PF Square Sans Pro" panose="02000506040000020004" pitchFamily="2" charset="0"/>
              </a:defRPr>
            </a:lvl1pPr>
            <a:lvl2pPr marL="200361" indent="0">
              <a:buNone/>
              <a:defRPr>
                <a:latin typeface="PF Square Sans Pro" panose="02000506040000020004" pitchFamily="2" charset="0"/>
              </a:defRPr>
            </a:lvl2pPr>
            <a:lvl3pPr marL="400717" indent="0">
              <a:buNone/>
              <a:defRPr>
                <a:latin typeface="PF Square Sans Pro" panose="02000506040000020004" pitchFamily="2" charset="0"/>
              </a:defRPr>
            </a:lvl3pPr>
            <a:lvl4pPr marL="601077" indent="0">
              <a:buNone/>
              <a:defRPr>
                <a:latin typeface="PF Square Sans Pro" panose="02000506040000020004" pitchFamily="2" charset="0"/>
              </a:defRPr>
            </a:lvl4pPr>
            <a:lvl5pPr marL="8014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p:spPr>
        <p:txBody>
          <a:bodyPr anchor="ctr"/>
          <a:lstStyle>
            <a:lvl1pPr marL="0" indent="0" algn="ctr">
              <a:buNone/>
              <a:defRPr/>
            </a:lvl1pPr>
          </a:lstStyle>
          <a:p>
            <a:endParaRPr lang="fr-BE"/>
          </a:p>
        </p:txBody>
      </p:sp>
      <p:sp>
        <p:nvSpPr>
          <p:cNvPr id="7" name="Espace réservé pour une image  5"/>
          <p:cNvSpPr>
            <a:spLocks noGrp="1"/>
          </p:cNvSpPr>
          <p:nvPr>
            <p:ph type="pic" sz="quarter" idx="11"/>
          </p:nvPr>
        </p:nvSpPr>
        <p:spPr>
          <a:xfrm>
            <a:off x="538270" y="3599240"/>
            <a:ext cx="1225685" cy="1219201"/>
          </a:xfrm>
        </p:spPr>
        <p:txBody>
          <a:bodyPr anchor="ctr"/>
          <a:lstStyle>
            <a:lvl1pPr marL="0" indent="0" algn="ctr">
              <a:buNone/>
              <a:defRPr/>
            </a:lvl1pPr>
          </a:lstStyle>
          <a:p>
            <a:endParaRPr lang="fr-BE" dirty="0"/>
          </a:p>
        </p:txBody>
      </p:sp>
      <p:sp>
        <p:nvSpPr>
          <p:cNvPr id="9" name="Espace réservé du texte 8"/>
          <p:cNvSpPr>
            <a:spLocks noGrp="1"/>
          </p:cNvSpPr>
          <p:nvPr>
            <p:ph type="body" sz="quarter" idx="12"/>
          </p:nvPr>
        </p:nvSpPr>
        <p:spPr>
          <a:xfrm>
            <a:off x="531817" y="4967970"/>
            <a:ext cx="1231901" cy="1711325"/>
          </a:xfrm>
        </p:spPr>
        <p:txBody>
          <a:bodyPr lIns="0" tIns="0" rIns="0" bIns="0">
            <a:normAutofit/>
          </a:bodyPr>
          <a:lstStyle>
            <a:lvl1pPr marL="0" indent="0" algn="r">
              <a:buNone/>
              <a:defRPr sz="800" i="1" u="none"/>
            </a:lvl1pPr>
            <a:lvl2pPr marL="200361" indent="0" algn="r">
              <a:buNone/>
              <a:defRPr sz="700" i="1" u="none"/>
            </a:lvl2pPr>
            <a:lvl3pPr marL="400717" indent="0" algn="r">
              <a:buNone/>
              <a:defRPr sz="300" i="1" u="none"/>
            </a:lvl3pPr>
            <a:lvl4pPr marL="601077" indent="0" algn="r">
              <a:buNone/>
              <a:defRPr sz="200" i="1" u="none"/>
            </a:lvl4pPr>
            <a:lvl5pPr marL="801435" indent="0" algn="r">
              <a:buNone/>
              <a:defRPr sz="200" i="1" u="none"/>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1" name="Titre 1"/>
          <p:cNvSpPr txBox="1">
            <a:spLocks/>
          </p:cNvSpPr>
          <p:nvPr userDrawn="1"/>
        </p:nvSpPr>
        <p:spPr>
          <a:xfrm>
            <a:off x="557720" y="2477311"/>
            <a:ext cx="4787394" cy="1018160"/>
          </a:xfrm>
          <a:prstGeom prst="rect">
            <a:avLst/>
          </a:prstGeom>
        </p:spPr>
        <p:txBody>
          <a:bodyPr vert="horz" lIns="0" tIns="0" rIns="0" bIns="0" rtlCol="0" anchor="t">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sz="1300" i="1" dirty="0" smtClean="0">
                <a:solidFill>
                  <a:srgbClr val="FFFFFF"/>
                </a:solidFill>
              </a:rPr>
              <a:t>Intro</a:t>
            </a:r>
            <a:endParaRPr lang="fr-BE" sz="1300" i="1" dirty="0">
              <a:solidFill>
                <a:srgbClr val="FFFFFF"/>
              </a:solidFill>
            </a:endParaRPr>
          </a:p>
        </p:txBody>
      </p:sp>
      <p:sp>
        <p:nvSpPr>
          <p:cNvPr id="12" name="Espace réservé du numéro de diapositive 5"/>
          <p:cNvSpPr>
            <a:spLocks noGrp="1"/>
          </p:cNvSpPr>
          <p:nvPr>
            <p:ph type="sldNum" sz="quarter" idx="13"/>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54580057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44752" y="1614799"/>
            <a:ext cx="6238672" cy="5058383"/>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3"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7519485" y="2545403"/>
            <a:ext cx="2869660" cy="4108316"/>
          </a:xfrm>
        </p:spPr>
        <p:txBody>
          <a:bodyPr lIns="0" tIns="0" rIns="0" bIns="0"/>
          <a:lstStyle>
            <a:lvl1pPr marL="0" indent="0">
              <a:buNone/>
              <a:defRPr i="1">
                <a:latin typeface="PF Square Sans Pro" panose="02000506040000020004" pitchFamily="2" charset="0"/>
              </a:defRPr>
            </a:lvl1pPr>
            <a:lvl2pPr marL="200361" indent="0">
              <a:buNone/>
              <a:defRPr i="1">
                <a:latin typeface="PF Square Sans Pro" panose="02000506040000020004" pitchFamily="2" charset="0"/>
              </a:defRPr>
            </a:lvl2pPr>
            <a:lvl3pPr marL="400717" indent="0">
              <a:buNone/>
              <a:defRPr i="1">
                <a:latin typeface="PF Square Sans Pro" panose="02000506040000020004" pitchFamily="2" charset="0"/>
              </a:defRPr>
            </a:lvl3pPr>
            <a:lvl4pPr marL="601077" indent="0">
              <a:buNone/>
              <a:defRPr i="1">
                <a:latin typeface="PF Square Sans Pro" panose="02000506040000020004" pitchFamily="2" charset="0"/>
              </a:defRPr>
            </a:lvl4pPr>
            <a:lvl5pPr marL="8014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3232569792"/>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4"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13" y="3790549"/>
            <a:ext cx="9847633" cy="2882632"/>
          </a:xfrm>
        </p:spPr>
        <p:txBody>
          <a:bodyPr lIns="0" tIns="0" rIns="0" bIns="0"/>
          <a:lstStyle>
            <a:lvl1pPr marL="0" indent="0">
              <a:buNone/>
              <a:defRPr i="1">
                <a:latin typeface="PF Square Sans Pro" panose="02000506040000020004" pitchFamily="2" charset="0"/>
              </a:defRPr>
            </a:lvl1pPr>
            <a:lvl2pPr marL="200361" indent="0">
              <a:buNone/>
              <a:defRPr i="1">
                <a:latin typeface="PF Square Sans Pro" panose="02000506040000020004" pitchFamily="2" charset="0"/>
              </a:defRPr>
            </a:lvl2pPr>
            <a:lvl3pPr marL="400717" indent="0">
              <a:buNone/>
              <a:defRPr i="1">
                <a:latin typeface="PF Square Sans Pro" panose="02000506040000020004" pitchFamily="2" charset="0"/>
              </a:defRPr>
            </a:lvl3pPr>
            <a:lvl4pPr marL="601077" indent="0">
              <a:buNone/>
              <a:defRPr i="1">
                <a:latin typeface="PF Square Sans Pro" panose="02000506040000020004" pitchFamily="2" charset="0"/>
              </a:defRPr>
            </a:lvl4pPr>
            <a:lvl5pPr marL="801435" indent="0">
              <a:buNone/>
              <a:defRPr i="1">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340533845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7" name="Espace réservé pour une image  5"/>
          <p:cNvSpPr>
            <a:spLocks noGrp="1"/>
          </p:cNvSpPr>
          <p:nvPr>
            <p:ph type="pic" sz="quarter" idx="10"/>
          </p:nvPr>
        </p:nvSpPr>
        <p:spPr>
          <a:xfrm>
            <a:off x="551405"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8"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37932" y="502271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5968" y="5025956"/>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66195"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3684" y="3414408"/>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34692" y="341116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2722" y="3414407"/>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30" y="341764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69440"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6929" y="1809344"/>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2" name="Espace réservé pour une image  5"/>
          <p:cNvSpPr>
            <a:spLocks noGrp="1"/>
          </p:cNvSpPr>
          <p:nvPr>
            <p:ph type="pic" sz="quarter" idx="26"/>
          </p:nvPr>
        </p:nvSpPr>
        <p:spPr>
          <a:xfrm>
            <a:off x="5437932" y="1806101"/>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5968" y="180934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6970" y="1812585"/>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1" name="Espace réservé du numéro de diapositive 5"/>
          <p:cNvSpPr>
            <a:spLocks noGrp="1"/>
          </p:cNvSpPr>
          <p:nvPr>
            <p:ph type="sldNum" sz="quarter" idx="29"/>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Tree>
    <p:extLst>
      <p:ext uri="{BB962C8B-B14F-4D97-AF65-F5344CB8AC3E}">
        <p14:creationId xmlns:p14="http://schemas.microsoft.com/office/powerpoint/2010/main" val="173337442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9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44752" y="1614799"/>
            <a:ext cx="6238672" cy="5058383"/>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7506513" y="1634249"/>
            <a:ext cx="2841805"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034EA2"/>
                </a:solidFill>
              </a:rPr>
              <a:t>Modifiez le style du titre</a:t>
            </a:r>
            <a:endParaRPr lang="fr-BE" i="1" dirty="0">
              <a:solidFill>
                <a:srgbClr val="034EA2"/>
              </a:solidFill>
            </a:endParaRPr>
          </a:p>
        </p:txBody>
      </p:sp>
      <p:sp>
        <p:nvSpPr>
          <p:cNvPr id="13" name="Espace réservé du contenu 2"/>
          <p:cNvSpPr>
            <a:spLocks noGrp="1"/>
          </p:cNvSpPr>
          <p:nvPr>
            <p:ph idx="13"/>
          </p:nvPr>
        </p:nvSpPr>
        <p:spPr>
          <a:xfrm>
            <a:off x="7519485" y="2545403"/>
            <a:ext cx="2869660" cy="4108316"/>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7" name="Rectangle 6"/>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413282387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0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44752" y="1614796"/>
            <a:ext cx="9857362" cy="1472120"/>
          </a:xfrm>
        </p:spPr>
        <p:txBody>
          <a:bodyPr lIns="0" tIns="0" rIns="0" bIns="0">
            <a:normAutofit/>
          </a:bodyPr>
          <a:lstStyle>
            <a:lvl1pPr>
              <a:defRPr sz="5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3" name="Espace réservé du contenu 2"/>
          <p:cNvSpPr>
            <a:spLocks noGrp="1"/>
          </p:cNvSpPr>
          <p:nvPr>
            <p:ph idx="13"/>
          </p:nvPr>
        </p:nvSpPr>
        <p:spPr>
          <a:xfrm>
            <a:off x="541513" y="3790549"/>
            <a:ext cx="9847633" cy="2882632"/>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5" name="Date Placeholder 4"/>
          <p:cNvSpPr>
            <a:spLocks noGrp="1"/>
          </p:cNvSpPr>
          <p:nvPr>
            <p:ph type="dt" sz="half" idx="14"/>
          </p:nvPr>
        </p:nvSpPr>
        <p:spPr/>
        <p:txBody>
          <a:bodyPr/>
          <a:lstStyle/>
          <a:p>
            <a:fld id="{89820686-8ACA-401A-98AA-3FBDC45B2B89}" type="datetimeFigureOut">
              <a:rPr lang="fr-BE" smtClean="0">
                <a:solidFill>
                  <a:srgbClr val="FFFFFF">
                    <a:tint val="75000"/>
                  </a:srgbClr>
                </a:solidFill>
              </a:rPr>
              <a:pPr/>
              <a:t>18/10/2016</a:t>
            </a:fld>
            <a:endParaRPr lang="fr-BE">
              <a:solidFill>
                <a:srgbClr val="FFFFFF">
                  <a:tint val="75000"/>
                </a:srgbClr>
              </a:solidFill>
            </a:endParaRPr>
          </a:p>
        </p:txBody>
      </p:sp>
      <p:sp>
        <p:nvSpPr>
          <p:cNvPr id="7" name="Footer Placeholder 6"/>
          <p:cNvSpPr>
            <a:spLocks noGrp="1"/>
          </p:cNvSpPr>
          <p:nvPr>
            <p:ph type="ftr" sz="quarter" idx="15"/>
          </p:nvPr>
        </p:nvSpPr>
        <p:spPr/>
        <p:txBody>
          <a:bodyPr/>
          <a:lstStyle/>
          <a:p>
            <a:endParaRPr lang="fr-BE">
              <a:solidFill>
                <a:srgbClr val="FFFFFF">
                  <a:tint val="75000"/>
                </a:srgbClr>
              </a:solidFill>
            </a:endParaRPr>
          </a:p>
        </p:txBody>
      </p:sp>
      <p:sp>
        <p:nvSpPr>
          <p:cNvPr id="8" name="Slide Number Placeholder 7"/>
          <p:cNvSpPr>
            <a:spLocks noGrp="1"/>
          </p:cNvSpPr>
          <p:nvPr>
            <p:ph type="sldNum" sz="quarter" idx="16"/>
          </p:nvPr>
        </p:nvSpPr>
        <p:spPr/>
        <p:txBody>
          <a:bodyPr/>
          <a:lstStyle/>
          <a:p>
            <a:fld id="{0FAB26CA-AA06-4A38-BCB1-B33A51C49A87}" type="slidenum">
              <a:rPr lang="fr-BE" smtClean="0">
                <a:solidFill>
                  <a:srgbClr val="FFFFFF">
                    <a:tint val="75000"/>
                  </a:srgbClr>
                </a:solidFill>
              </a:rPr>
              <a:pPr/>
              <a:t>‹#›</a:t>
            </a:fld>
            <a:endParaRPr lang="fr-BE">
              <a:solidFill>
                <a:srgbClr val="FFFFFF">
                  <a:tint val="75000"/>
                </a:srgbClr>
              </a:solidFill>
            </a:endParaRPr>
          </a:p>
        </p:txBody>
      </p:sp>
      <p:sp>
        <p:nvSpPr>
          <p:cNvPr id="3" name="Rectangle 2"/>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380545127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1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4"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8054507" y="1"/>
            <a:ext cx="2637313" cy="7559675"/>
          </a:xfrm>
          <a:pattFill prst="solidDmnd">
            <a:fgClr>
              <a:schemeClr val="bg2"/>
            </a:fgClr>
            <a:bgClr>
              <a:srgbClr val="39B54A"/>
            </a:bgClr>
          </a:pattFill>
        </p:spPr>
        <p:txBody>
          <a:bodyPr anchor="ctr"/>
          <a:lstStyle>
            <a:lvl1pPr marL="0" indent="0" algn="ctr">
              <a:buNone/>
              <a:defRPr/>
            </a:lvl1pPr>
          </a:lstStyle>
          <a:p>
            <a:endParaRPr lang="fr-BE"/>
          </a:p>
        </p:txBody>
      </p:sp>
      <p:sp>
        <p:nvSpPr>
          <p:cNvPr id="7" name="Espace réservé du contenu 2"/>
          <p:cNvSpPr>
            <a:spLocks noGrp="1"/>
          </p:cNvSpPr>
          <p:nvPr>
            <p:ph idx="14"/>
          </p:nvPr>
        </p:nvSpPr>
        <p:spPr>
          <a:xfrm>
            <a:off x="5719872" y="1627762"/>
            <a:ext cx="2191965" cy="5045412"/>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9" name="Rectangle 8"/>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55576928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2_Titre et contenu">
    <p:bg>
      <p:bgPr>
        <a:solidFill>
          <a:schemeClr val="bg2"/>
        </a:solidFill>
        <a:effectLst/>
      </p:bgPr>
    </p:bg>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 name="Titre 1"/>
          <p:cNvSpPr>
            <a:spLocks noGrp="1"/>
          </p:cNvSpPr>
          <p:nvPr>
            <p:ph type="title"/>
          </p:nvPr>
        </p:nvSpPr>
        <p:spPr>
          <a:xfrm>
            <a:off x="544752" y="1614796"/>
            <a:ext cx="5019472" cy="1472120"/>
          </a:xfrm>
        </p:spPr>
        <p:txBody>
          <a:bodyPr lIns="0" tIns="0" rIns="0" bIns="0">
            <a:normAutofit/>
          </a:bodyPr>
          <a:lstStyle>
            <a:lvl1pPr>
              <a:defRPr sz="3000" i="0">
                <a:solidFill>
                  <a:schemeClr val="bg1"/>
                </a:solidFill>
                <a:latin typeface="PF Square Sans Pro" panose="02000506040000020004" pitchFamily="2" charset="0"/>
              </a:defRPr>
            </a:lvl1pPr>
          </a:lstStyle>
          <a:p>
            <a:r>
              <a:rPr lang="fr-FR" dirty="0" smtClean="0"/>
              <a:t>Modifiez le style du titre</a:t>
            </a:r>
            <a:endParaRPr lang="fr-BE" dirty="0"/>
          </a:p>
        </p:txBody>
      </p:sp>
      <p:sp>
        <p:nvSpPr>
          <p:cNvPr id="12" name="Titre 1"/>
          <p:cNvSpPr txBox="1">
            <a:spLocks/>
          </p:cNvSpPr>
          <p:nvPr userDrawn="1"/>
        </p:nvSpPr>
        <p:spPr>
          <a:xfrm>
            <a:off x="547994" y="3099879"/>
            <a:ext cx="9867088" cy="700391"/>
          </a:xfrm>
          <a:prstGeom prst="rect">
            <a:avLst/>
          </a:prstGeom>
        </p:spPr>
        <p:txBody>
          <a:bodyPr vert="horz" lIns="0" tIns="0" rIns="0" bIns="0" rtlCol="0" anchor="ctr">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i="1" dirty="0" smtClean="0">
                <a:solidFill>
                  <a:srgbClr val="FFFFFF"/>
                </a:solidFill>
              </a:rPr>
              <a:t>Modifiez le style du titre</a:t>
            </a:r>
            <a:endParaRPr lang="fr-BE" i="1" dirty="0">
              <a:solidFill>
                <a:srgbClr val="FFFFFF"/>
              </a:solidFill>
            </a:endParaRPr>
          </a:p>
        </p:txBody>
      </p:sp>
      <p:sp>
        <p:nvSpPr>
          <p:cNvPr id="13" name="Espace réservé du contenu 2"/>
          <p:cNvSpPr>
            <a:spLocks noGrp="1"/>
          </p:cNvSpPr>
          <p:nvPr>
            <p:ph idx="13"/>
          </p:nvPr>
        </p:nvSpPr>
        <p:spPr>
          <a:xfrm>
            <a:off x="541507" y="3223099"/>
            <a:ext cx="5022715" cy="3450076"/>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7" name="Espace réservé du contenu 2"/>
          <p:cNvSpPr>
            <a:spLocks noGrp="1"/>
          </p:cNvSpPr>
          <p:nvPr>
            <p:ph idx="14"/>
          </p:nvPr>
        </p:nvSpPr>
        <p:spPr>
          <a:xfrm>
            <a:off x="5719864" y="1627762"/>
            <a:ext cx="4422842" cy="5045412"/>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8"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9" name="Rectangle 8"/>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381662379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7" name="Espace réservé pour une image  5"/>
          <p:cNvSpPr>
            <a:spLocks noGrp="1"/>
          </p:cNvSpPr>
          <p:nvPr>
            <p:ph type="pic" sz="quarter" idx="10"/>
          </p:nvPr>
        </p:nvSpPr>
        <p:spPr>
          <a:xfrm>
            <a:off x="548164" y="5019472"/>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8" name="Espace réservé pour une image  5"/>
          <p:cNvSpPr>
            <a:spLocks noGrp="1"/>
          </p:cNvSpPr>
          <p:nvPr>
            <p:ph type="pic" sz="quarter" idx="11"/>
          </p:nvPr>
        </p:nvSpPr>
        <p:spPr>
          <a:xfrm>
            <a:off x="2175277"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29" name="Espace réservé pour une image  5"/>
          <p:cNvSpPr>
            <a:spLocks noGrp="1"/>
          </p:cNvSpPr>
          <p:nvPr>
            <p:ph type="pic" sz="quarter" idx="12"/>
          </p:nvPr>
        </p:nvSpPr>
        <p:spPr>
          <a:xfrm>
            <a:off x="3802390"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0" name="Espace réservé pour une image  5"/>
          <p:cNvSpPr>
            <a:spLocks noGrp="1"/>
          </p:cNvSpPr>
          <p:nvPr>
            <p:ph type="pic" sz="quarter" idx="13"/>
          </p:nvPr>
        </p:nvSpPr>
        <p:spPr>
          <a:xfrm>
            <a:off x="5429503"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1" name="Espace réservé pour une image  5"/>
          <p:cNvSpPr>
            <a:spLocks noGrp="1"/>
          </p:cNvSpPr>
          <p:nvPr>
            <p:ph type="pic" sz="quarter" idx="14"/>
          </p:nvPr>
        </p:nvSpPr>
        <p:spPr>
          <a:xfrm>
            <a:off x="7056617"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2" name="Espace réservé pour une image  5"/>
          <p:cNvSpPr>
            <a:spLocks noGrp="1"/>
          </p:cNvSpPr>
          <p:nvPr>
            <p:ph type="pic" sz="quarter" idx="15"/>
          </p:nvPr>
        </p:nvSpPr>
        <p:spPr>
          <a:xfrm>
            <a:off x="8683730" y="5019472"/>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3" name="Espace réservé pour une image  5"/>
          <p:cNvSpPr>
            <a:spLocks noGrp="1"/>
          </p:cNvSpPr>
          <p:nvPr>
            <p:ph type="pic" sz="quarter" idx="17"/>
          </p:nvPr>
        </p:nvSpPr>
        <p:spPr>
          <a:xfrm>
            <a:off x="548164"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4" name="Espace réservé pour une image  5"/>
          <p:cNvSpPr>
            <a:spLocks noGrp="1"/>
          </p:cNvSpPr>
          <p:nvPr>
            <p:ph type="pic" sz="quarter" idx="18"/>
          </p:nvPr>
        </p:nvSpPr>
        <p:spPr>
          <a:xfrm>
            <a:off x="2175277"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5" name="Espace réservé pour une image  5"/>
          <p:cNvSpPr>
            <a:spLocks noGrp="1"/>
          </p:cNvSpPr>
          <p:nvPr>
            <p:ph type="pic" sz="quarter" idx="19"/>
          </p:nvPr>
        </p:nvSpPr>
        <p:spPr>
          <a:xfrm>
            <a:off x="3802390"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6" name="Espace réservé pour une image  5"/>
          <p:cNvSpPr>
            <a:spLocks noGrp="1"/>
          </p:cNvSpPr>
          <p:nvPr>
            <p:ph type="pic" sz="quarter" idx="20"/>
          </p:nvPr>
        </p:nvSpPr>
        <p:spPr>
          <a:xfrm>
            <a:off x="5429503"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7" name="Espace réservé pour une image  5"/>
          <p:cNvSpPr>
            <a:spLocks noGrp="1"/>
          </p:cNvSpPr>
          <p:nvPr>
            <p:ph type="pic" sz="quarter" idx="21"/>
          </p:nvPr>
        </p:nvSpPr>
        <p:spPr>
          <a:xfrm>
            <a:off x="7056617"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8" name="Espace réservé pour une image  5"/>
          <p:cNvSpPr>
            <a:spLocks noGrp="1"/>
          </p:cNvSpPr>
          <p:nvPr>
            <p:ph type="pic" sz="quarter" idx="22"/>
          </p:nvPr>
        </p:nvSpPr>
        <p:spPr>
          <a:xfrm>
            <a:off x="8683730" y="3407923"/>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39" name="Espace réservé pour une image  5"/>
          <p:cNvSpPr>
            <a:spLocks noGrp="1"/>
          </p:cNvSpPr>
          <p:nvPr>
            <p:ph type="pic" sz="quarter" idx="23"/>
          </p:nvPr>
        </p:nvSpPr>
        <p:spPr>
          <a:xfrm>
            <a:off x="548164"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0" name="Espace réservé pour une image  5"/>
          <p:cNvSpPr>
            <a:spLocks noGrp="1"/>
          </p:cNvSpPr>
          <p:nvPr>
            <p:ph type="pic" sz="quarter" idx="24"/>
          </p:nvPr>
        </p:nvSpPr>
        <p:spPr>
          <a:xfrm>
            <a:off x="217527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1" name="Espace réservé pour une image  5"/>
          <p:cNvSpPr>
            <a:spLocks noGrp="1"/>
          </p:cNvSpPr>
          <p:nvPr>
            <p:ph type="pic" sz="quarter" idx="25"/>
          </p:nvPr>
        </p:nvSpPr>
        <p:spPr>
          <a:xfrm>
            <a:off x="3802390"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2" name="Espace réservé pour une image  5"/>
          <p:cNvSpPr>
            <a:spLocks noGrp="1"/>
          </p:cNvSpPr>
          <p:nvPr>
            <p:ph type="pic" sz="quarter" idx="26"/>
          </p:nvPr>
        </p:nvSpPr>
        <p:spPr>
          <a:xfrm>
            <a:off x="5429503"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3" name="Espace réservé pour une image  5"/>
          <p:cNvSpPr>
            <a:spLocks noGrp="1"/>
          </p:cNvSpPr>
          <p:nvPr>
            <p:ph type="pic" sz="quarter" idx="27"/>
          </p:nvPr>
        </p:nvSpPr>
        <p:spPr>
          <a:xfrm>
            <a:off x="705661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4" name="Espace réservé pour une image  5"/>
          <p:cNvSpPr>
            <a:spLocks noGrp="1"/>
          </p:cNvSpPr>
          <p:nvPr>
            <p:ph type="pic" sz="quarter" idx="28"/>
          </p:nvPr>
        </p:nvSpPr>
        <p:spPr>
          <a:xfrm>
            <a:off x="868373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45" name="Espace réservé du numéro de diapositive 5"/>
          <p:cNvSpPr>
            <a:spLocks noGrp="1"/>
          </p:cNvSpPr>
          <p:nvPr>
            <p:ph type="sldNum" sz="quarter" idx="29"/>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2" name="Rectangle 21"/>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214873643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3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3" name="Espace réservé pour une image  5"/>
          <p:cNvSpPr>
            <a:spLocks noGrp="1"/>
          </p:cNvSpPr>
          <p:nvPr>
            <p:ph type="pic" sz="quarter" idx="30"/>
          </p:nvPr>
        </p:nvSpPr>
        <p:spPr>
          <a:xfrm>
            <a:off x="7050790" y="1802859"/>
            <a:ext cx="3093225"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80" y="3443601"/>
            <a:ext cx="6352160"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7059039" y="3443601"/>
            <a:ext cx="3090154"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10" y="1802859"/>
            <a:ext cx="6355234"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46"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8" name="Rectangle 7"/>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218548340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sp>
        <p:nvSpPr>
          <p:cNvPr id="5" name="Rectangle 4"/>
          <p:cNvSpPr/>
          <p:nvPr userDrawn="1"/>
        </p:nvSpPr>
        <p:spPr>
          <a:xfrm>
            <a:off x="5706898" y="1147869"/>
            <a:ext cx="4984919" cy="6411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fr-BE"/>
          </a:p>
        </p:txBody>
      </p:sp>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32818"/>
          </a:xfrm>
        </p:spPr>
        <p:txBody>
          <a:bodyPr lIns="0" tIns="0" rIns="0" bIns="0">
            <a:normAutofit/>
          </a:bodyPr>
          <a:lstStyle>
            <a:lvl1pPr>
              <a:defRPr sz="190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544751" y="2568107"/>
            <a:ext cx="4800364" cy="2302213"/>
          </a:xfrm>
        </p:spPr>
        <p:txBody>
          <a:bodyPr lIns="0" tIns="0" rIns="0" bIns="0"/>
          <a:lstStyle>
            <a:lvl1pPr marL="0" inden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51404" y="5019472"/>
            <a:ext cx="1458980" cy="1457190"/>
          </a:xfrm>
          <a:pattFill prst="solidDmnd">
            <a:fgClr>
              <a:schemeClr val="bg2"/>
            </a:fgClr>
            <a:bgClr>
              <a:srgbClr val="39B54A"/>
            </a:bgClr>
          </a:pattFill>
        </p:spPr>
        <p:txBody>
          <a:bodyPr/>
          <a:lstStyle/>
          <a:p>
            <a:endParaRPr lang="fr-BE"/>
          </a:p>
        </p:txBody>
      </p:sp>
      <p:sp>
        <p:nvSpPr>
          <p:cNvPr id="7" name="Espace réservé pour une image  5"/>
          <p:cNvSpPr>
            <a:spLocks noGrp="1"/>
          </p:cNvSpPr>
          <p:nvPr>
            <p:ph type="pic" sz="quarter" idx="11"/>
          </p:nvPr>
        </p:nvSpPr>
        <p:spPr>
          <a:xfrm>
            <a:off x="2169440" y="5022714"/>
            <a:ext cx="1458980" cy="1457190"/>
          </a:xfrm>
          <a:pattFill prst="solidDmnd">
            <a:fgClr>
              <a:schemeClr val="bg2"/>
            </a:fgClr>
            <a:bgClr>
              <a:srgbClr val="39B54A"/>
            </a:bgClr>
          </a:pattFill>
        </p:spPr>
        <p:txBody>
          <a:bodyPr/>
          <a:lstStyle/>
          <a:p>
            <a:endParaRPr lang="fr-BE"/>
          </a:p>
        </p:txBody>
      </p:sp>
      <p:sp>
        <p:nvSpPr>
          <p:cNvPr id="9" name="Espace réservé pour une image  5"/>
          <p:cNvSpPr>
            <a:spLocks noGrp="1"/>
          </p:cNvSpPr>
          <p:nvPr>
            <p:ph type="pic" sz="quarter" idx="12"/>
          </p:nvPr>
        </p:nvSpPr>
        <p:spPr>
          <a:xfrm>
            <a:off x="3806929" y="5025957"/>
            <a:ext cx="1458980" cy="1457190"/>
          </a:xfrm>
          <a:pattFill prst="solidDmnd">
            <a:fgClr>
              <a:schemeClr val="bg2"/>
            </a:fgClr>
            <a:bgClr>
              <a:srgbClr val="39B54A"/>
            </a:bgClr>
          </a:pattFill>
        </p:spPr>
        <p:txBody>
          <a:bodyPr/>
          <a:lstStyle/>
          <a:p>
            <a:endParaRPr lang="fr-BE"/>
          </a:p>
        </p:txBody>
      </p:sp>
      <p:sp>
        <p:nvSpPr>
          <p:cNvPr id="10" name="Espace réservé pour une image  5"/>
          <p:cNvSpPr>
            <a:spLocks noGrp="1"/>
          </p:cNvSpPr>
          <p:nvPr>
            <p:ph type="pic" sz="quarter" idx="13"/>
          </p:nvPr>
        </p:nvSpPr>
        <p:spPr>
          <a:xfrm>
            <a:off x="5437931" y="5022714"/>
            <a:ext cx="1458980" cy="1457190"/>
          </a:xfrm>
          <a:pattFill prst="solidDmnd">
            <a:fgClr>
              <a:schemeClr val="bg2"/>
            </a:fgClr>
            <a:bgClr>
              <a:srgbClr val="39B54A"/>
            </a:bgClr>
          </a:pattFill>
        </p:spPr>
        <p:txBody>
          <a:bodyPr/>
          <a:lstStyle/>
          <a:p>
            <a:endParaRPr lang="fr-BE"/>
          </a:p>
        </p:txBody>
      </p:sp>
      <p:sp>
        <p:nvSpPr>
          <p:cNvPr id="11" name="Espace réservé pour une image  5"/>
          <p:cNvSpPr>
            <a:spLocks noGrp="1"/>
          </p:cNvSpPr>
          <p:nvPr>
            <p:ph type="pic" sz="quarter" idx="14"/>
          </p:nvPr>
        </p:nvSpPr>
        <p:spPr>
          <a:xfrm>
            <a:off x="7055967" y="5025956"/>
            <a:ext cx="1458980" cy="1457190"/>
          </a:xfrm>
          <a:pattFill prst="solidDmnd">
            <a:fgClr>
              <a:schemeClr val="bg2"/>
            </a:fgClr>
            <a:bgClr>
              <a:srgbClr val="39B54A"/>
            </a:bgClr>
          </a:pattFill>
        </p:spPr>
        <p:txBody>
          <a:bodyPr/>
          <a:lstStyle/>
          <a:p>
            <a:endParaRPr lang="fr-BE"/>
          </a:p>
        </p:txBody>
      </p:sp>
      <p:sp>
        <p:nvSpPr>
          <p:cNvPr id="12" name="Espace réservé pour une image  5"/>
          <p:cNvSpPr>
            <a:spLocks noGrp="1"/>
          </p:cNvSpPr>
          <p:nvPr>
            <p:ph type="pic" sz="quarter" idx="15"/>
          </p:nvPr>
        </p:nvSpPr>
        <p:spPr>
          <a:xfrm>
            <a:off x="8686970" y="5029198"/>
            <a:ext cx="1458980" cy="1457190"/>
          </a:xfrm>
          <a:pattFill prst="solidDmnd">
            <a:fgClr>
              <a:schemeClr val="bg2"/>
            </a:fgClr>
            <a:bgClr>
              <a:srgbClr val="39B54A"/>
            </a:bgClr>
          </a:pattFill>
        </p:spPr>
        <p:txBody>
          <a:bodyPr/>
          <a:lstStyle/>
          <a:p>
            <a:endParaRPr lang="fr-BE"/>
          </a:p>
        </p:txBody>
      </p:sp>
      <p:sp>
        <p:nvSpPr>
          <p:cNvPr id="15" name="Espace réservé du contenu 2"/>
          <p:cNvSpPr>
            <a:spLocks noGrp="1"/>
          </p:cNvSpPr>
          <p:nvPr>
            <p:ph idx="16"/>
          </p:nvPr>
        </p:nvSpPr>
        <p:spPr>
          <a:xfrm>
            <a:off x="6073308" y="1624523"/>
            <a:ext cx="4069403" cy="3271737"/>
          </a:xfrm>
        </p:spPr>
        <p:txBody>
          <a:bodyPr lIns="0" tIns="0" rIns="0" bIns="0"/>
          <a:lstStyle>
            <a:lvl1pPr marL="0" indent="0">
              <a:buNone/>
              <a:defRPr>
                <a:solidFill>
                  <a:schemeClr val="bg1"/>
                </a:solidFill>
                <a:latin typeface="PF Square Sans Pro" panose="02000506040000020004" pitchFamily="2" charset="0"/>
              </a:defRPr>
            </a:lvl1pPr>
            <a:lvl2pPr marL="200385" indent="0">
              <a:buNone/>
              <a:defRPr>
                <a:solidFill>
                  <a:schemeClr val="bg1"/>
                </a:solidFill>
                <a:latin typeface="PF Square Sans Pro" panose="02000506040000020004" pitchFamily="2" charset="0"/>
              </a:defRPr>
            </a:lvl2pPr>
            <a:lvl3pPr marL="400766" indent="0">
              <a:buNone/>
              <a:defRPr>
                <a:solidFill>
                  <a:schemeClr val="bg1"/>
                </a:solidFill>
                <a:latin typeface="PF Square Sans Pro" panose="02000506040000020004" pitchFamily="2" charset="0"/>
              </a:defRPr>
            </a:lvl3pPr>
            <a:lvl4pPr marL="601152" indent="0">
              <a:buNone/>
              <a:defRPr>
                <a:solidFill>
                  <a:schemeClr val="bg1"/>
                </a:solidFill>
                <a:latin typeface="PF Square Sans Pro" panose="02000506040000020004" pitchFamily="2" charset="0"/>
              </a:defRPr>
            </a:lvl4pPr>
            <a:lvl5pPr marL="801535" indent="0">
              <a:buNone/>
              <a:defRPr>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numéro de diapositive 5"/>
          <p:cNvSpPr>
            <a:spLocks noGrp="1"/>
          </p:cNvSpPr>
          <p:nvPr>
            <p:ph type="sldNum" sz="quarter" idx="17"/>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14" name="Rectangle 13"/>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348491892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4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23" name="Espace réservé pour une image  5"/>
          <p:cNvSpPr>
            <a:spLocks noGrp="1"/>
          </p:cNvSpPr>
          <p:nvPr>
            <p:ph type="pic" sz="quarter" idx="30"/>
          </p:nvPr>
        </p:nvSpPr>
        <p:spPr>
          <a:xfrm>
            <a:off x="5415070" y="5201056"/>
            <a:ext cx="4728943"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24" name="Espace réservé du contenu 2"/>
          <p:cNvSpPr>
            <a:spLocks noGrp="1"/>
          </p:cNvSpPr>
          <p:nvPr>
            <p:ph idx="13"/>
          </p:nvPr>
        </p:nvSpPr>
        <p:spPr>
          <a:xfrm>
            <a:off x="554477" y="3443601"/>
            <a:ext cx="4724400"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6" name="Espace réservé du contenu 2"/>
          <p:cNvSpPr>
            <a:spLocks noGrp="1"/>
          </p:cNvSpPr>
          <p:nvPr>
            <p:ph idx="32"/>
          </p:nvPr>
        </p:nvSpPr>
        <p:spPr>
          <a:xfrm>
            <a:off x="5421553" y="1815831"/>
            <a:ext cx="4727644" cy="3249038"/>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5" name="Espace réservé pour une image  5"/>
          <p:cNvSpPr>
            <a:spLocks noGrp="1"/>
          </p:cNvSpPr>
          <p:nvPr>
            <p:ph type="pic" sz="quarter" idx="23"/>
          </p:nvPr>
        </p:nvSpPr>
        <p:spPr>
          <a:xfrm>
            <a:off x="551406" y="1802859"/>
            <a:ext cx="4727472"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7"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8" name="Rectangle 7"/>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2113180751"/>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5_Titre et contenu">
    <p:bg>
      <p:bgPr>
        <a:solidFill>
          <a:schemeClr val="tx1"/>
        </a:solidFill>
        <a:effectLst/>
      </p:bgPr>
    </p:bg>
    <p:spTree>
      <p:nvGrpSpPr>
        <p:cNvPr id="1" name=""/>
        <p:cNvGrpSpPr/>
        <p:nvPr/>
      </p:nvGrpSpPr>
      <p:grpSpPr>
        <a:xfrm>
          <a:off x="0" y="0"/>
          <a:ext cx="0" cy="0"/>
          <a:chOff x="0" y="0"/>
          <a:chExt cx="0" cy="0"/>
        </a:xfrm>
      </p:grpSpPr>
      <p:pic>
        <p:nvPicPr>
          <p:cNvPr id="13" name="Imag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 y="524"/>
            <a:ext cx="10692548" cy="7559156"/>
          </a:xfrm>
          <a:prstGeom prst="rect">
            <a:avLst/>
          </a:prstGeom>
        </p:spPr>
      </p:pic>
      <p:sp>
        <p:nvSpPr>
          <p:cNvPr id="7" name="Espace réservé pour une image  5"/>
          <p:cNvSpPr>
            <a:spLocks noGrp="1"/>
          </p:cNvSpPr>
          <p:nvPr>
            <p:ph type="pic" sz="quarter" idx="23"/>
          </p:nvPr>
        </p:nvSpPr>
        <p:spPr>
          <a:xfrm>
            <a:off x="551405" y="1802859"/>
            <a:ext cx="1458980" cy="1457190"/>
          </a:xfrm>
          <a:pattFill prst="solidDmnd">
            <a:fgClr>
              <a:schemeClr val="bg2"/>
            </a:fgClr>
            <a:bgClr>
              <a:srgbClr val="39B54A"/>
            </a:bgClr>
          </a:pattFill>
        </p:spPr>
        <p:txBody>
          <a:bodyPr anchor="ctr"/>
          <a:lstStyle>
            <a:lvl1pPr marL="0" indent="0" algn="ctr">
              <a:buNone/>
              <a:defRPr/>
            </a:lvl1pPr>
          </a:lstStyle>
          <a:p>
            <a:endParaRPr lang="fr-BE" dirty="0"/>
          </a:p>
        </p:txBody>
      </p:sp>
      <p:sp>
        <p:nvSpPr>
          <p:cNvPr id="8" name="Espace réservé pour une image  5"/>
          <p:cNvSpPr>
            <a:spLocks noGrp="1"/>
          </p:cNvSpPr>
          <p:nvPr>
            <p:ph type="pic" sz="quarter" idx="24"/>
          </p:nvPr>
        </p:nvSpPr>
        <p:spPr>
          <a:xfrm>
            <a:off x="2178517"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9" name="Espace réservé pour une image  5"/>
          <p:cNvSpPr>
            <a:spLocks noGrp="1"/>
          </p:cNvSpPr>
          <p:nvPr>
            <p:ph type="pic" sz="quarter" idx="25"/>
          </p:nvPr>
        </p:nvSpPr>
        <p:spPr>
          <a:xfrm>
            <a:off x="380563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0" name="Espace réservé pour une image  5"/>
          <p:cNvSpPr>
            <a:spLocks noGrp="1"/>
          </p:cNvSpPr>
          <p:nvPr>
            <p:ph type="pic" sz="quarter" idx="26"/>
          </p:nvPr>
        </p:nvSpPr>
        <p:spPr>
          <a:xfrm>
            <a:off x="5432744"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1" name="Espace réservé pour une image  5"/>
          <p:cNvSpPr>
            <a:spLocks noGrp="1"/>
          </p:cNvSpPr>
          <p:nvPr>
            <p:ph type="pic" sz="quarter" idx="27"/>
          </p:nvPr>
        </p:nvSpPr>
        <p:spPr>
          <a:xfrm>
            <a:off x="7059858"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2" name="Espace réservé pour une image  5"/>
          <p:cNvSpPr>
            <a:spLocks noGrp="1"/>
          </p:cNvSpPr>
          <p:nvPr>
            <p:ph type="pic" sz="quarter" idx="28"/>
          </p:nvPr>
        </p:nvSpPr>
        <p:spPr>
          <a:xfrm>
            <a:off x="8686970" y="1802859"/>
            <a:ext cx="1458980" cy="1457190"/>
          </a:xfrm>
          <a:pattFill prst="solidDmnd">
            <a:fgClr>
              <a:schemeClr val="bg2"/>
            </a:fgClr>
            <a:bgClr>
              <a:srgbClr val="39B54A"/>
            </a:bgClr>
          </a:pattFill>
        </p:spPr>
        <p:txBody>
          <a:bodyPr anchor="ctr"/>
          <a:lstStyle>
            <a:lvl1pPr marL="0" indent="0" algn="ctr">
              <a:buNone/>
              <a:defRPr/>
            </a:lvl1pPr>
          </a:lstStyle>
          <a:p>
            <a:endParaRPr lang="fr-BE"/>
          </a:p>
        </p:txBody>
      </p:sp>
      <p:sp>
        <p:nvSpPr>
          <p:cNvPr id="14" name="Espace réservé du contenu 2"/>
          <p:cNvSpPr>
            <a:spLocks noGrp="1"/>
          </p:cNvSpPr>
          <p:nvPr>
            <p:ph idx="13"/>
          </p:nvPr>
        </p:nvSpPr>
        <p:spPr>
          <a:xfrm>
            <a:off x="554479" y="3443601"/>
            <a:ext cx="1468876"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5" name="Espace réservé du contenu 2"/>
          <p:cNvSpPr>
            <a:spLocks noGrp="1"/>
          </p:cNvSpPr>
          <p:nvPr>
            <p:ph idx="29"/>
          </p:nvPr>
        </p:nvSpPr>
        <p:spPr>
          <a:xfrm>
            <a:off x="2180295" y="3443601"/>
            <a:ext cx="1468876"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6" name="Espace réservé du contenu 2"/>
          <p:cNvSpPr>
            <a:spLocks noGrp="1"/>
          </p:cNvSpPr>
          <p:nvPr>
            <p:ph idx="30"/>
          </p:nvPr>
        </p:nvSpPr>
        <p:spPr>
          <a:xfrm>
            <a:off x="3806111" y="3443601"/>
            <a:ext cx="1468876"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7" name="Espace réservé du contenu 2"/>
          <p:cNvSpPr>
            <a:spLocks noGrp="1"/>
          </p:cNvSpPr>
          <p:nvPr>
            <p:ph idx="31"/>
          </p:nvPr>
        </p:nvSpPr>
        <p:spPr>
          <a:xfrm>
            <a:off x="5431928" y="3443601"/>
            <a:ext cx="1468876"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8" name="Espace réservé du contenu 2"/>
          <p:cNvSpPr>
            <a:spLocks noGrp="1"/>
          </p:cNvSpPr>
          <p:nvPr>
            <p:ph idx="32"/>
          </p:nvPr>
        </p:nvSpPr>
        <p:spPr>
          <a:xfrm>
            <a:off x="7057741" y="3443601"/>
            <a:ext cx="1468876"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9" name="Espace réservé du contenu 2"/>
          <p:cNvSpPr>
            <a:spLocks noGrp="1"/>
          </p:cNvSpPr>
          <p:nvPr>
            <p:ph idx="33"/>
          </p:nvPr>
        </p:nvSpPr>
        <p:spPr>
          <a:xfrm>
            <a:off x="8683558" y="3443601"/>
            <a:ext cx="1468876" cy="3229581"/>
          </a:xfrm>
        </p:spPr>
        <p:txBody>
          <a:bodyPr lIns="0" tIns="0" rIns="0" bIns="0"/>
          <a:lstStyle>
            <a:lvl1pPr marL="0" indent="0">
              <a:buNone/>
              <a:defRPr i="1">
                <a:solidFill>
                  <a:schemeClr val="bg1"/>
                </a:solidFill>
                <a:latin typeface="PF Square Sans Pro" panose="02000506040000020004" pitchFamily="2" charset="0"/>
              </a:defRPr>
            </a:lvl1pPr>
            <a:lvl2pPr marL="200361" indent="0">
              <a:buNone/>
              <a:defRPr i="1">
                <a:solidFill>
                  <a:schemeClr val="bg1"/>
                </a:solidFill>
                <a:latin typeface="PF Square Sans Pro" panose="02000506040000020004" pitchFamily="2" charset="0"/>
              </a:defRPr>
            </a:lvl2pPr>
            <a:lvl3pPr marL="400717" indent="0">
              <a:buNone/>
              <a:defRPr i="1">
                <a:solidFill>
                  <a:schemeClr val="bg1"/>
                </a:solidFill>
                <a:latin typeface="PF Square Sans Pro" panose="02000506040000020004" pitchFamily="2" charset="0"/>
              </a:defRPr>
            </a:lvl3pPr>
            <a:lvl4pPr marL="601077" indent="0">
              <a:buNone/>
              <a:defRPr i="1">
                <a:solidFill>
                  <a:schemeClr val="bg1"/>
                </a:solidFill>
                <a:latin typeface="PF Square Sans Pro" panose="02000506040000020004" pitchFamily="2" charset="0"/>
              </a:defRPr>
            </a:lvl4pPr>
            <a:lvl5pPr marL="801435" indent="0">
              <a:buNone/>
              <a:defRPr i="1">
                <a:solidFill>
                  <a:schemeClr val="bg1"/>
                </a:solidFill>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20" name="Espace réservé du numéro de diapositive 5"/>
          <p:cNvSpPr>
            <a:spLocks noGrp="1"/>
          </p:cNvSpPr>
          <p:nvPr>
            <p:ph type="sldNum" sz="quarter" idx="12"/>
          </p:nvPr>
        </p:nvSpPr>
        <p:spPr>
          <a:xfrm>
            <a:off x="563021" y="4"/>
            <a:ext cx="319550" cy="597528"/>
          </a:xfrm>
          <a:solidFill>
            <a:srgbClr val="39B54B"/>
          </a:solidFill>
        </p:spPr>
        <p:txBody>
          <a:bodyPr/>
          <a:lstStyle>
            <a:lvl1pPr algn="ctr">
              <a:defRPr sz="700"/>
            </a:lvl1pPr>
          </a:lstStyle>
          <a:p>
            <a:fld id="{AE035A4D-BA9C-49E1-A14D-178732FF8606}" type="slidenum">
              <a:rPr lang="fr-BE" smtClean="0">
                <a:solidFill>
                  <a:srgbClr val="FFFFFF">
                    <a:tint val="75000"/>
                  </a:srgbClr>
                </a:solidFill>
              </a:rPr>
              <a:pPr/>
              <a:t>‹#›</a:t>
            </a:fld>
            <a:endParaRPr lang="fr-BE" dirty="0">
              <a:solidFill>
                <a:srgbClr val="FFFFFF">
                  <a:tint val="75000"/>
                </a:srgbClr>
              </a:solidFill>
            </a:endParaRPr>
          </a:p>
        </p:txBody>
      </p:sp>
      <p:sp>
        <p:nvSpPr>
          <p:cNvPr id="21" name="Rectangle 20"/>
          <p:cNvSpPr/>
          <p:nvPr userDrawn="1"/>
        </p:nvSpPr>
        <p:spPr>
          <a:xfrm>
            <a:off x="397164" y="6724080"/>
            <a:ext cx="1154545" cy="69272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defTabSz="1042296"/>
            <a:endParaRPr lang="en-GB" sz="2100">
              <a:solidFill>
                <a:srgbClr val="034EA2"/>
              </a:solidFill>
            </a:endParaRPr>
          </a:p>
        </p:txBody>
      </p:sp>
    </p:spTree>
    <p:extLst>
      <p:ext uri="{BB962C8B-B14F-4D97-AF65-F5344CB8AC3E}">
        <p14:creationId xmlns:p14="http://schemas.microsoft.com/office/powerpoint/2010/main" val="356593648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348403"/>
            <a:ext cx="9088041" cy="1620430"/>
          </a:xfrm>
          <a:prstGeom prst="rect">
            <a:avLst/>
          </a:prstGeom>
        </p:spPr>
        <p:txBody>
          <a:bodyPr lIns="104249" tIns="52124" rIns="104249" bIns="52124"/>
          <a:lstStyle/>
          <a:p>
            <a:r>
              <a:rPr lang="en-US" dirty="0" smtClean="0"/>
              <a:t>Click to edit Master title style</a:t>
            </a:r>
            <a:endParaRPr lang="en-GB" dirty="0"/>
          </a:p>
        </p:txBody>
      </p:sp>
      <p:sp>
        <p:nvSpPr>
          <p:cNvPr id="3" name="Subtitle 2"/>
          <p:cNvSpPr>
            <a:spLocks noGrp="1"/>
          </p:cNvSpPr>
          <p:nvPr>
            <p:ph type="subTitle" idx="1"/>
          </p:nvPr>
        </p:nvSpPr>
        <p:spPr>
          <a:xfrm>
            <a:off x="1603772" y="4283818"/>
            <a:ext cx="7484269" cy="1931917"/>
          </a:xfrm>
        </p:spPr>
        <p:txBody>
          <a:bodyPr/>
          <a:lstStyle>
            <a:lvl1pPr marL="0" indent="0" algn="ctr">
              <a:buNone/>
              <a:defRPr/>
            </a:lvl1pPr>
            <a:lvl2pPr marL="521245" indent="0" algn="ctr">
              <a:buNone/>
              <a:defRPr/>
            </a:lvl2pPr>
            <a:lvl3pPr marL="1042487" indent="0" algn="ctr">
              <a:buNone/>
              <a:defRPr/>
            </a:lvl3pPr>
            <a:lvl4pPr marL="1563729" indent="0" algn="ctr">
              <a:buNone/>
              <a:defRPr/>
            </a:lvl4pPr>
            <a:lvl5pPr marL="2084973" indent="0" algn="ctr">
              <a:buNone/>
              <a:defRPr/>
            </a:lvl5pPr>
            <a:lvl6pPr marL="2606215" indent="0" algn="ctr">
              <a:buNone/>
              <a:defRPr/>
            </a:lvl6pPr>
            <a:lvl7pPr marL="3127460" indent="0" algn="ctr">
              <a:buNone/>
              <a:defRPr/>
            </a:lvl7pPr>
            <a:lvl8pPr marL="3648702" indent="0" algn="ctr">
              <a:buNone/>
              <a:defRPr/>
            </a:lvl8pPr>
            <a:lvl9pPr marL="4169946" indent="0" algn="ctr">
              <a:buNone/>
              <a:defRPr/>
            </a:lvl9pPr>
          </a:lstStyle>
          <a:p>
            <a:r>
              <a:rPr lang="en-US" smtClean="0"/>
              <a:t>Click to edit Master subtitle style</a:t>
            </a:r>
            <a:endParaRPr lang="en-GB"/>
          </a:p>
        </p:txBody>
      </p:sp>
      <p:sp>
        <p:nvSpPr>
          <p:cNvPr id="4" name="Rectangle 4"/>
          <p:cNvSpPr>
            <a:spLocks noGrp="1" noChangeArrowheads="1"/>
          </p:cNvSpPr>
          <p:nvPr>
            <p:ph type="sldNum" idx="10"/>
          </p:nvPr>
        </p:nvSpPr>
        <p:spPr>
          <a:ln/>
        </p:spPr>
        <p:txBody>
          <a:bodyPr/>
          <a:lstStyle>
            <a:lvl1pPr>
              <a:defRPr/>
            </a:lvl1pPr>
          </a:lstStyle>
          <a:p>
            <a:pPr>
              <a:defRPr/>
            </a:pPr>
            <a:fld id="{079EA3DD-76C7-46EC-9ACF-1ACAF22BB075}" type="slidenum">
              <a:rPr lang="en-US"/>
              <a:pPr>
                <a:defRPr/>
              </a:pPr>
              <a:t>‹#›</a:t>
            </a:fld>
            <a:endParaRPr lang="en-US" dirty="0"/>
          </a:p>
        </p:txBody>
      </p:sp>
    </p:spTree>
    <p:extLst>
      <p:ext uri="{BB962C8B-B14F-4D97-AF65-F5344CB8AC3E}">
        <p14:creationId xmlns:p14="http://schemas.microsoft.com/office/powerpoint/2010/main" val="148168979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4591" y="604818"/>
            <a:ext cx="9622632" cy="952506"/>
          </a:xfrm>
          <a:prstGeom prst="rect">
            <a:avLst/>
          </a:prstGeom>
        </p:spPr>
        <p:txBody>
          <a:bodyPr lIns="104249" tIns="52124" rIns="104249" bIns="52124"/>
          <a:lstStyle>
            <a:lvl1pPr>
              <a:defRPr b="1">
                <a:latin typeface="Calibri" panose="020F0502020204030204"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631114" y="1874826"/>
            <a:ext cx="9617064" cy="5476908"/>
          </a:xfrm>
        </p:spPr>
        <p:txBody>
          <a:bodyPr/>
          <a:lstStyle>
            <a:lvl1pPr marL="521245" indent="-521245">
              <a:buFont typeface="Arial" panose="020B0604020202020204" pitchFamily="34" charset="0"/>
              <a:buChar char="•"/>
              <a:defRPr b="1">
                <a:solidFill>
                  <a:srgbClr val="800000"/>
                </a:solidFill>
                <a:latin typeface="Calibri" panose="020F0502020204030204" pitchFamily="34" charset="0"/>
              </a:defRPr>
            </a:lvl1pPr>
            <a:lvl2pPr marL="1042487" indent="-521245">
              <a:buFont typeface="Calibri" panose="020F0502020204030204" pitchFamily="34" charset="0"/>
              <a:buChar char="—"/>
              <a:defRPr>
                <a:solidFill>
                  <a:schemeClr val="bg1"/>
                </a:solidFill>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smtClean="0"/>
              <a:t>Click to edit Master text styles</a:t>
            </a:r>
          </a:p>
          <a:p>
            <a:pPr lvl="1"/>
            <a:r>
              <a:rPr lang="en-US" dirty="0" smtClean="0"/>
              <a:t>Second level</a:t>
            </a:r>
          </a:p>
        </p:txBody>
      </p:sp>
      <p:sp>
        <p:nvSpPr>
          <p:cNvPr id="4" name="Rectangle 4"/>
          <p:cNvSpPr>
            <a:spLocks noGrp="1" noChangeArrowheads="1"/>
          </p:cNvSpPr>
          <p:nvPr>
            <p:ph type="sldNum" idx="10"/>
          </p:nvPr>
        </p:nvSpPr>
        <p:spPr>
          <a:xfrm>
            <a:off x="9972575" y="138427"/>
            <a:ext cx="796317" cy="519728"/>
          </a:xfrm>
          <a:ln/>
        </p:spPr>
        <p:txBody>
          <a:bodyPr/>
          <a:lstStyle>
            <a:lvl1pPr>
              <a:defRPr/>
            </a:lvl1pPr>
          </a:lstStyle>
          <a:p>
            <a:pPr>
              <a:defRPr/>
            </a:pPr>
            <a:fld id="{9C8F8E3E-5D60-4883-A5AE-A9D8FB5036C4}" type="slidenum">
              <a:rPr lang="en-US"/>
              <a:pPr>
                <a:defRPr/>
              </a:pPr>
              <a:t>‹#›</a:t>
            </a:fld>
            <a:endParaRPr lang="en-US" dirty="0"/>
          </a:p>
        </p:txBody>
      </p:sp>
    </p:spTree>
    <p:extLst>
      <p:ext uri="{BB962C8B-B14F-4D97-AF65-F5344CB8AC3E}">
        <p14:creationId xmlns:p14="http://schemas.microsoft.com/office/powerpoint/2010/main" val="4122791723"/>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82" y="4857795"/>
            <a:ext cx="9088041" cy="1501435"/>
          </a:xfrm>
          <a:prstGeom prst="rect">
            <a:avLst/>
          </a:prstGeom>
        </p:spPr>
        <p:txBody>
          <a:bodyPr lIns="104249" tIns="52124" rIns="104249" bIns="52124" anchor="t"/>
          <a:lstStyle>
            <a:lvl1pPr algn="l">
              <a:defRPr sz="4600" b="1" cap="all"/>
            </a:lvl1pPr>
          </a:lstStyle>
          <a:p>
            <a:r>
              <a:rPr lang="en-US" smtClean="0"/>
              <a:t>Click to edit Master title style</a:t>
            </a:r>
            <a:endParaRPr lang="en-GB"/>
          </a:p>
        </p:txBody>
      </p:sp>
      <p:sp>
        <p:nvSpPr>
          <p:cNvPr id="3" name="Text Placeholder 2"/>
          <p:cNvSpPr>
            <a:spLocks noGrp="1"/>
          </p:cNvSpPr>
          <p:nvPr>
            <p:ph type="body" idx="1"/>
          </p:nvPr>
        </p:nvSpPr>
        <p:spPr>
          <a:xfrm>
            <a:off x="844582" y="3204117"/>
            <a:ext cx="9088041" cy="1653678"/>
          </a:xfrm>
        </p:spPr>
        <p:txBody>
          <a:bodyPr anchor="b"/>
          <a:lstStyle>
            <a:lvl1pPr marL="0" indent="0">
              <a:buNone/>
              <a:defRPr sz="2300"/>
            </a:lvl1pPr>
            <a:lvl2pPr marL="521245" indent="0">
              <a:buNone/>
              <a:defRPr sz="2100"/>
            </a:lvl2pPr>
            <a:lvl3pPr marL="1042487" indent="0">
              <a:buNone/>
              <a:defRPr sz="1800"/>
            </a:lvl3pPr>
            <a:lvl4pPr marL="1563729" indent="0">
              <a:buNone/>
              <a:defRPr sz="1600"/>
            </a:lvl4pPr>
            <a:lvl5pPr marL="2084973" indent="0">
              <a:buNone/>
              <a:defRPr sz="1600"/>
            </a:lvl5pPr>
            <a:lvl6pPr marL="2606215" indent="0">
              <a:buNone/>
              <a:defRPr sz="1600"/>
            </a:lvl6pPr>
            <a:lvl7pPr marL="3127460" indent="0">
              <a:buNone/>
              <a:defRPr sz="1600"/>
            </a:lvl7pPr>
            <a:lvl8pPr marL="3648702" indent="0">
              <a:buNone/>
              <a:defRPr sz="1600"/>
            </a:lvl8pPr>
            <a:lvl9pPr marL="4169946" indent="0">
              <a:buNone/>
              <a:defRPr sz="1600"/>
            </a:lvl9pPr>
          </a:lstStyle>
          <a:p>
            <a:pPr lvl="0"/>
            <a:r>
              <a:rPr lang="en-US" smtClean="0"/>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B0581E79-3345-4FE2-A07E-B9EB05166A80}" type="slidenum">
              <a:rPr lang="en-US"/>
              <a:pPr>
                <a:defRPr/>
              </a:pPr>
              <a:t>‹#›</a:t>
            </a:fld>
            <a:endParaRPr lang="en-US" dirty="0"/>
          </a:p>
        </p:txBody>
      </p:sp>
    </p:spTree>
    <p:extLst>
      <p:ext uri="{BB962C8B-B14F-4D97-AF65-F5344CB8AC3E}">
        <p14:creationId xmlns:p14="http://schemas.microsoft.com/office/powerpoint/2010/main" val="36653587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4591" y="302737"/>
            <a:ext cx="9622632" cy="1259946"/>
          </a:xfrm>
          <a:prstGeom prst="rect">
            <a:avLst/>
          </a:prstGeom>
        </p:spPr>
        <p:txBody>
          <a:bodyPr lIns="104249" tIns="52124" rIns="104249" bIns="52124"/>
          <a:lstStyle/>
          <a:p>
            <a:r>
              <a:rPr lang="en-US" smtClean="0"/>
              <a:t>Click to edit Master title style</a:t>
            </a:r>
            <a:endParaRPr lang="en-GB"/>
          </a:p>
        </p:txBody>
      </p:sp>
      <p:sp>
        <p:nvSpPr>
          <p:cNvPr id="3" name="Content Placeholder 2"/>
          <p:cNvSpPr>
            <a:spLocks noGrp="1"/>
          </p:cNvSpPr>
          <p:nvPr>
            <p:ph sz="half" idx="1"/>
          </p:nvPr>
        </p:nvSpPr>
        <p:spPr>
          <a:xfrm>
            <a:off x="534595" y="1763928"/>
            <a:ext cx="4718505" cy="5115031"/>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31294" y="1763928"/>
            <a:ext cx="4720362" cy="5115031"/>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sldNum" idx="10"/>
          </p:nvPr>
        </p:nvSpPr>
        <p:spPr>
          <a:ln/>
        </p:spPr>
        <p:txBody>
          <a:bodyPr/>
          <a:lstStyle>
            <a:lvl1pPr>
              <a:defRPr/>
            </a:lvl1pPr>
          </a:lstStyle>
          <a:p>
            <a:pPr>
              <a:defRPr/>
            </a:pPr>
            <a:fld id="{03B1E2FE-84AA-4D26-A6F0-FA8BCA46CFF8}" type="slidenum">
              <a:rPr lang="en-US"/>
              <a:pPr>
                <a:defRPr/>
              </a:pPr>
              <a:t>‹#›</a:t>
            </a:fld>
            <a:endParaRPr lang="en-US" dirty="0"/>
          </a:p>
        </p:txBody>
      </p:sp>
    </p:spTree>
    <p:extLst>
      <p:ext uri="{BB962C8B-B14F-4D97-AF65-F5344CB8AC3E}">
        <p14:creationId xmlns:p14="http://schemas.microsoft.com/office/powerpoint/2010/main" val="316092968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591" y="302737"/>
            <a:ext cx="9622632" cy="1259946"/>
          </a:xfrm>
          <a:prstGeom prst="rect">
            <a:avLst/>
          </a:prstGeom>
        </p:spPr>
        <p:txBody>
          <a:bodyPr lIns="104249" tIns="52124" rIns="104249" bIns="52124"/>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591" y="1692179"/>
            <a:ext cx="4724074" cy="705219"/>
          </a:xfrm>
        </p:spPr>
        <p:txBody>
          <a:bodyPr anchor="b"/>
          <a:lstStyle>
            <a:lvl1pPr marL="0" indent="0">
              <a:buNone/>
              <a:defRPr sz="2700" b="1"/>
            </a:lvl1pPr>
            <a:lvl2pPr marL="521245" indent="0">
              <a:buNone/>
              <a:defRPr sz="2300" b="1"/>
            </a:lvl2pPr>
            <a:lvl3pPr marL="1042487" indent="0">
              <a:buNone/>
              <a:defRPr sz="2100" b="1"/>
            </a:lvl3pPr>
            <a:lvl4pPr marL="1563729" indent="0">
              <a:buNone/>
              <a:defRPr sz="1800" b="1"/>
            </a:lvl4pPr>
            <a:lvl5pPr marL="2084973" indent="0">
              <a:buNone/>
              <a:defRPr sz="1800" b="1"/>
            </a:lvl5pPr>
            <a:lvl6pPr marL="2606215" indent="0">
              <a:buNone/>
              <a:defRPr sz="1800" b="1"/>
            </a:lvl6pPr>
            <a:lvl7pPr marL="3127460" indent="0">
              <a:buNone/>
              <a:defRPr sz="1800" b="1"/>
            </a:lvl7pPr>
            <a:lvl8pPr marL="3648702" indent="0">
              <a:buNone/>
              <a:defRPr sz="1800" b="1"/>
            </a:lvl8pPr>
            <a:lvl9pPr marL="4169946"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34591" y="2397397"/>
            <a:ext cx="4724074" cy="435556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1293" y="1692179"/>
            <a:ext cx="4725930" cy="705219"/>
          </a:xfrm>
        </p:spPr>
        <p:txBody>
          <a:bodyPr anchor="b"/>
          <a:lstStyle>
            <a:lvl1pPr marL="0" indent="0">
              <a:buNone/>
              <a:defRPr sz="2700" b="1"/>
            </a:lvl1pPr>
            <a:lvl2pPr marL="521245" indent="0">
              <a:buNone/>
              <a:defRPr sz="2300" b="1"/>
            </a:lvl2pPr>
            <a:lvl3pPr marL="1042487" indent="0">
              <a:buNone/>
              <a:defRPr sz="2100" b="1"/>
            </a:lvl3pPr>
            <a:lvl4pPr marL="1563729" indent="0">
              <a:buNone/>
              <a:defRPr sz="1800" b="1"/>
            </a:lvl4pPr>
            <a:lvl5pPr marL="2084973" indent="0">
              <a:buNone/>
              <a:defRPr sz="1800" b="1"/>
            </a:lvl5pPr>
            <a:lvl6pPr marL="2606215" indent="0">
              <a:buNone/>
              <a:defRPr sz="1800" b="1"/>
            </a:lvl6pPr>
            <a:lvl7pPr marL="3127460" indent="0">
              <a:buNone/>
              <a:defRPr sz="1800" b="1"/>
            </a:lvl7pPr>
            <a:lvl8pPr marL="3648702" indent="0">
              <a:buNone/>
              <a:defRPr sz="1800" b="1"/>
            </a:lvl8pPr>
            <a:lvl9pPr marL="4169946"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31293" y="2397397"/>
            <a:ext cx="4725930" cy="435556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sldNum" idx="10"/>
          </p:nvPr>
        </p:nvSpPr>
        <p:spPr>
          <a:ln/>
        </p:spPr>
        <p:txBody>
          <a:bodyPr/>
          <a:lstStyle>
            <a:lvl1pPr>
              <a:defRPr/>
            </a:lvl1pPr>
          </a:lstStyle>
          <a:p>
            <a:pPr>
              <a:defRPr/>
            </a:pPr>
            <a:fld id="{4D5FB976-3E24-4477-BB81-48F040C87AB0}" type="slidenum">
              <a:rPr lang="en-US"/>
              <a:pPr>
                <a:defRPr/>
              </a:pPr>
              <a:t>‹#›</a:t>
            </a:fld>
            <a:endParaRPr lang="en-US" dirty="0"/>
          </a:p>
        </p:txBody>
      </p:sp>
    </p:spTree>
    <p:extLst>
      <p:ext uri="{BB962C8B-B14F-4D97-AF65-F5344CB8AC3E}">
        <p14:creationId xmlns:p14="http://schemas.microsoft.com/office/powerpoint/2010/main" val="269709683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4591" y="302737"/>
            <a:ext cx="9622632" cy="1259946"/>
          </a:xfrm>
          <a:prstGeom prst="rect">
            <a:avLst/>
          </a:prstGeom>
        </p:spPr>
        <p:txBody>
          <a:bodyPr lIns="104249" tIns="52124" rIns="104249" bIns="52124"/>
          <a:lstStyle/>
          <a:p>
            <a:r>
              <a:rPr lang="en-US" smtClean="0"/>
              <a:t>Click to edit Master title style</a:t>
            </a:r>
            <a:endParaRPr lang="en-GB"/>
          </a:p>
        </p:txBody>
      </p:sp>
      <p:sp>
        <p:nvSpPr>
          <p:cNvPr id="3" name="Rectangle 4"/>
          <p:cNvSpPr>
            <a:spLocks noGrp="1" noChangeArrowheads="1"/>
          </p:cNvSpPr>
          <p:nvPr>
            <p:ph type="sldNum" idx="10"/>
          </p:nvPr>
        </p:nvSpPr>
        <p:spPr>
          <a:ln/>
        </p:spPr>
        <p:txBody>
          <a:bodyPr/>
          <a:lstStyle>
            <a:lvl1pPr>
              <a:defRPr/>
            </a:lvl1pPr>
          </a:lstStyle>
          <a:p>
            <a:pPr>
              <a:defRPr/>
            </a:pPr>
            <a:fld id="{999C9ED6-1FDC-474B-8BA8-7629A024C4F1}" type="slidenum">
              <a:rPr lang="en-US"/>
              <a:pPr>
                <a:defRPr/>
              </a:pPr>
              <a:t>‹#›</a:t>
            </a:fld>
            <a:endParaRPr lang="en-US" dirty="0"/>
          </a:p>
        </p:txBody>
      </p:sp>
    </p:spTree>
    <p:extLst>
      <p:ext uri="{BB962C8B-B14F-4D97-AF65-F5344CB8AC3E}">
        <p14:creationId xmlns:p14="http://schemas.microsoft.com/office/powerpoint/2010/main" val="257404359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CF21BEFA-1AF7-4E32-A0F1-03274DDE8B6F}" type="slidenum">
              <a:rPr lang="en-US"/>
              <a:pPr>
                <a:defRPr/>
              </a:pPr>
              <a:t>‹#›</a:t>
            </a:fld>
            <a:endParaRPr lang="en-US" dirty="0"/>
          </a:p>
        </p:txBody>
      </p:sp>
    </p:spTree>
    <p:extLst>
      <p:ext uri="{BB962C8B-B14F-4D97-AF65-F5344CB8AC3E}">
        <p14:creationId xmlns:p14="http://schemas.microsoft.com/office/powerpoint/2010/main" val="363573889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595" y="300987"/>
            <a:ext cx="3517533" cy="1280945"/>
          </a:xfrm>
          <a:prstGeom prst="rect">
            <a:avLst/>
          </a:prstGeom>
        </p:spPr>
        <p:txBody>
          <a:bodyPr lIns="104249" tIns="52124" rIns="104249" bIns="52124" anchor="b"/>
          <a:lstStyle>
            <a:lvl1pPr algn="l">
              <a:defRPr sz="2300" b="1"/>
            </a:lvl1pPr>
          </a:lstStyle>
          <a:p>
            <a:r>
              <a:rPr lang="en-US" smtClean="0"/>
              <a:t>Click to edit Master title style</a:t>
            </a:r>
            <a:endParaRPr lang="en-GB"/>
          </a:p>
        </p:txBody>
      </p:sp>
      <p:sp>
        <p:nvSpPr>
          <p:cNvPr id="3" name="Content Placeholder 2"/>
          <p:cNvSpPr>
            <a:spLocks noGrp="1"/>
          </p:cNvSpPr>
          <p:nvPr>
            <p:ph idx="1"/>
          </p:nvPr>
        </p:nvSpPr>
        <p:spPr>
          <a:xfrm>
            <a:off x="4180202" y="300991"/>
            <a:ext cx="5977020" cy="645197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595" y="1581936"/>
            <a:ext cx="3517533" cy="5171028"/>
          </a:xfrm>
        </p:spPr>
        <p:txBody>
          <a:bodyPr/>
          <a:lstStyle>
            <a:lvl1pPr marL="0" indent="0">
              <a:buNone/>
              <a:defRPr sz="1600"/>
            </a:lvl1pPr>
            <a:lvl2pPr marL="521245" indent="0">
              <a:buNone/>
              <a:defRPr sz="1400"/>
            </a:lvl2pPr>
            <a:lvl3pPr marL="1042487" indent="0">
              <a:buNone/>
              <a:defRPr sz="1100"/>
            </a:lvl3pPr>
            <a:lvl4pPr marL="1563729" indent="0">
              <a:buNone/>
              <a:defRPr sz="1000"/>
            </a:lvl4pPr>
            <a:lvl5pPr marL="2084973" indent="0">
              <a:buNone/>
              <a:defRPr sz="1000"/>
            </a:lvl5pPr>
            <a:lvl6pPr marL="2606215" indent="0">
              <a:buNone/>
              <a:defRPr sz="1000"/>
            </a:lvl6pPr>
            <a:lvl7pPr marL="3127460" indent="0">
              <a:buNone/>
              <a:defRPr sz="1000"/>
            </a:lvl7pPr>
            <a:lvl8pPr marL="3648702" indent="0">
              <a:buNone/>
              <a:defRPr sz="1000"/>
            </a:lvl8pPr>
            <a:lvl9pPr marL="4169946" indent="0">
              <a:buNone/>
              <a:defRPr sz="1000"/>
            </a:lvl9pPr>
          </a:lstStyle>
          <a:p>
            <a:pPr lvl="0"/>
            <a:r>
              <a:rPr lang="en-US" smtClean="0"/>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8E3986CE-1086-4A6C-A87E-BC19D28F0C43}" type="slidenum">
              <a:rPr lang="en-US"/>
              <a:pPr>
                <a:defRPr/>
              </a:pPr>
              <a:t>‹#›</a:t>
            </a:fld>
            <a:endParaRPr lang="en-US" dirty="0"/>
          </a:p>
        </p:txBody>
      </p:sp>
    </p:spTree>
    <p:extLst>
      <p:ext uri="{BB962C8B-B14F-4D97-AF65-F5344CB8AC3E}">
        <p14:creationId xmlns:p14="http://schemas.microsoft.com/office/powerpoint/2010/main" val="2411660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524"/>
            <a:ext cx="10692548" cy="7559156"/>
          </a:xfrm>
          <a:prstGeom prst="rect">
            <a:avLst/>
          </a:prstGeom>
        </p:spPr>
      </p:pic>
      <p:sp>
        <p:nvSpPr>
          <p:cNvPr id="2" name="Titre 1"/>
          <p:cNvSpPr>
            <a:spLocks noGrp="1"/>
          </p:cNvSpPr>
          <p:nvPr>
            <p:ph type="title"/>
          </p:nvPr>
        </p:nvSpPr>
        <p:spPr>
          <a:xfrm>
            <a:off x="557720" y="1627761"/>
            <a:ext cx="4787394" cy="713362"/>
          </a:xfrm>
        </p:spPr>
        <p:txBody>
          <a:bodyPr lIns="0" tIns="0" rIns="0" bIns="0">
            <a:normAutofit/>
          </a:bodyPr>
          <a:lstStyle>
            <a:lvl1pPr>
              <a:defRPr sz="1900" i="0">
                <a:latin typeface="PF Square Sans Pro" panose="02000506040000020004" pitchFamily="2" charset="0"/>
              </a:defRPr>
            </a:lvl1pPr>
          </a:lstStyle>
          <a:p>
            <a:r>
              <a:rPr lang="fr-FR" dirty="0" smtClean="0"/>
              <a:t>Modifiez le style du titre</a:t>
            </a:r>
            <a:endParaRPr lang="fr-BE" dirty="0"/>
          </a:p>
        </p:txBody>
      </p:sp>
      <p:sp>
        <p:nvSpPr>
          <p:cNvPr id="3" name="Espace réservé du contenu 2"/>
          <p:cNvSpPr>
            <a:spLocks noGrp="1"/>
          </p:cNvSpPr>
          <p:nvPr>
            <p:ph idx="1"/>
          </p:nvPr>
        </p:nvSpPr>
        <p:spPr>
          <a:xfrm>
            <a:off x="1887171" y="3605724"/>
            <a:ext cx="3457947" cy="3054485"/>
          </a:xfrm>
        </p:spPr>
        <p:txBody>
          <a:bodyPr lIns="0" tIns="0" rIns="0" bIns="0"/>
          <a:lstStyle>
            <a:lvl1pPr marL="0" indent="0">
              <a:buFont typeface="Arial" panose="020B0604020202020204" pitchFamily="34" charset="0"/>
              <a:buNone/>
              <a:defRPr>
                <a:latin typeface="PF Square Sans Pro" panose="02000506040000020004" pitchFamily="2" charset="0"/>
              </a:defRPr>
            </a:lvl1pPr>
            <a:lvl2pPr marL="200385" indent="0">
              <a:buNone/>
              <a:defRPr>
                <a:latin typeface="PF Square Sans Pro" panose="02000506040000020004" pitchFamily="2" charset="0"/>
              </a:defRPr>
            </a:lvl2pPr>
            <a:lvl3pPr marL="400766" indent="0">
              <a:buNone/>
              <a:defRPr>
                <a:latin typeface="PF Square Sans Pro" panose="02000506040000020004" pitchFamily="2" charset="0"/>
              </a:defRPr>
            </a:lvl3pPr>
            <a:lvl4pPr marL="601152" indent="0">
              <a:buNone/>
              <a:defRPr>
                <a:latin typeface="PF Square Sans Pro" panose="02000506040000020004" pitchFamily="2" charset="0"/>
              </a:defRPr>
            </a:lvl4pPr>
            <a:lvl5pPr marL="801535" indent="0">
              <a:buNone/>
              <a:defRPr>
                <a:latin typeface="PF Square Sans Pro" panose="02000506040000020004" pitchFamily="2"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6" name="Espace réservé pour une image  5"/>
          <p:cNvSpPr>
            <a:spLocks noGrp="1"/>
          </p:cNvSpPr>
          <p:nvPr>
            <p:ph type="pic" sz="quarter" idx="10"/>
          </p:nvPr>
        </p:nvSpPr>
        <p:spPr>
          <a:xfrm>
            <a:off x="5707068" y="1147763"/>
            <a:ext cx="4984750" cy="6411912"/>
          </a:xfrm>
        </p:spPr>
        <p:txBody>
          <a:bodyPr anchor="ctr"/>
          <a:lstStyle>
            <a:lvl1pPr marL="0" indent="0" algn="ctr">
              <a:buNone/>
              <a:defRPr/>
            </a:lvl1pPr>
          </a:lstStyle>
          <a:p>
            <a:endParaRPr lang="fr-BE"/>
          </a:p>
        </p:txBody>
      </p:sp>
      <p:sp>
        <p:nvSpPr>
          <p:cNvPr id="7" name="Espace réservé pour une image  5"/>
          <p:cNvSpPr>
            <a:spLocks noGrp="1"/>
          </p:cNvSpPr>
          <p:nvPr>
            <p:ph type="pic" sz="quarter" idx="11"/>
          </p:nvPr>
        </p:nvSpPr>
        <p:spPr>
          <a:xfrm>
            <a:off x="538268" y="3599238"/>
            <a:ext cx="1225685" cy="1219201"/>
          </a:xfrm>
        </p:spPr>
        <p:txBody>
          <a:bodyPr anchor="ctr"/>
          <a:lstStyle>
            <a:lvl1pPr marL="0" indent="0" algn="ctr">
              <a:buNone/>
              <a:defRPr/>
            </a:lvl1pPr>
          </a:lstStyle>
          <a:p>
            <a:endParaRPr lang="fr-BE" dirty="0"/>
          </a:p>
        </p:txBody>
      </p:sp>
      <p:sp>
        <p:nvSpPr>
          <p:cNvPr id="9" name="Espace réservé du texte 8"/>
          <p:cNvSpPr>
            <a:spLocks noGrp="1"/>
          </p:cNvSpPr>
          <p:nvPr>
            <p:ph type="body" sz="quarter" idx="12"/>
          </p:nvPr>
        </p:nvSpPr>
        <p:spPr>
          <a:xfrm>
            <a:off x="531817" y="4967968"/>
            <a:ext cx="1231901" cy="1711325"/>
          </a:xfrm>
        </p:spPr>
        <p:txBody>
          <a:bodyPr lIns="0" tIns="0" rIns="0" bIns="0">
            <a:normAutofit/>
          </a:bodyPr>
          <a:lstStyle>
            <a:lvl1pPr marL="0" indent="0" algn="r">
              <a:buNone/>
              <a:defRPr sz="800" i="1" u="none"/>
            </a:lvl1pPr>
            <a:lvl2pPr marL="200385" indent="0" algn="r">
              <a:buNone/>
              <a:defRPr sz="700" i="1" u="none"/>
            </a:lvl2pPr>
            <a:lvl3pPr marL="400766" indent="0" algn="r">
              <a:buNone/>
              <a:defRPr sz="300" i="1" u="none"/>
            </a:lvl3pPr>
            <a:lvl4pPr marL="601152" indent="0" algn="r">
              <a:buNone/>
              <a:defRPr sz="200" i="1" u="none"/>
            </a:lvl4pPr>
            <a:lvl5pPr marL="801535" indent="0" algn="r">
              <a:buNone/>
              <a:defRPr sz="200" i="1" u="none"/>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11" name="Titre 1"/>
          <p:cNvSpPr txBox="1">
            <a:spLocks/>
          </p:cNvSpPr>
          <p:nvPr userDrawn="1"/>
        </p:nvSpPr>
        <p:spPr>
          <a:xfrm>
            <a:off x="557719" y="2477311"/>
            <a:ext cx="4787394" cy="1018160"/>
          </a:xfrm>
          <a:prstGeom prst="rect">
            <a:avLst/>
          </a:prstGeom>
        </p:spPr>
        <p:txBody>
          <a:bodyPr vert="horz" lIns="0" tIns="0" rIns="0" bIns="0" rtlCol="0" anchor="t">
            <a:normAutofit/>
          </a:bodyPr>
          <a:lstStyle>
            <a:lvl1pPr algn="l" defTabSz="400939" rtl="0" eaLnBrk="1" latinLnBrk="0" hangingPunct="1">
              <a:lnSpc>
                <a:spcPct val="90000"/>
              </a:lnSpc>
              <a:spcBef>
                <a:spcPct val="0"/>
              </a:spcBef>
              <a:buNone/>
              <a:defRPr sz="1900" i="0" kern="1200">
                <a:solidFill>
                  <a:schemeClr val="tx1"/>
                </a:solidFill>
                <a:latin typeface="PF Square Sans Pro" panose="02000506040000020004" pitchFamily="2" charset="0"/>
                <a:ea typeface="+mj-ea"/>
                <a:cs typeface="+mj-cs"/>
              </a:defRPr>
            </a:lvl1pPr>
          </a:lstStyle>
          <a:p>
            <a:r>
              <a:rPr lang="fr-FR" sz="1300" i="1" dirty="0" smtClean="0"/>
              <a:t>Intro</a:t>
            </a:r>
            <a:endParaRPr lang="fr-BE" sz="1300" i="1" dirty="0"/>
          </a:p>
        </p:txBody>
      </p:sp>
      <p:sp>
        <p:nvSpPr>
          <p:cNvPr id="12" name="Espace réservé du numéro de diapositive 5"/>
          <p:cNvSpPr>
            <a:spLocks noGrp="1"/>
          </p:cNvSpPr>
          <p:nvPr>
            <p:ph type="sldNum" sz="quarter" idx="13"/>
          </p:nvPr>
        </p:nvSpPr>
        <p:spPr>
          <a:xfrm>
            <a:off x="563024" y="4"/>
            <a:ext cx="319551" cy="597528"/>
          </a:xfrm>
          <a:solidFill>
            <a:srgbClr val="39B54B"/>
          </a:solidFill>
        </p:spPr>
        <p:txBody>
          <a:bodyPr/>
          <a:lstStyle>
            <a:lvl1pPr algn="ctr">
              <a:defRPr sz="700"/>
            </a:lvl1pPr>
          </a:lstStyle>
          <a:p>
            <a:fld id="{AE035A4D-BA9C-49E1-A14D-178732FF8606}" type="slidenum">
              <a:rPr lang="fr-BE" smtClean="0"/>
              <a:pPr/>
              <a:t>‹#›</a:t>
            </a:fld>
            <a:endParaRPr lang="fr-BE" dirty="0"/>
          </a:p>
        </p:txBody>
      </p:sp>
      <p:sp>
        <p:nvSpPr>
          <p:cNvPr id="13" name="Rectangle 12"/>
          <p:cNvSpPr/>
          <p:nvPr userDrawn="1"/>
        </p:nvSpPr>
        <p:spPr>
          <a:xfrm>
            <a:off x="489527" y="6687127"/>
            <a:ext cx="997528" cy="692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p>
        </p:txBody>
      </p:sp>
    </p:spTree>
    <p:extLst>
      <p:ext uri="{BB962C8B-B14F-4D97-AF65-F5344CB8AC3E}">
        <p14:creationId xmlns:p14="http://schemas.microsoft.com/office/powerpoint/2010/main" val="418681805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3367">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670" y="5291772"/>
            <a:ext cx="6415088" cy="624724"/>
          </a:xfrm>
          <a:prstGeom prst="rect">
            <a:avLst/>
          </a:prstGeom>
        </p:spPr>
        <p:txBody>
          <a:bodyPr lIns="104249" tIns="52124" rIns="104249" bIns="52124" anchor="b"/>
          <a:lstStyle>
            <a:lvl1pPr algn="l">
              <a:defRPr sz="2300" b="1"/>
            </a:lvl1pPr>
          </a:lstStyle>
          <a:p>
            <a:r>
              <a:rPr lang="en-US" smtClean="0"/>
              <a:t>Click to edit Master title style</a:t>
            </a:r>
            <a:endParaRPr lang="en-GB"/>
          </a:p>
        </p:txBody>
      </p:sp>
      <p:sp>
        <p:nvSpPr>
          <p:cNvPr id="3" name="Picture Placeholder 2"/>
          <p:cNvSpPr>
            <a:spLocks noGrp="1"/>
          </p:cNvSpPr>
          <p:nvPr>
            <p:ph type="pic" idx="1"/>
          </p:nvPr>
        </p:nvSpPr>
        <p:spPr>
          <a:xfrm>
            <a:off x="2095670" y="675471"/>
            <a:ext cx="6415088" cy="4535805"/>
          </a:xfrm>
        </p:spPr>
        <p:txBody>
          <a:bodyPr/>
          <a:lstStyle>
            <a:lvl1pPr marL="0" indent="0">
              <a:buNone/>
              <a:defRPr sz="3600"/>
            </a:lvl1pPr>
            <a:lvl2pPr marL="521245" indent="0">
              <a:buNone/>
              <a:defRPr sz="3200"/>
            </a:lvl2pPr>
            <a:lvl3pPr marL="1042487" indent="0">
              <a:buNone/>
              <a:defRPr sz="2700"/>
            </a:lvl3pPr>
            <a:lvl4pPr marL="1563729" indent="0">
              <a:buNone/>
              <a:defRPr sz="2300"/>
            </a:lvl4pPr>
            <a:lvl5pPr marL="2084973" indent="0">
              <a:buNone/>
              <a:defRPr sz="2300"/>
            </a:lvl5pPr>
            <a:lvl6pPr marL="2606215" indent="0">
              <a:buNone/>
              <a:defRPr sz="2300"/>
            </a:lvl6pPr>
            <a:lvl7pPr marL="3127460" indent="0">
              <a:buNone/>
              <a:defRPr sz="2300"/>
            </a:lvl7pPr>
            <a:lvl8pPr marL="3648702" indent="0">
              <a:buNone/>
              <a:defRPr sz="2300"/>
            </a:lvl8pPr>
            <a:lvl9pPr marL="4169946" indent="0">
              <a:buNone/>
              <a:defRPr sz="2300"/>
            </a:lvl9pPr>
          </a:lstStyle>
          <a:p>
            <a:pPr lvl="0"/>
            <a:endParaRPr lang="en-GB" noProof="0" smtClean="0"/>
          </a:p>
        </p:txBody>
      </p:sp>
      <p:sp>
        <p:nvSpPr>
          <p:cNvPr id="4" name="Text Placeholder 3"/>
          <p:cNvSpPr>
            <a:spLocks noGrp="1"/>
          </p:cNvSpPr>
          <p:nvPr>
            <p:ph type="body" sz="half" idx="2"/>
          </p:nvPr>
        </p:nvSpPr>
        <p:spPr>
          <a:xfrm>
            <a:off x="2095670" y="5916496"/>
            <a:ext cx="6415088" cy="887211"/>
          </a:xfrm>
        </p:spPr>
        <p:txBody>
          <a:bodyPr/>
          <a:lstStyle>
            <a:lvl1pPr marL="0" indent="0">
              <a:buNone/>
              <a:defRPr sz="1600"/>
            </a:lvl1pPr>
            <a:lvl2pPr marL="521245" indent="0">
              <a:buNone/>
              <a:defRPr sz="1400"/>
            </a:lvl2pPr>
            <a:lvl3pPr marL="1042487" indent="0">
              <a:buNone/>
              <a:defRPr sz="1100"/>
            </a:lvl3pPr>
            <a:lvl4pPr marL="1563729" indent="0">
              <a:buNone/>
              <a:defRPr sz="1000"/>
            </a:lvl4pPr>
            <a:lvl5pPr marL="2084973" indent="0">
              <a:buNone/>
              <a:defRPr sz="1000"/>
            </a:lvl5pPr>
            <a:lvl6pPr marL="2606215" indent="0">
              <a:buNone/>
              <a:defRPr sz="1000"/>
            </a:lvl6pPr>
            <a:lvl7pPr marL="3127460" indent="0">
              <a:buNone/>
              <a:defRPr sz="1000"/>
            </a:lvl7pPr>
            <a:lvl8pPr marL="3648702" indent="0">
              <a:buNone/>
              <a:defRPr sz="1000"/>
            </a:lvl8pPr>
            <a:lvl9pPr marL="4169946" indent="0">
              <a:buNone/>
              <a:defRPr sz="1000"/>
            </a:lvl9pPr>
          </a:lstStyle>
          <a:p>
            <a:pPr lvl="0"/>
            <a:r>
              <a:rPr lang="en-US" smtClean="0"/>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74437765-DC02-471F-997C-6E5D26DDF6BB}" type="slidenum">
              <a:rPr lang="en-US"/>
              <a:pPr>
                <a:defRPr/>
              </a:pPr>
              <a:t>‹#›</a:t>
            </a:fld>
            <a:endParaRPr lang="en-US" dirty="0"/>
          </a:p>
        </p:txBody>
      </p:sp>
    </p:spTree>
    <p:extLst>
      <p:ext uri="{BB962C8B-B14F-4D97-AF65-F5344CB8AC3E}">
        <p14:creationId xmlns:p14="http://schemas.microsoft.com/office/powerpoint/2010/main" val="268974813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62489" y="842944"/>
            <a:ext cx="9622632" cy="793755"/>
          </a:xfrm>
          <a:prstGeom prst="rect">
            <a:avLst/>
          </a:prstGeom>
        </p:spPr>
        <p:txBody>
          <a:bodyPr lIns="104249" tIns="52124" rIns="104249" bIns="52124"/>
          <a:lstStyle>
            <a:lvl1pPr>
              <a:defRPr sz="4100" b="1">
                <a:latin typeface="Cambria" panose="02040503050406030204" pitchFamily="18" charset="0"/>
              </a:defRPr>
            </a:lvl1pPr>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rot="16200000">
            <a:off x="1998629" y="422883"/>
            <a:ext cx="6694556" cy="9598442"/>
          </a:xfrm>
        </p:spPr>
        <p:txBody>
          <a:bodyPr vert="eaVert"/>
          <a:lstStyle>
            <a:lvl1pPr marL="521245" indent="-521245">
              <a:buFont typeface="Arial" panose="020B0604020202020204" pitchFamily="34" charset="0"/>
              <a:buChar char="•"/>
              <a:defRPr b="1">
                <a:latin typeface="Calibri" panose="020F0502020204030204" pitchFamily="34" charset="0"/>
              </a:defRPr>
            </a:lvl1pPr>
            <a:lvl2pPr marL="1042487" indent="-521245">
              <a:buFontTx/>
              <a:buChar char="—"/>
              <a:defRPr sz="2700" b="1">
                <a:latin typeface="Calibri" panose="020F0502020204030204" pitchFamily="34" charset="0"/>
              </a:defRPr>
            </a:lvl2pPr>
          </a:lstStyle>
          <a:p>
            <a:pPr lvl="0"/>
            <a:r>
              <a:rPr lang="en-US" dirty="0" smtClean="0"/>
              <a:t>Click to edit Master text styles</a:t>
            </a:r>
          </a:p>
          <a:p>
            <a:pPr lvl="1"/>
            <a:r>
              <a:rPr lang="en-US" dirty="0" smtClean="0"/>
              <a:t>Second level</a:t>
            </a:r>
          </a:p>
          <a:p>
            <a:pPr lvl="2"/>
            <a:endParaRPr lang="en-GB" dirty="0"/>
          </a:p>
        </p:txBody>
      </p:sp>
      <p:sp>
        <p:nvSpPr>
          <p:cNvPr id="4" name="Rectangle 4"/>
          <p:cNvSpPr>
            <a:spLocks noGrp="1" noChangeArrowheads="1"/>
          </p:cNvSpPr>
          <p:nvPr>
            <p:ph type="sldNum" idx="10"/>
          </p:nvPr>
        </p:nvSpPr>
        <p:spPr>
          <a:ln/>
        </p:spPr>
        <p:txBody>
          <a:bodyPr/>
          <a:lstStyle>
            <a:lvl1pPr>
              <a:defRPr/>
            </a:lvl1pPr>
          </a:lstStyle>
          <a:p>
            <a:pPr>
              <a:defRPr/>
            </a:pPr>
            <a:fld id="{B95EA697-8EF4-4EE9-AFED-AFE6688EF976}" type="slidenum">
              <a:rPr lang="en-US"/>
              <a:pPr>
                <a:defRPr/>
              </a:pPr>
              <a:t>‹#›</a:t>
            </a:fld>
            <a:endParaRPr lang="en-US" dirty="0"/>
          </a:p>
        </p:txBody>
      </p:sp>
    </p:spTree>
    <p:extLst>
      <p:ext uri="{BB962C8B-B14F-4D97-AF65-F5344CB8AC3E}">
        <p14:creationId xmlns:p14="http://schemas.microsoft.com/office/powerpoint/2010/main" val="228825736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564" y="302742"/>
            <a:ext cx="2405658" cy="6576217"/>
          </a:xfrm>
          <a:prstGeom prst="rect">
            <a:avLst/>
          </a:prstGeom>
        </p:spPr>
        <p:txBody>
          <a:bodyPr vert="eaVert" lIns="104249" tIns="52124" rIns="104249" bIns="52124"/>
          <a:lstStyle/>
          <a:p>
            <a:r>
              <a:rPr lang="en-US" smtClean="0"/>
              <a:t>Click to edit Master title style</a:t>
            </a:r>
            <a:endParaRPr lang="en-GB"/>
          </a:p>
        </p:txBody>
      </p:sp>
      <p:sp>
        <p:nvSpPr>
          <p:cNvPr id="3" name="Vertical Text Placeholder 2"/>
          <p:cNvSpPr>
            <a:spLocks noGrp="1"/>
          </p:cNvSpPr>
          <p:nvPr>
            <p:ph type="body" orient="vert" idx="1"/>
          </p:nvPr>
        </p:nvSpPr>
        <p:spPr>
          <a:xfrm>
            <a:off x="534593" y="302742"/>
            <a:ext cx="7038777" cy="65762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sldNum" idx="10"/>
          </p:nvPr>
        </p:nvSpPr>
        <p:spPr>
          <a:ln/>
        </p:spPr>
        <p:txBody>
          <a:bodyPr/>
          <a:lstStyle>
            <a:lvl1pPr>
              <a:defRPr/>
            </a:lvl1pPr>
          </a:lstStyle>
          <a:p>
            <a:pPr>
              <a:defRPr/>
            </a:pPr>
            <a:fld id="{BC724B4E-5EE6-472D-9F21-3A84F872BEE0}" type="slidenum">
              <a:rPr lang="en-US"/>
              <a:pPr>
                <a:defRPr/>
              </a:pPr>
              <a:t>‹#›</a:t>
            </a:fld>
            <a:endParaRPr lang="en-US" dirty="0"/>
          </a:p>
        </p:txBody>
      </p:sp>
    </p:spTree>
    <p:extLst>
      <p:ext uri="{BB962C8B-B14F-4D97-AF65-F5344CB8AC3E}">
        <p14:creationId xmlns:p14="http://schemas.microsoft.com/office/powerpoint/2010/main" val="24269972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7662466" y="7006702"/>
            <a:ext cx="1556496" cy="402483"/>
          </a:xfrm>
        </p:spPr>
        <p:txBody>
          <a:bodyPr/>
          <a:lstStyle/>
          <a:p>
            <a:fld id="{6D41F489-1EB6-4EF0-B4CC-2287767522E2}" type="slidenum">
              <a:rPr lang="en-GB" smtClean="0"/>
              <a:pPr/>
              <a:t>‹#›</a:t>
            </a:fld>
            <a:endParaRPr lang="en-GB" dirty="0"/>
          </a:p>
        </p:txBody>
      </p:sp>
      <p:sp>
        <p:nvSpPr>
          <p:cNvPr id="16" name="Title 1"/>
          <p:cNvSpPr>
            <a:spLocks noGrp="1"/>
          </p:cNvSpPr>
          <p:nvPr>
            <p:ph type="title"/>
          </p:nvPr>
        </p:nvSpPr>
        <p:spPr>
          <a:xfrm>
            <a:off x="534591" y="104995"/>
            <a:ext cx="9622632" cy="986958"/>
          </a:xfrm>
          <a:prstGeom prst="rect">
            <a:avLst/>
          </a:prstGeom>
        </p:spPr>
        <p:txBody>
          <a:bodyPr lIns="104249" tIns="52124" rIns="104249" bIns="52124"/>
          <a:lstStyle/>
          <a:p>
            <a:r>
              <a:rPr lang="en-US" smtClean="0"/>
              <a:t>Click to edit Master title style</a:t>
            </a:r>
            <a:endParaRPr lang="en-US"/>
          </a:p>
        </p:txBody>
      </p:sp>
      <p:sp>
        <p:nvSpPr>
          <p:cNvPr id="17" name="Date Placeholder 3"/>
          <p:cNvSpPr>
            <a:spLocks noGrp="1"/>
          </p:cNvSpPr>
          <p:nvPr>
            <p:ph type="dt" sz="half" idx="10"/>
          </p:nvPr>
        </p:nvSpPr>
        <p:spPr>
          <a:xfrm>
            <a:off x="534591" y="7006702"/>
            <a:ext cx="2494756" cy="402483"/>
          </a:xfrm>
          <a:prstGeom prst="rect">
            <a:avLst/>
          </a:prstGeom>
        </p:spPr>
        <p:txBody>
          <a:bodyPr lIns="104249" tIns="52124" rIns="104249" bIns="52124"/>
          <a:lstStyle/>
          <a:p>
            <a:pPr defTabSz="1042487"/>
            <a:fld id="{5D880A72-AA05-40E1-ABD2-275A53F2C08E}" type="datetimeFigureOut">
              <a:rPr lang="en-US" smtClean="0">
                <a:solidFill>
                  <a:srgbClr val="FFFFFF"/>
                </a:solidFill>
              </a:rPr>
              <a:pPr defTabSz="1042487"/>
              <a:t>10/18/2016</a:t>
            </a:fld>
            <a:endParaRPr lang="en-US" dirty="0">
              <a:solidFill>
                <a:srgbClr val="FFFFFF"/>
              </a:solidFill>
            </a:endParaRPr>
          </a:p>
        </p:txBody>
      </p:sp>
      <p:sp>
        <p:nvSpPr>
          <p:cNvPr id="18" name="Footer Placeholder 4"/>
          <p:cNvSpPr>
            <a:spLocks noGrp="1"/>
          </p:cNvSpPr>
          <p:nvPr>
            <p:ph type="ftr" sz="quarter" idx="11"/>
          </p:nvPr>
        </p:nvSpPr>
        <p:spPr>
          <a:xfrm>
            <a:off x="3653036" y="7006702"/>
            <a:ext cx="3385741" cy="402483"/>
          </a:xfrm>
          <a:prstGeom prst="rect">
            <a:avLst/>
          </a:prstGeom>
        </p:spPr>
        <p:txBody>
          <a:bodyPr lIns="104249" tIns="52124" rIns="104249" bIns="52124"/>
          <a:lstStyle/>
          <a:p>
            <a:pPr defTabSz="1042487"/>
            <a:endParaRPr lang="en-US" dirty="0">
              <a:solidFill>
                <a:srgbClr val="FFFFFF"/>
              </a:solidFill>
            </a:endParaRPr>
          </a:p>
        </p:txBody>
      </p:sp>
      <p:sp>
        <p:nvSpPr>
          <p:cNvPr id="19" name="Slide Number Placeholder 5"/>
          <p:cNvSpPr txBox="1">
            <a:spLocks/>
          </p:cNvSpPr>
          <p:nvPr userDrawn="1"/>
        </p:nvSpPr>
        <p:spPr>
          <a:xfrm>
            <a:off x="7662466" y="7006702"/>
            <a:ext cx="2494756" cy="402483"/>
          </a:xfrm>
          <a:prstGeom prst="rect">
            <a:avLst/>
          </a:prstGeom>
        </p:spPr>
        <p:txBody>
          <a:bodyPr vert="horz" lIns="104249" tIns="52124" rIns="104249" bIns="52124"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27787C-645F-4A26-B8D5-AEF6167C544C}" type="slidenum">
              <a:rPr lang="en-US" smtClean="0">
                <a:solidFill>
                  <a:srgbClr val="FFFFFF">
                    <a:tint val="75000"/>
                  </a:srgbClr>
                </a:solidFill>
              </a:rPr>
              <a:pPr/>
              <a:t>‹#›</a:t>
            </a:fld>
            <a:endParaRPr lang="en-US" dirty="0">
              <a:solidFill>
                <a:srgbClr val="FFFFFF">
                  <a:tint val="75000"/>
                </a:srgbClr>
              </a:solidFill>
            </a:endParaRPr>
          </a:p>
        </p:txBody>
      </p:sp>
      <p:sp>
        <p:nvSpPr>
          <p:cNvPr id="20" name="Title 1"/>
          <p:cNvSpPr txBox="1">
            <a:spLocks/>
          </p:cNvSpPr>
          <p:nvPr userDrawn="1"/>
        </p:nvSpPr>
        <p:spPr>
          <a:xfrm>
            <a:off x="534591" y="0"/>
            <a:ext cx="9622632" cy="1175949"/>
          </a:xfrm>
          <a:prstGeom prst="rect">
            <a:avLst/>
          </a:prstGeom>
        </p:spPr>
        <p:txBody>
          <a:bodyPr vert="horz" lIns="104249" tIns="52124" rIns="104249" bIns="52124" rtlCol="0" anchor="ctr">
            <a:normAutofit/>
          </a:bodyPr>
          <a:lstStyle/>
          <a:p>
            <a:pPr algn="ctr" defTabSz="1042487">
              <a:spcBef>
                <a:spcPct val="0"/>
              </a:spcBef>
              <a:defRPr/>
            </a:pPr>
            <a:r>
              <a:rPr lang="en-US" sz="5000" dirty="0" smtClean="0">
                <a:solidFill>
                  <a:srgbClr val="FFFFFF"/>
                </a:solidFill>
                <a:latin typeface="Arial"/>
              </a:rPr>
              <a:t>Click to edit Master title style</a:t>
            </a:r>
            <a:endParaRPr lang="en-US" sz="5000" dirty="0">
              <a:solidFill>
                <a:srgbClr val="FFFFFF"/>
              </a:solidFill>
              <a:latin typeface="Arial"/>
            </a:endParaRPr>
          </a:p>
        </p:txBody>
      </p:sp>
      <p:sp>
        <p:nvSpPr>
          <p:cNvPr id="21" name="Date Placeholder 3"/>
          <p:cNvSpPr txBox="1">
            <a:spLocks/>
          </p:cNvSpPr>
          <p:nvPr userDrawn="1"/>
        </p:nvSpPr>
        <p:spPr>
          <a:xfrm>
            <a:off x="534591" y="7006702"/>
            <a:ext cx="2494756" cy="402483"/>
          </a:xfrm>
          <a:prstGeom prst="rect">
            <a:avLst/>
          </a:prstGeom>
        </p:spPr>
        <p:txBody>
          <a:bodyPr vert="horz" lIns="104249" tIns="52124" rIns="104249" bIns="52124" rtlCol="0" anchor="ctr"/>
          <a:lstStyle/>
          <a:p>
            <a:pPr defTabSz="1042487">
              <a:defRPr/>
            </a:pPr>
            <a:fld id="{1227D8FF-D7E6-444C-96CA-C7AAC1B6B918}" type="datetimeFigureOut">
              <a:rPr lang="en-US" sz="1400" smtClean="0">
                <a:solidFill>
                  <a:srgbClr val="FFFFFF">
                    <a:tint val="75000"/>
                  </a:srgbClr>
                </a:solidFill>
              </a:rPr>
              <a:pPr defTabSz="1042487">
                <a:defRPr/>
              </a:pPr>
              <a:t>10/18/2016</a:t>
            </a:fld>
            <a:endParaRPr lang="en-US" sz="1400" dirty="0">
              <a:solidFill>
                <a:srgbClr val="FFFFFF">
                  <a:tint val="75000"/>
                </a:srgbClr>
              </a:solidFill>
            </a:endParaRPr>
          </a:p>
        </p:txBody>
      </p:sp>
      <p:sp>
        <p:nvSpPr>
          <p:cNvPr id="22" name="Slide Number Placeholder 5"/>
          <p:cNvSpPr txBox="1">
            <a:spLocks/>
          </p:cNvSpPr>
          <p:nvPr userDrawn="1"/>
        </p:nvSpPr>
        <p:spPr>
          <a:xfrm>
            <a:off x="7662466" y="7006702"/>
            <a:ext cx="2494756" cy="402483"/>
          </a:xfrm>
          <a:prstGeom prst="rect">
            <a:avLst/>
          </a:prstGeom>
        </p:spPr>
        <p:txBody>
          <a:bodyPr vert="horz" lIns="104249" tIns="52124" rIns="104249" bIns="52124" rtlCol="0" anchor="ctr"/>
          <a:lstStyle/>
          <a:p>
            <a:pPr algn="r" defTabSz="1042487">
              <a:defRPr/>
            </a:pPr>
            <a:fld id="{A6EB920A-F83B-425D-B56C-2C26FF8D0369}" type="slidenum">
              <a:rPr lang="en-US" sz="1400" smtClean="0">
                <a:solidFill>
                  <a:srgbClr val="FFFFFF">
                    <a:tint val="75000"/>
                  </a:srgbClr>
                </a:solidFill>
              </a:rPr>
              <a:pPr algn="r" defTabSz="1042487">
                <a:defRPr/>
              </a:pPr>
              <a:t>‹#›</a:t>
            </a:fld>
            <a:endParaRPr lang="en-US" sz="1400" dirty="0">
              <a:solidFill>
                <a:srgbClr val="FFFFFF">
                  <a:tint val="75000"/>
                </a:srgbClr>
              </a:solidFill>
            </a:endParaRPr>
          </a:p>
        </p:txBody>
      </p:sp>
      <p:sp>
        <p:nvSpPr>
          <p:cNvPr id="23" name="Rectangle 22"/>
          <p:cNvSpPr/>
          <p:nvPr userDrawn="1"/>
        </p:nvSpPr>
        <p:spPr>
          <a:xfrm>
            <a:off x="0" y="0"/>
            <a:ext cx="10691813" cy="1259946"/>
          </a:xfrm>
          <a:prstGeom prst="rect">
            <a:avLst/>
          </a:prstGeom>
          <a:solidFill>
            <a:srgbClr val="99FF66"/>
          </a:solidFill>
          <a:ln>
            <a:noFill/>
          </a:ln>
        </p:spPr>
        <p:style>
          <a:lnRef idx="2">
            <a:schemeClr val="accent1">
              <a:shade val="50000"/>
            </a:schemeClr>
          </a:lnRef>
          <a:fillRef idx="1">
            <a:schemeClr val="accent1"/>
          </a:fillRef>
          <a:effectRef idx="0">
            <a:schemeClr val="accent1"/>
          </a:effectRef>
          <a:fontRef idx="minor">
            <a:schemeClr val="lt1"/>
          </a:fontRef>
        </p:style>
        <p:txBody>
          <a:bodyPr lIns="104249" tIns="52124" rIns="104249" bIns="52124" anchor="ctr"/>
          <a:lstStyle/>
          <a:p>
            <a:pPr algn="ctr" defTabSz="1042487">
              <a:defRPr/>
            </a:pPr>
            <a:endParaRPr lang="en-US" dirty="0">
              <a:solidFill>
                <a:srgbClr val="FFFFFF"/>
              </a:solidFill>
            </a:endParaRPr>
          </a:p>
        </p:txBody>
      </p:sp>
      <p:sp>
        <p:nvSpPr>
          <p:cNvPr id="24" name="Rectangle 23"/>
          <p:cNvSpPr/>
          <p:nvPr userDrawn="1"/>
        </p:nvSpPr>
        <p:spPr>
          <a:xfrm>
            <a:off x="0" y="7055697"/>
            <a:ext cx="10691813" cy="419982"/>
          </a:xfrm>
          <a:prstGeom prst="rect">
            <a:avLst/>
          </a:prstGeom>
          <a:solidFill>
            <a:srgbClr val="FFC000">
              <a:alpha val="7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04249" tIns="52124" rIns="104249" bIns="52124" anchor="ctr"/>
          <a:lstStyle/>
          <a:p>
            <a:pPr defTabSz="1042487">
              <a:defRPr/>
            </a:pPr>
            <a:r>
              <a:rPr lang="en-US" sz="1800" b="1" i="1" dirty="0">
                <a:solidFill>
                  <a:srgbClr val="FFFFFF"/>
                </a:solidFill>
                <a:effectLst>
                  <a:outerShdw blurRad="38100" dist="38100" dir="2700000" algn="tl">
                    <a:srgbClr val="000000">
                      <a:alpha val="43137"/>
                    </a:srgbClr>
                  </a:outerShdw>
                </a:effectLst>
              </a:rPr>
              <a:t>Forum for Agricultural Research in Africa</a:t>
            </a:r>
          </a:p>
        </p:txBody>
      </p:sp>
      <p:pic>
        <p:nvPicPr>
          <p:cNvPr id="25" name="Picture 7" descr="FARA logo1"/>
          <p:cNvPicPr>
            <a:picLocks noChangeAspect="1" noChangeArrowheads="1"/>
          </p:cNvPicPr>
          <p:nvPr userDrawn="1"/>
        </p:nvPicPr>
        <p:blipFill>
          <a:blip r:embed="rId2" cstate="print"/>
          <a:srcRect/>
          <a:stretch>
            <a:fillRect/>
          </a:stretch>
        </p:blipFill>
        <p:spPr bwMode="auto">
          <a:xfrm>
            <a:off x="10068126" y="7055697"/>
            <a:ext cx="534591" cy="412982"/>
          </a:xfrm>
          <a:prstGeom prst="rect">
            <a:avLst/>
          </a:prstGeom>
          <a:noFill/>
          <a:ln w="9525">
            <a:noFill/>
            <a:miter lim="800000"/>
            <a:headEnd/>
            <a:tailEnd/>
          </a:ln>
        </p:spPr>
      </p:pic>
      <p:cxnSp>
        <p:nvCxnSpPr>
          <p:cNvPr id="26" name="Straight Connector 25"/>
          <p:cNvCxnSpPr/>
          <p:nvPr userDrawn="1"/>
        </p:nvCxnSpPr>
        <p:spPr>
          <a:xfrm>
            <a:off x="0" y="7557930"/>
            <a:ext cx="10691813" cy="1749"/>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7" name="Content Placeholder 2"/>
          <p:cNvSpPr>
            <a:spLocks noGrp="1"/>
          </p:cNvSpPr>
          <p:nvPr>
            <p:ph idx="13"/>
          </p:nvPr>
        </p:nvSpPr>
        <p:spPr>
          <a:xfrm>
            <a:off x="356394" y="1427938"/>
            <a:ext cx="9979025" cy="5543762"/>
          </a:xfrm>
        </p:spPr>
        <p:txBody>
          <a:bodyPr/>
          <a:lstStyle>
            <a:lvl1pPr>
              <a:defRPr sz="3200" b="1">
                <a:solidFill>
                  <a:srgbClr val="800000"/>
                </a:solidFill>
                <a:latin typeface="+mn-lt"/>
                <a:cs typeface="Arial" pitchFamily="34" charset="0"/>
              </a:defRPr>
            </a:lvl1pPr>
            <a:lvl2pPr marL="1042487" indent="-521245">
              <a:defRPr sz="2300" b="1">
                <a:solidFill>
                  <a:srgbClr val="0000CC"/>
                </a:solidFill>
                <a:latin typeface="Arial" pitchFamily="34" charset="0"/>
                <a:cs typeface="Arial" pitchFamily="34" charset="0"/>
              </a:defRPr>
            </a:lvl2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72609024"/>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14" name="Rectangle 13"/>
          <p:cNvSpPr/>
          <p:nvPr userDrawn="1"/>
        </p:nvSpPr>
        <p:spPr>
          <a:xfrm>
            <a:off x="0" y="7055697"/>
            <a:ext cx="10691813" cy="419982"/>
          </a:xfrm>
          <a:prstGeom prst="rect">
            <a:avLst/>
          </a:prstGeom>
          <a:solidFill>
            <a:srgbClr val="FFC000">
              <a:alpha val="73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04249" tIns="52124" rIns="104249" bIns="52124" anchor="ctr"/>
          <a:lstStyle/>
          <a:p>
            <a:pPr defTabSz="1042487">
              <a:defRPr/>
            </a:pPr>
            <a:r>
              <a:rPr lang="en-US" sz="1800" b="1" i="1" dirty="0">
                <a:solidFill>
                  <a:srgbClr val="FFFFFF"/>
                </a:solidFill>
                <a:effectLst>
                  <a:outerShdw blurRad="38100" dist="38100" dir="2700000" algn="tl">
                    <a:srgbClr val="000000">
                      <a:alpha val="43137"/>
                    </a:srgbClr>
                  </a:outerShdw>
                </a:effectLst>
              </a:rPr>
              <a:t>Forum for Agricultural Research in Africa</a:t>
            </a:r>
          </a:p>
        </p:txBody>
      </p:sp>
      <p:sp>
        <p:nvSpPr>
          <p:cNvPr id="13" name="Rectangle 12"/>
          <p:cNvSpPr/>
          <p:nvPr userDrawn="1"/>
        </p:nvSpPr>
        <p:spPr>
          <a:xfrm>
            <a:off x="0" y="0"/>
            <a:ext cx="10691813" cy="1477948"/>
          </a:xfrm>
          <a:prstGeom prst="rect">
            <a:avLst/>
          </a:prstGeom>
          <a:solidFill>
            <a:srgbClr val="99FF99"/>
          </a:solidFill>
          <a:ln>
            <a:noFill/>
          </a:ln>
        </p:spPr>
        <p:style>
          <a:lnRef idx="2">
            <a:schemeClr val="accent1">
              <a:shade val="50000"/>
            </a:schemeClr>
          </a:lnRef>
          <a:fillRef idx="1">
            <a:schemeClr val="accent1"/>
          </a:fillRef>
          <a:effectRef idx="0">
            <a:schemeClr val="accent1"/>
          </a:effectRef>
          <a:fontRef idx="minor">
            <a:schemeClr val="lt1"/>
          </a:fontRef>
        </p:style>
        <p:txBody>
          <a:bodyPr lIns="104249" tIns="52124" rIns="104249" bIns="52124" anchor="ctr"/>
          <a:lstStyle/>
          <a:p>
            <a:pPr algn="ctr" defTabSz="1042487">
              <a:defRPr/>
            </a:pPr>
            <a:endParaRPr lang="en-US" dirty="0">
              <a:solidFill>
                <a:srgbClr val="FFFFFF"/>
              </a:solidFill>
            </a:endParaRPr>
          </a:p>
        </p:txBody>
      </p:sp>
      <p:sp>
        <p:nvSpPr>
          <p:cNvPr id="7" name="Title 1"/>
          <p:cNvSpPr txBox="1">
            <a:spLocks/>
          </p:cNvSpPr>
          <p:nvPr userDrawn="1"/>
        </p:nvSpPr>
        <p:spPr>
          <a:xfrm>
            <a:off x="534591" y="104995"/>
            <a:ext cx="9622632" cy="986958"/>
          </a:xfrm>
          <a:prstGeom prst="rect">
            <a:avLst/>
          </a:prstGeom>
        </p:spPr>
        <p:txBody>
          <a:bodyPr vert="horz" lIns="104249" tIns="52124" rIns="104249" bIns="52124" rtlCol="0" anchor="ctr">
            <a:normAutofit/>
          </a:bodyPr>
          <a:lstStyle/>
          <a:p>
            <a:pPr algn="ctr" defTabSz="1042487">
              <a:spcBef>
                <a:spcPct val="0"/>
              </a:spcBef>
              <a:defRPr/>
            </a:pPr>
            <a:endParaRPr lang="en-US" sz="5000" dirty="0">
              <a:solidFill>
                <a:srgbClr val="FFFFFF"/>
              </a:solidFill>
              <a:latin typeface="Arial"/>
            </a:endParaRPr>
          </a:p>
        </p:txBody>
      </p:sp>
      <p:sp>
        <p:nvSpPr>
          <p:cNvPr id="12" name="Slide Number Placeholder 5"/>
          <p:cNvSpPr txBox="1">
            <a:spLocks/>
          </p:cNvSpPr>
          <p:nvPr userDrawn="1"/>
        </p:nvSpPr>
        <p:spPr>
          <a:xfrm>
            <a:off x="6682383" y="7139696"/>
            <a:ext cx="445492" cy="269488"/>
          </a:xfrm>
          <a:prstGeom prst="rect">
            <a:avLst/>
          </a:prstGeom>
        </p:spPr>
        <p:txBody>
          <a:bodyPr vert="horz" lIns="104249" tIns="52124" rIns="104249" bIns="52124" rtlCol="0" anchor="ctr"/>
          <a:lstStyle/>
          <a:p>
            <a:pPr algn="r" defTabSz="1042487">
              <a:defRPr/>
            </a:pPr>
            <a:fld id="{A6EB920A-F83B-425D-B56C-2C26FF8D0369}" type="slidenum">
              <a:rPr lang="en-US" sz="1400" b="1" smtClean="0">
                <a:solidFill>
                  <a:srgbClr val="0000FF"/>
                </a:solidFill>
              </a:rPr>
              <a:pPr algn="r" defTabSz="1042487">
                <a:defRPr/>
              </a:pPr>
              <a:t>‹#›</a:t>
            </a:fld>
            <a:endParaRPr lang="en-US" sz="1400" b="1" dirty="0">
              <a:solidFill>
                <a:srgbClr val="0000FF"/>
              </a:solidFill>
            </a:endParaRPr>
          </a:p>
        </p:txBody>
      </p:sp>
      <p:pic>
        <p:nvPicPr>
          <p:cNvPr id="15" name="Picture 7" descr="FARA logo1"/>
          <p:cNvPicPr>
            <a:picLocks noChangeAspect="1" noChangeArrowheads="1"/>
          </p:cNvPicPr>
          <p:nvPr userDrawn="1"/>
        </p:nvPicPr>
        <p:blipFill>
          <a:blip r:embed="rId2" cstate="print"/>
          <a:srcRect/>
          <a:stretch>
            <a:fillRect/>
          </a:stretch>
        </p:blipFill>
        <p:spPr bwMode="auto">
          <a:xfrm>
            <a:off x="10068126" y="7055697"/>
            <a:ext cx="534591" cy="412982"/>
          </a:xfrm>
          <a:prstGeom prst="rect">
            <a:avLst/>
          </a:prstGeom>
          <a:noFill/>
          <a:ln w="9525">
            <a:noFill/>
            <a:miter lim="800000"/>
            <a:headEnd/>
            <a:tailEnd/>
          </a:ln>
        </p:spPr>
      </p:pic>
      <p:cxnSp>
        <p:nvCxnSpPr>
          <p:cNvPr id="16" name="Straight Connector 15"/>
          <p:cNvCxnSpPr/>
          <p:nvPr userDrawn="1"/>
        </p:nvCxnSpPr>
        <p:spPr>
          <a:xfrm>
            <a:off x="0" y="7557930"/>
            <a:ext cx="10691813" cy="1749"/>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a:spLocks noGrp="1"/>
          </p:cNvSpPr>
          <p:nvPr>
            <p:ph idx="13"/>
          </p:nvPr>
        </p:nvSpPr>
        <p:spPr>
          <a:xfrm>
            <a:off x="378293" y="1716076"/>
            <a:ext cx="9868029" cy="5171629"/>
          </a:xfrm>
        </p:spPr>
        <p:txBody>
          <a:bodyPr/>
          <a:lstStyle>
            <a:lvl1pPr>
              <a:defRPr sz="3200" b="1">
                <a:solidFill>
                  <a:srgbClr val="800000"/>
                </a:solidFill>
                <a:latin typeface="+mn-lt"/>
                <a:cs typeface="Arial" pitchFamily="34" charset="0"/>
              </a:defRPr>
            </a:lvl1pPr>
            <a:lvl2pPr marL="1042487" indent="-521245">
              <a:defRPr sz="2300" b="1">
                <a:solidFill>
                  <a:srgbClr val="0000CC"/>
                </a:solidFill>
                <a:latin typeface="Arial" pitchFamily="34" charset="0"/>
                <a:cs typeface="Arial" pitchFamily="34" charset="0"/>
              </a:defRPr>
            </a:lvl2pPr>
          </a:lstStyle>
          <a:p>
            <a:pPr lvl="0"/>
            <a:r>
              <a:rPr lang="en-US" dirty="0" smtClean="0"/>
              <a:t>Click to edit Master text styles</a:t>
            </a:r>
          </a:p>
          <a:p>
            <a:pPr lvl="1"/>
            <a:r>
              <a:rPr lang="en-US" dirty="0" smtClean="0"/>
              <a:t>Second level</a:t>
            </a:r>
          </a:p>
        </p:txBody>
      </p:sp>
      <p:sp>
        <p:nvSpPr>
          <p:cNvPr id="9" name="Title 1"/>
          <p:cNvSpPr>
            <a:spLocks noGrp="1"/>
          </p:cNvSpPr>
          <p:nvPr>
            <p:ph type="title"/>
          </p:nvPr>
        </p:nvSpPr>
        <p:spPr>
          <a:xfrm>
            <a:off x="445492" y="104995"/>
            <a:ext cx="9622632" cy="1259946"/>
          </a:xfrm>
          <a:prstGeom prst="rect">
            <a:avLst/>
          </a:prstGeom>
        </p:spPr>
        <p:txBody>
          <a:bodyPr lIns="104249" tIns="52124" rIns="104249" bIns="52124"/>
          <a:lstStyle>
            <a:lvl1pPr>
              <a:defRPr b="1">
                <a:solidFill>
                  <a:schemeClr val="tx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955466370"/>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3" name="Slide Number Placeholder 5"/>
          <p:cNvSpPr txBox="1">
            <a:spLocks/>
          </p:cNvSpPr>
          <p:nvPr userDrawn="1"/>
        </p:nvSpPr>
        <p:spPr>
          <a:xfrm>
            <a:off x="7662466" y="7006702"/>
            <a:ext cx="2494756" cy="402483"/>
          </a:xfrm>
          <a:prstGeom prst="rect">
            <a:avLst/>
          </a:prstGeom>
        </p:spPr>
        <p:txBody>
          <a:bodyPr lIns="104249" tIns="52124" rIns="104249" bIns="52124"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35C839F-23DF-4C50-A4A0-0C564FC08866}" type="slidenum">
              <a:rPr lang="en-US" smtClean="0">
                <a:solidFill>
                  <a:srgbClr val="FFFFFF">
                    <a:tint val="75000"/>
                  </a:srgbClr>
                </a:solidFill>
              </a:rPr>
              <a:pPr>
                <a:defRPr/>
              </a:pPr>
              <a:t>‹#›</a:t>
            </a:fld>
            <a:endParaRPr lang="en-US" dirty="0">
              <a:solidFill>
                <a:srgbClr val="FFFFFF">
                  <a:tint val="75000"/>
                </a:srgbClr>
              </a:solidFill>
            </a:endParaRPr>
          </a:p>
        </p:txBody>
      </p:sp>
      <p:sp>
        <p:nvSpPr>
          <p:cNvPr id="4" name="Title 1"/>
          <p:cNvSpPr txBox="1">
            <a:spLocks/>
          </p:cNvSpPr>
          <p:nvPr userDrawn="1"/>
        </p:nvSpPr>
        <p:spPr bwMode="auto">
          <a:xfrm>
            <a:off x="209753" y="367484"/>
            <a:ext cx="10482060" cy="117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49" tIns="52124" rIns="104249" bIns="52124" anchor="ctr"/>
          <a:lstStyle>
            <a:lvl1pPr eaLnBrk="0" hangingPunct="0">
              <a:defRPr sz="2400">
                <a:solidFill>
                  <a:schemeClr val="bg1"/>
                </a:solidFill>
                <a:latin typeface="Arial" pitchFamily="34" charset="0"/>
                <a:ea typeface="SimSun" pitchFamily="2" charset="-122"/>
              </a:defRPr>
            </a:lvl1pPr>
            <a:lvl2pPr eaLnBrk="0" hangingPunct="0">
              <a:defRPr sz="2400">
                <a:solidFill>
                  <a:schemeClr val="bg1"/>
                </a:solidFill>
                <a:latin typeface="Arial" pitchFamily="34" charset="0"/>
                <a:ea typeface="SimSun" pitchFamily="2" charset="-122"/>
              </a:defRPr>
            </a:lvl2pPr>
            <a:lvl3pPr eaLnBrk="0" hangingPunct="0">
              <a:defRPr sz="2400">
                <a:solidFill>
                  <a:schemeClr val="bg1"/>
                </a:solidFill>
                <a:latin typeface="Arial" pitchFamily="34" charset="0"/>
                <a:ea typeface="SimSun" pitchFamily="2" charset="-122"/>
              </a:defRPr>
            </a:lvl3pPr>
            <a:lvl4pPr eaLnBrk="0" hangingPunct="0">
              <a:defRPr sz="2400">
                <a:solidFill>
                  <a:schemeClr val="bg1"/>
                </a:solidFill>
                <a:latin typeface="Arial" pitchFamily="34" charset="0"/>
                <a:ea typeface="SimSun" pitchFamily="2" charset="-122"/>
              </a:defRPr>
            </a:lvl4pPr>
            <a:lvl5pPr eaLnBrk="0" hangingPunct="0">
              <a:defRPr sz="2400">
                <a:solidFill>
                  <a:schemeClr val="bg1"/>
                </a:solidFill>
                <a:latin typeface="Arial" pitchFamily="34" charset="0"/>
                <a:ea typeface="SimSun" pitchFamily="2" charset="-122"/>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9pPr>
          </a:lstStyle>
          <a:p>
            <a:pPr algn="ctr" defTabSz="1042487" eaLnBrk="1" hangingPunct="1"/>
            <a:endParaRPr lang="en-US" altLang="en-US" sz="3200">
              <a:solidFill>
                <a:srgbClr val="000000"/>
              </a:solidFill>
            </a:endParaRPr>
          </a:p>
        </p:txBody>
      </p:sp>
      <p:sp>
        <p:nvSpPr>
          <p:cNvPr id="5" name="Date Placeholder 3"/>
          <p:cNvSpPr txBox="1">
            <a:spLocks/>
          </p:cNvSpPr>
          <p:nvPr userDrawn="1"/>
        </p:nvSpPr>
        <p:spPr bwMode="auto">
          <a:xfrm>
            <a:off x="534591" y="7006702"/>
            <a:ext cx="2494756" cy="40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49" tIns="52124" rIns="104249" bIns="52124" anchor="ctr"/>
          <a:lstStyle>
            <a:lvl1pPr eaLnBrk="0" hangingPunct="0">
              <a:defRPr sz="2400">
                <a:solidFill>
                  <a:schemeClr val="bg1"/>
                </a:solidFill>
                <a:latin typeface="Arial" pitchFamily="34" charset="0"/>
                <a:ea typeface="SimSun" pitchFamily="2" charset="-122"/>
              </a:defRPr>
            </a:lvl1pPr>
            <a:lvl2pPr eaLnBrk="0" hangingPunct="0">
              <a:defRPr sz="2400">
                <a:solidFill>
                  <a:schemeClr val="bg1"/>
                </a:solidFill>
                <a:latin typeface="Arial" pitchFamily="34" charset="0"/>
                <a:ea typeface="SimSun" pitchFamily="2" charset="-122"/>
              </a:defRPr>
            </a:lvl2pPr>
            <a:lvl3pPr eaLnBrk="0" hangingPunct="0">
              <a:defRPr sz="2400">
                <a:solidFill>
                  <a:schemeClr val="bg1"/>
                </a:solidFill>
                <a:latin typeface="Arial" pitchFamily="34" charset="0"/>
                <a:ea typeface="SimSun" pitchFamily="2" charset="-122"/>
              </a:defRPr>
            </a:lvl3pPr>
            <a:lvl4pPr eaLnBrk="0" hangingPunct="0">
              <a:defRPr sz="2400">
                <a:solidFill>
                  <a:schemeClr val="bg1"/>
                </a:solidFill>
                <a:latin typeface="Arial" pitchFamily="34" charset="0"/>
                <a:ea typeface="SimSun" pitchFamily="2" charset="-122"/>
              </a:defRPr>
            </a:lvl4pPr>
            <a:lvl5pPr eaLnBrk="0" hangingPunct="0">
              <a:defRPr sz="2400">
                <a:solidFill>
                  <a:schemeClr val="bg1"/>
                </a:solidFill>
                <a:latin typeface="Arial" pitchFamily="34" charset="0"/>
                <a:ea typeface="SimSun" pitchFamily="2" charset="-122"/>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9pPr>
          </a:lstStyle>
          <a:p>
            <a:pPr defTabSz="1042487" eaLnBrk="1" hangingPunct="1"/>
            <a:fld id="{273CF0BB-8D9A-473F-98FF-6683E937B576}" type="datetime1">
              <a:rPr lang="en-US" altLang="en-US" sz="1400">
                <a:solidFill>
                  <a:srgbClr val="FFFFFF"/>
                </a:solidFill>
                <a:latin typeface="Swis721 Md BT" pitchFamily="34" charset="0"/>
              </a:rPr>
              <a:pPr defTabSz="1042487" eaLnBrk="1" hangingPunct="1"/>
              <a:t>10/18/2016</a:t>
            </a:fld>
            <a:endParaRPr lang="en-US" altLang="en-US" sz="1400">
              <a:solidFill>
                <a:srgbClr val="FFFFFF"/>
              </a:solidFill>
              <a:latin typeface="Swis721 Md BT" pitchFamily="34" charset="0"/>
            </a:endParaRPr>
          </a:p>
        </p:txBody>
      </p:sp>
      <p:sp>
        <p:nvSpPr>
          <p:cNvPr id="6" name="Slide Number Placeholder 5"/>
          <p:cNvSpPr txBox="1">
            <a:spLocks/>
          </p:cNvSpPr>
          <p:nvPr userDrawn="1"/>
        </p:nvSpPr>
        <p:spPr bwMode="auto">
          <a:xfrm>
            <a:off x="7662466" y="7006702"/>
            <a:ext cx="2494756" cy="40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49" tIns="52124" rIns="104249" bIns="52124" anchor="ctr"/>
          <a:lstStyle>
            <a:lvl1pPr eaLnBrk="0" hangingPunct="0">
              <a:defRPr sz="2400">
                <a:solidFill>
                  <a:schemeClr val="bg1"/>
                </a:solidFill>
                <a:latin typeface="Arial" pitchFamily="34" charset="0"/>
                <a:ea typeface="SimSun" pitchFamily="2" charset="-122"/>
              </a:defRPr>
            </a:lvl1pPr>
            <a:lvl2pPr eaLnBrk="0" hangingPunct="0">
              <a:defRPr sz="2400">
                <a:solidFill>
                  <a:schemeClr val="bg1"/>
                </a:solidFill>
                <a:latin typeface="Arial" pitchFamily="34" charset="0"/>
                <a:ea typeface="SimSun" pitchFamily="2" charset="-122"/>
              </a:defRPr>
            </a:lvl2pPr>
            <a:lvl3pPr eaLnBrk="0" hangingPunct="0">
              <a:defRPr sz="2400">
                <a:solidFill>
                  <a:schemeClr val="bg1"/>
                </a:solidFill>
                <a:latin typeface="Arial" pitchFamily="34" charset="0"/>
                <a:ea typeface="SimSun" pitchFamily="2" charset="-122"/>
              </a:defRPr>
            </a:lvl3pPr>
            <a:lvl4pPr eaLnBrk="0" hangingPunct="0">
              <a:defRPr sz="2400">
                <a:solidFill>
                  <a:schemeClr val="bg1"/>
                </a:solidFill>
                <a:latin typeface="Arial" pitchFamily="34" charset="0"/>
                <a:ea typeface="SimSun" pitchFamily="2" charset="-122"/>
              </a:defRPr>
            </a:lvl4pPr>
            <a:lvl5pPr eaLnBrk="0" hangingPunct="0">
              <a:defRPr sz="2400">
                <a:solidFill>
                  <a:schemeClr val="bg1"/>
                </a:solidFill>
                <a:latin typeface="Arial" pitchFamily="34" charset="0"/>
                <a:ea typeface="SimSun" pitchFamily="2" charset="-122"/>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Arial" pitchFamily="34" charset="0"/>
                <a:ea typeface="SimSun" pitchFamily="2" charset="-122"/>
              </a:defRPr>
            </a:lvl9pPr>
          </a:lstStyle>
          <a:p>
            <a:pPr algn="r" defTabSz="1042487" eaLnBrk="1" hangingPunct="1"/>
            <a:fld id="{65ED74C7-8872-4140-BBF8-BD0C6F437E4A}" type="slidenum">
              <a:rPr lang="en-US" altLang="en-US" sz="1400">
                <a:solidFill>
                  <a:srgbClr val="FFFFFF"/>
                </a:solidFill>
                <a:latin typeface="Swis721 Md BT" pitchFamily="34" charset="0"/>
              </a:rPr>
              <a:pPr algn="r" defTabSz="1042487" eaLnBrk="1" hangingPunct="1"/>
              <a:t>‹#›</a:t>
            </a:fld>
            <a:endParaRPr lang="en-US" altLang="en-US" sz="1400">
              <a:solidFill>
                <a:srgbClr val="FFFFFF"/>
              </a:solidFill>
              <a:latin typeface="Swis721 Md BT" pitchFamily="34" charset="0"/>
            </a:endParaRPr>
          </a:p>
        </p:txBody>
      </p:sp>
      <p:cxnSp>
        <p:nvCxnSpPr>
          <p:cNvPr id="7" name="Straight Connector 6"/>
          <p:cNvCxnSpPr/>
          <p:nvPr userDrawn="1"/>
        </p:nvCxnSpPr>
        <p:spPr>
          <a:xfrm>
            <a:off x="0" y="7557930"/>
            <a:ext cx="10691813" cy="1749"/>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7" name="Content Placeholder 2"/>
          <p:cNvSpPr>
            <a:spLocks noGrp="1"/>
          </p:cNvSpPr>
          <p:nvPr>
            <p:ph idx="13"/>
          </p:nvPr>
        </p:nvSpPr>
        <p:spPr>
          <a:xfrm>
            <a:off x="356394" y="1427938"/>
            <a:ext cx="9979025" cy="5543762"/>
          </a:xfrm>
        </p:spPr>
        <p:txBody>
          <a:bodyPr/>
          <a:lstStyle>
            <a:lvl1pPr>
              <a:defRPr sz="3200" b="1">
                <a:solidFill>
                  <a:srgbClr val="800000"/>
                </a:solidFill>
                <a:latin typeface="+mn-lt"/>
                <a:cs typeface="Arial" pitchFamily="34" charset="0"/>
              </a:defRPr>
            </a:lvl1pPr>
            <a:lvl2pPr marL="1042487" indent="-521245">
              <a:defRPr sz="2300" b="1">
                <a:solidFill>
                  <a:srgbClr val="0000CC"/>
                </a:solidFill>
                <a:latin typeface="Arial" pitchFamily="34" charset="0"/>
                <a:cs typeface="Arial" pitchFamily="34" charset="0"/>
              </a:defRPr>
            </a:lvl2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08970873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Slide Number Placeholder 5"/>
          <p:cNvSpPr txBox="1">
            <a:spLocks/>
          </p:cNvSpPr>
          <p:nvPr userDrawn="1"/>
        </p:nvSpPr>
        <p:spPr bwMode="auto">
          <a:xfrm>
            <a:off x="6682383" y="7139696"/>
            <a:ext cx="445492" cy="26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49" tIns="52124" rIns="104249" bIns="52124" anchor="ctr"/>
          <a:lstStyle>
            <a:lvl1pPr eaLnBrk="0" hangingPunct="0">
              <a:defRPr>
                <a:solidFill>
                  <a:schemeClr val="tx1"/>
                </a:solidFill>
                <a:latin typeface="Calibri" charset="0"/>
                <a:ea typeface="ＭＳ Ｐゴシック"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r" defTabSz="1042487" eaLnBrk="1" hangingPunct="1">
              <a:defRPr/>
            </a:pPr>
            <a:fld id="{90419EF4-CC2A-4C32-9085-9D8F72B0DA3B}" type="slidenum">
              <a:rPr lang="en-US" sz="1400" b="1">
                <a:solidFill>
                  <a:srgbClr val="0000FF"/>
                </a:solidFill>
              </a:rPr>
              <a:pPr algn="r" defTabSz="1042487" eaLnBrk="1" hangingPunct="1">
                <a:defRPr/>
              </a:pPr>
              <a:t>‹#›</a:t>
            </a:fld>
            <a:endParaRPr lang="en-US" sz="1400" b="1">
              <a:solidFill>
                <a:srgbClr val="0000FF"/>
              </a:solidFill>
            </a:endParaRPr>
          </a:p>
        </p:txBody>
      </p:sp>
      <p:cxnSp>
        <p:nvCxnSpPr>
          <p:cNvPr id="5" name="Straight Connector 4"/>
          <p:cNvCxnSpPr/>
          <p:nvPr userDrawn="1"/>
        </p:nvCxnSpPr>
        <p:spPr>
          <a:xfrm>
            <a:off x="0" y="7557930"/>
            <a:ext cx="10691813" cy="1749"/>
          </a:xfrm>
          <a:prstGeom prst="line">
            <a:avLst/>
          </a:prstGeom>
          <a:ln w="1016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a:spLocks noGrp="1"/>
          </p:cNvSpPr>
          <p:nvPr>
            <p:ph idx="13"/>
          </p:nvPr>
        </p:nvSpPr>
        <p:spPr>
          <a:xfrm>
            <a:off x="378293" y="1716076"/>
            <a:ext cx="9868029" cy="5171629"/>
          </a:xfrm>
        </p:spPr>
        <p:txBody>
          <a:bodyPr/>
          <a:lstStyle>
            <a:lvl1pPr>
              <a:defRPr sz="3200" b="1">
                <a:solidFill>
                  <a:srgbClr val="800000"/>
                </a:solidFill>
                <a:latin typeface="+mn-lt"/>
                <a:cs typeface="Arial" pitchFamily="34" charset="0"/>
              </a:defRPr>
            </a:lvl1pPr>
            <a:lvl2pPr marL="1042487" indent="-521245">
              <a:defRPr sz="2300" b="1">
                <a:solidFill>
                  <a:srgbClr val="0000CC"/>
                </a:solidFill>
                <a:latin typeface="Arial" pitchFamily="34" charset="0"/>
                <a:cs typeface="Arial" pitchFamily="34" charset="0"/>
              </a:defRPr>
            </a:lvl2pPr>
          </a:lstStyle>
          <a:p>
            <a:pPr lvl="0"/>
            <a:r>
              <a:rPr lang="en-US" dirty="0" smtClean="0"/>
              <a:t>Click to edit Master text styles</a:t>
            </a:r>
          </a:p>
          <a:p>
            <a:pPr lvl="1"/>
            <a:r>
              <a:rPr lang="en-US" dirty="0" smtClean="0"/>
              <a:t>Second level</a:t>
            </a:r>
          </a:p>
        </p:txBody>
      </p:sp>
      <p:sp>
        <p:nvSpPr>
          <p:cNvPr id="9" name="Title 1"/>
          <p:cNvSpPr>
            <a:spLocks noGrp="1"/>
          </p:cNvSpPr>
          <p:nvPr>
            <p:ph type="title"/>
          </p:nvPr>
        </p:nvSpPr>
        <p:spPr>
          <a:xfrm>
            <a:off x="445492" y="104995"/>
            <a:ext cx="9622632" cy="1259946"/>
          </a:xfrm>
          <a:prstGeom prst="rect">
            <a:avLst/>
          </a:prstGeom>
        </p:spPr>
        <p:txBody>
          <a:bodyPr lIns="104249" tIns="52124" rIns="104249" bIns="52124"/>
          <a:lstStyle>
            <a:lvl1pPr>
              <a:defRPr b="1">
                <a:solidFill>
                  <a:schemeClr val="tx1"/>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67058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theme" Target="../theme/theme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theme" Target="../theme/theme3.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3" Type="http://schemas.openxmlformats.org/officeDocument/2006/relationships/slideLayout" Target="../slideLayouts/slideLayout64.xml"/><Relationship Id="rId21" Type="http://schemas.openxmlformats.org/officeDocument/2006/relationships/theme" Target="../theme/theme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image" Target="../media/image7.jpeg"/><Relationship Id="rId2" Type="http://schemas.openxmlformats.org/officeDocument/2006/relationships/slideLayout" Target="../slideLayouts/slideLayout83.xml"/><Relationship Id="rId16" Type="http://schemas.openxmlformats.org/officeDocument/2006/relationships/theme" Target="../theme/theme5.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35068" y="402483"/>
            <a:ext cx="9221689" cy="1461188"/>
          </a:xfrm>
          <a:prstGeom prst="rect">
            <a:avLst/>
          </a:prstGeom>
        </p:spPr>
        <p:txBody>
          <a:bodyPr vert="horz" lIns="0" tIns="0" rIns="0" bIns="0" rtlCol="0" anchor="ctr">
            <a:normAutofit/>
          </a:bodyPr>
          <a:lstStyle/>
          <a:p>
            <a:r>
              <a:rPr lang="fr-FR" dirty="0" smtClean="0"/>
              <a:t>Modifiez le style du titre</a:t>
            </a:r>
            <a:endParaRPr lang="fr-BE" dirty="0"/>
          </a:p>
        </p:txBody>
      </p:sp>
      <p:sp>
        <p:nvSpPr>
          <p:cNvPr id="3" name="Espace réservé du texte 2"/>
          <p:cNvSpPr>
            <a:spLocks noGrp="1"/>
          </p:cNvSpPr>
          <p:nvPr>
            <p:ph type="body" idx="1"/>
          </p:nvPr>
        </p:nvSpPr>
        <p:spPr>
          <a:xfrm>
            <a:off x="735068" y="2012414"/>
            <a:ext cx="9221689" cy="4796544"/>
          </a:xfrm>
          <a:prstGeom prst="rect">
            <a:avLst/>
          </a:prstGeom>
        </p:spPr>
        <p:txBody>
          <a:bodyPr vert="horz" lIns="0" tIns="0" rIns="0" bIns="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 name="Espace réservé de la date 3"/>
          <p:cNvSpPr>
            <a:spLocks noGrp="1"/>
          </p:cNvSpPr>
          <p:nvPr>
            <p:ph type="dt" sz="half" idx="2"/>
          </p:nvPr>
        </p:nvSpPr>
        <p:spPr>
          <a:xfrm>
            <a:off x="735063" y="7006705"/>
            <a:ext cx="2405658" cy="402483"/>
          </a:xfrm>
          <a:prstGeom prst="rect">
            <a:avLst/>
          </a:prstGeom>
        </p:spPr>
        <p:txBody>
          <a:bodyPr vert="horz" lIns="91402" tIns="45701" rIns="91402" bIns="45701" rtlCol="0" anchor="ctr"/>
          <a:lstStyle>
            <a:lvl1pPr algn="l">
              <a:defRPr sz="500">
                <a:solidFill>
                  <a:schemeClr val="tx1">
                    <a:tint val="75000"/>
                  </a:schemeClr>
                </a:solidFill>
              </a:defRPr>
            </a:lvl1pPr>
          </a:lstStyle>
          <a:p>
            <a:fld id="{89820686-8ACA-401A-98AA-3FBDC45B2B89}" type="datetimeFigureOut">
              <a:rPr lang="fr-BE" smtClean="0"/>
              <a:t>18/10/2016</a:t>
            </a:fld>
            <a:endParaRPr lang="fr-BE"/>
          </a:p>
        </p:txBody>
      </p:sp>
      <p:sp>
        <p:nvSpPr>
          <p:cNvPr id="5" name="Espace réservé du pied de page 4"/>
          <p:cNvSpPr>
            <a:spLocks noGrp="1"/>
          </p:cNvSpPr>
          <p:nvPr>
            <p:ph type="ftr" sz="quarter" idx="3"/>
          </p:nvPr>
        </p:nvSpPr>
        <p:spPr>
          <a:xfrm>
            <a:off x="3541667" y="7006705"/>
            <a:ext cx="3608486" cy="402483"/>
          </a:xfrm>
          <a:prstGeom prst="rect">
            <a:avLst/>
          </a:prstGeom>
        </p:spPr>
        <p:txBody>
          <a:bodyPr vert="horz" lIns="91402" tIns="45701" rIns="91402" bIns="45701" rtlCol="0" anchor="ctr"/>
          <a:lstStyle>
            <a:lvl1pPr algn="ctr">
              <a:defRPr sz="5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7551093" y="7006705"/>
            <a:ext cx="2405658" cy="402483"/>
          </a:xfrm>
          <a:prstGeom prst="rect">
            <a:avLst/>
          </a:prstGeom>
        </p:spPr>
        <p:txBody>
          <a:bodyPr vert="horz" lIns="91402" tIns="45701" rIns="91402" bIns="45701" rtlCol="0" anchor="ctr"/>
          <a:lstStyle>
            <a:lvl1pPr algn="r">
              <a:defRPr sz="500">
                <a:solidFill>
                  <a:schemeClr val="tx1">
                    <a:tint val="75000"/>
                  </a:schemeClr>
                </a:solidFill>
              </a:defRPr>
            </a:lvl1pPr>
          </a:lstStyle>
          <a:p>
            <a:fld id="{0FAB26CA-AA06-4A38-BCB1-B33A51C49A87}" type="slidenum">
              <a:rPr lang="fr-BE" smtClean="0"/>
              <a:t>‹#›</a:t>
            </a:fld>
            <a:endParaRPr lang="fr-BE"/>
          </a:p>
        </p:txBody>
      </p:sp>
    </p:spTree>
    <p:extLst>
      <p:ext uri="{BB962C8B-B14F-4D97-AF65-F5344CB8AC3E}">
        <p14:creationId xmlns:p14="http://schemas.microsoft.com/office/powerpoint/2010/main" val="3026556426"/>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09" r:id="rId3"/>
    <p:sldLayoutId id="2147483735" r:id="rId4"/>
    <p:sldLayoutId id="2147483710" r:id="rId5"/>
    <p:sldLayoutId id="2147483725" r:id="rId6"/>
    <p:sldLayoutId id="2147483720" r:id="rId7"/>
    <p:sldLayoutId id="2147483724" r:id="rId8"/>
    <p:sldLayoutId id="2147483721" r:id="rId9"/>
    <p:sldLayoutId id="2147483722" r:id="rId10"/>
    <p:sldLayoutId id="2147483723" r:id="rId11"/>
    <p:sldLayoutId id="2147483727" r:id="rId12"/>
    <p:sldLayoutId id="2147483728" r:id="rId13"/>
    <p:sldLayoutId id="2147483729" r:id="rId14"/>
    <p:sldLayoutId id="2147483730" r:id="rId15"/>
    <p:sldLayoutId id="2147483731" r:id="rId16"/>
    <p:sldLayoutId id="2147483726" r:id="rId17"/>
    <p:sldLayoutId id="2147483732" r:id="rId18"/>
    <p:sldLayoutId id="2147483733" r:id="rId19"/>
    <p:sldLayoutId id="2147483734" r:id="rId20"/>
    <p:sldLayoutId id="2147483906" r:id="rId21"/>
  </p:sldLayoutIdLst>
  <p:timing>
    <p:tnLst>
      <p:par>
        <p:cTn id="1" dur="indefinite" restart="never" nodeType="tmRoot"/>
      </p:par>
    </p:tnLst>
  </p:timing>
  <p:txStyles>
    <p:titleStyle>
      <a:lvl1pPr algn="l" defTabSz="400766" rtl="0" eaLnBrk="1" latinLnBrk="0" hangingPunct="1">
        <a:lnSpc>
          <a:spcPct val="90000"/>
        </a:lnSpc>
        <a:spcBef>
          <a:spcPct val="0"/>
        </a:spcBef>
        <a:buNone/>
        <a:defRPr sz="2100" kern="1200">
          <a:solidFill>
            <a:schemeClr val="tx1"/>
          </a:solidFill>
          <a:latin typeface="+mj-lt"/>
          <a:ea typeface="+mj-ea"/>
          <a:cs typeface="+mj-cs"/>
        </a:defRPr>
      </a:lvl1pPr>
    </p:titleStyle>
    <p:bodyStyle>
      <a:lvl1pPr marL="0" indent="0" algn="l" defTabSz="400766" rtl="0" eaLnBrk="1" latinLnBrk="0" hangingPunct="1">
        <a:lnSpc>
          <a:spcPct val="90000"/>
        </a:lnSpc>
        <a:spcBef>
          <a:spcPts val="438"/>
        </a:spcBef>
        <a:buFont typeface="Arial" panose="020B0604020202020204" pitchFamily="34" charset="0"/>
        <a:buNone/>
        <a:defRPr sz="1300" kern="1200">
          <a:solidFill>
            <a:schemeClr val="tx1"/>
          </a:solidFill>
          <a:latin typeface="+mn-lt"/>
          <a:ea typeface="+mn-ea"/>
          <a:cs typeface="+mn-cs"/>
        </a:defRPr>
      </a:lvl1pPr>
      <a:lvl2pPr marL="200385" indent="0" algn="l" defTabSz="400766" rtl="0" eaLnBrk="1" latinLnBrk="0" hangingPunct="1">
        <a:lnSpc>
          <a:spcPct val="90000"/>
        </a:lnSpc>
        <a:spcBef>
          <a:spcPts val="219"/>
        </a:spcBef>
        <a:buFont typeface="Arial" panose="020B0604020202020204" pitchFamily="34" charset="0"/>
        <a:buNone/>
        <a:defRPr sz="1100" kern="1200">
          <a:solidFill>
            <a:schemeClr val="tx1"/>
          </a:solidFill>
          <a:latin typeface="+mn-lt"/>
          <a:ea typeface="+mn-ea"/>
          <a:cs typeface="+mn-cs"/>
        </a:defRPr>
      </a:lvl2pPr>
      <a:lvl3pPr marL="400766" indent="0" algn="l" defTabSz="400766" rtl="0" eaLnBrk="1" latinLnBrk="0" hangingPunct="1">
        <a:lnSpc>
          <a:spcPct val="90000"/>
        </a:lnSpc>
        <a:spcBef>
          <a:spcPts val="219"/>
        </a:spcBef>
        <a:buFont typeface="Arial" panose="020B0604020202020204" pitchFamily="34" charset="0"/>
        <a:buNone/>
        <a:defRPr sz="900" kern="1200">
          <a:solidFill>
            <a:schemeClr val="tx1"/>
          </a:solidFill>
          <a:latin typeface="+mn-lt"/>
          <a:ea typeface="+mn-ea"/>
          <a:cs typeface="+mn-cs"/>
        </a:defRPr>
      </a:lvl3pPr>
      <a:lvl4pPr marL="601152" indent="0" algn="l" defTabSz="400766"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4pPr>
      <a:lvl5pPr marL="801535" indent="0" algn="l" defTabSz="400766"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5pPr>
      <a:lvl6pPr marL="1102108"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6pPr>
      <a:lvl7pPr marL="1302494"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7pPr>
      <a:lvl8pPr marL="1502877"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8pPr>
      <a:lvl9pPr marL="1703265"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9pPr>
    </p:bodyStyle>
    <p:otherStyle>
      <a:defPPr>
        <a:defRPr lang="fr-FR"/>
      </a:defPPr>
      <a:lvl1pPr marL="0" algn="l" defTabSz="400766" rtl="0" eaLnBrk="1" latinLnBrk="0" hangingPunct="1">
        <a:defRPr sz="800" kern="1200">
          <a:solidFill>
            <a:schemeClr val="tx1"/>
          </a:solidFill>
          <a:latin typeface="+mn-lt"/>
          <a:ea typeface="+mn-ea"/>
          <a:cs typeface="+mn-cs"/>
        </a:defRPr>
      </a:lvl1pPr>
      <a:lvl2pPr marL="200385" algn="l" defTabSz="400766" rtl="0" eaLnBrk="1" latinLnBrk="0" hangingPunct="1">
        <a:defRPr sz="800" kern="1200">
          <a:solidFill>
            <a:schemeClr val="tx1"/>
          </a:solidFill>
          <a:latin typeface="+mn-lt"/>
          <a:ea typeface="+mn-ea"/>
          <a:cs typeface="+mn-cs"/>
        </a:defRPr>
      </a:lvl2pPr>
      <a:lvl3pPr marL="400766" algn="l" defTabSz="400766" rtl="0" eaLnBrk="1" latinLnBrk="0" hangingPunct="1">
        <a:defRPr sz="800" kern="1200">
          <a:solidFill>
            <a:schemeClr val="tx1"/>
          </a:solidFill>
          <a:latin typeface="+mn-lt"/>
          <a:ea typeface="+mn-ea"/>
          <a:cs typeface="+mn-cs"/>
        </a:defRPr>
      </a:lvl3pPr>
      <a:lvl4pPr marL="601152" algn="l" defTabSz="400766" rtl="0" eaLnBrk="1" latinLnBrk="0" hangingPunct="1">
        <a:defRPr sz="800" kern="1200">
          <a:solidFill>
            <a:schemeClr val="tx1"/>
          </a:solidFill>
          <a:latin typeface="+mn-lt"/>
          <a:ea typeface="+mn-ea"/>
          <a:cs typeface="+mn-cs"/>
        </a:defRPr>
      </a:lvl4pPr>
      <a:lvl5pPr marL="801535" algn="l" defTabSz="400766" rtl="0" eaLnBrk="1" latinLnBrk="0" hangingPunct="1">
        <a:defRPr sz="800" kern="1200">
          <a:solidFill>
            <a:schemeClr val="tx1"/>
          </a:solidFill>
          <a:latin typeface="+mn-lt"/>
          <a:ea typeface="+mn-ea"/>
          <a:cs typeface="+mn-cs"/>
        </a:defRPr>
      </a:lvl5pPr>
      <a:lvl6pPr marL="1001920" algn="l" defTabSz="400766" rtl="0" eaLnBrk="1" latinLnBrk="0" hangingPunct="1">
        <a:defRPr sz="800" kern="1200">
          <a:solidFill>
            <a:schemeClr val="tx1"/>
          </a:solidFill>
          <a:latin typeface="+mn-lt"/>
          <a:ea typeface="+mn-ea"/>
          <a:cs typeface="+mn-cs"/>
        </a:defRPr>
      </a:lvl6pPr>
      <a:lvl7pPr marL="1202303" algn="l" defTabSz="400766" rtl="0" eaLnBrk="1" latinLnBrk="0" hangingPunct="1">
        <a:defRPr sz="800" kern="1200">
          <a:solidFill>
            <a:schemeClr val="tx1"/>
          </a:solidFill>
          <a:latin typeface="+mn-lt"/>
          <a:ea typeface="+mn-ea"/>
          <a:cs typeface="+mn-cs"/>
        </a:defRPr>
      </a:lvl7pPr>
      <a:lvl8pPr marL="1402685" algn="l" defTabSz="400766" rtl="0" eaLnBrk="1" latinLnBrk="0" hangingPunct="1">
        <a:defRPr sz="800" kern="1200">
          <a:solidFill>
            <a:schemeClr val="tx1"/>
          </a:solidFill>
          <a:latin typeface="+mn-lt"/>
          <a:ea typeface="+mn-ea"/>
          <a:cs typeface="+mn-cs"/>
        </a:defRPr>
      </a:lvl8pPr>
      <a:lvl9pPr marL="1603071" algn="l" defTabSz="400766" rtl="0" eaLnBrk="1" latinLnBrk="0" hangingPunct="1">
        <a:defRPr sz="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35068" y="402483"/>
            <a:ext cx="9221689" cy="1461188"/>
          </a:xfrm>
          <a:prstGeom prst="rect">
            <a:avLst/>
          </a:prstGeom>
        </p:spPr>
        <p:txBody>
          <a:bodyPr vert="horz" lIns="0" tIns="0" rIns="0" bIns="0" rtlCol="0" anchor="ctr">
            <a:normAutofit/>
          </a:bodyPr>
          <a:lstStyle/>
          <a:p>
            <a:r>
              <a:rPr lang="fr-FR" dirty="0" smtClean="0"/>
              <a:t>Modifiez le style du titre</a:t>
            </a:r>
            <a:endParaRPr lang="fr-BE" dirty="0"/>
          </a:p>
        </p:txBody>
      </p:sp>
      <p:sp>
        <p:nvSpPr>
          <p:cNvPr id="3" name="Espace réservé du texte 2"/>
          <p:cNvSpPr>
            <a:spLocks noGrp="1"/>
          </p:cNvSpPr>
          <p:nvPr>
            <p:ph type="body" idx="1"/>
          </p:nvPr>
        </p:nvSpPr>
        <p:spPr>
          <a:xfrm>
            <a:off x="735068" y="2012414"/>
            <a:ext cx="9221689" cy="4796544"/>
          </a:xfrm>
          <a:prstGeom prst="rect">
            <a:avLst/>
          </a:prstGeom>
        </p:spPr>
        <p:txBody>
          <a:bodyPr vert="horz" lIns="0" tIns="0" rIns="0" bIns="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 name="Espace réservé de la date 3"/>
          <p:cNvSpPr>
            <a:spLocks noGrp="1"/>
          </p:cNvSpPr>
          <p:nvPr>
            <p:ph type="dt" sz="half" idx="2"/>
          </p:nvPr>
        </p:nvSpPr>
        <p:spPr>
          <a:xfrm>
            <a:off x="735063" y="7006705"/>
            <a:ext cx="2405658" cy="402483"/>
          </a:xfrm>
          <a:prstGeom prst="rect">
            <a:avLst/>
          </a:prstGeom>
        </p:spPr>
        <p:txBody>
          <a:bodyPr vert="horz" lIns="91402" tIns="45701" rIns="91402" bIns="45701" rtlCol="0" anchor="ctr"/>
          <a:lstStyle>
            <a:lvl1pPr algn="l">
              <a:defRPr sz="500">
                <a:solidFill>
                  <a:schemeClr val="tx1">
                    <a:tint val="75000"/>
                  </a:schemeClr>
                </a:solidFill>
              </a:defRPr>
            </a:lvl1pPr>
          </a:lstStyle>
          <a:p>
            <a:fld id="{89820686-8ACA-401A-98AA-3FBDC45B2B89}" type="datetimeFigureOut">
              <a:rPr lang="fr-BE" smtClean="0">
                <a:solidFill>
                  <a:srgbClr val="FFFFFF">
                    <a:tint val="75000"/>
                  </a:srgbClr>
                </a:solidFill>
              </a:rPr>
              <a:pPr/>
              <a:t>18/10/2016</a:t>
            </a:fld>
            <a:endParaRPr lang="fr-BE">
              <a:solidFill>
                <a:srgbClr val="FFFFFF">
                  <a:tint val="75000"/>
                </a:srgbClr>
              </a:solidFill>
            </a:endParaRPr>
          </a:p>
        </p:txBody>
      </p:sp>
      <p:sp>
        <p:nvSpPr>
          <p:cNvPr id="5" name="Espace réservé du pied de page 4"/>
          <p:cNvSpPr>
            <a:spLocks noGrp="1"/>
          </p:cNvSpPr>
          <p:nvPr>
            <p:ph type="ftr" sz="quarter" idx="3"/>
          </p:nvPr>
        </p:nvSpPr>
        <p:spPr>
          <a:xfrm>
            <a:off x="3541667" y="7006705"/>
            <a:ext cx="3608486" cy="402483"/>
          </a:xfrm>
          <a:prstGeom prst="rect">
            <a:avLst/>
          </a:prstGeom>
        </p:spPr>
        <p:txBody>
          <a:bodyPr vert="horz" lIns="91402" tIns="45701" rIns="91402" bIns="45701" rtlCol="0" anchor="ctr"/>
          <a:lstStyle>
            <a:lvl1pPr algn="ctr">
              <a:defRPr sz="500">
                <a:solidFill>
                  <a:schemeClr val="tx1">
                    <a:tint val="75000"/>
                  </a:schemeClr>
                </a:solidFill>
              </a:defRPr>
            </a:lvl1pPr>
          </a:lstStyle>
          <a:p>
            <a:endParaRPr lang="fr-BE">
              <a:solidFill>
                <a:srgbClr val="FFFFFF">
                  <a:tint val="75000"/>
                </a:srgbClr>
              </a:solidFill>
            </a:endParaRPr>
          </a:p>
        </p:txBody>
      </p:sp>
      <p:sp>
        <p:nvSpPr>
          <p:cNvPr id="6" name="Espace réservé du numéro de diapositive 5"/>
          <p:cNvSpPr>
            <a:spLocks noGrp="1"/>
          </p:cNvSpPr>
          <p:nvPr>
            <p:ph type="sldNum" sz="quarter" idx="4"/>
          </p:nvPr>
        </p:nvSpPr>
        <p:spPr>
          <a:xfrm>
            <a:off x="7551093" y="7006705"/>
            <a:ext cx="2405658" cy="402483"/>
          </a:xfrm>
          <a:prstGeom prst="rect">
            <a:avLst/>
          </a:prstGeom>
        </p:spPr>
        <p:txBody>
          <a:bodyPr vert="horz" lIns="91402" tIns="45701" rIns="91402" bIns="45701" rtlCol="0" anchor="ctr"/>
          <a:lstStyle>
            <a:lvl1pPr algn="r">
              <a:defRPr sz="500">
                <a:solidFill>
                  <a:schemeClr val="tx1">
                    <a:tint val="75000"/>
                  </a:schemeClr>
                </a:solidFill>
              </a:defRPr>
            </a:lvl1pPr>
          </a:lstStyle>
          <a:p>
            <a:fld id="{0FAB26CA-AA06-4A38-BCB1-B33A51C49A87}" type="slidenum">
              <a:rPr lang="fr-BE" smtClean="0">
                <a:solidFill>
                  <a:srgbClr val="FFFFFF">
                    <a:tint val="75000"/>
                  </a:srgbClr>
                </a:solidFill>
              </a:rPr>
              <a:pPr/>
              <a:t>‹#›</a:t>
            </a:fld>
            <a:endParaRPr lang="fr-BE">
              <a:solidFill>
                <a:srgbClr val="FFFFFF">
                  <a:tint val="75000"/>
                </a:srgbClr>
              </a:solidFill>
            </a:endParaRPr>
          </a:p>
        </p:txBody>
      </p:sp>
    </p:spTree>
    <p:extLst>
      <p:ext uri="{BB962C8B-B14F-4D97-AF65-F5344CB8AC3E}">
        <p14:creationId xmlns:p14="http://schemas.microsoft.com/office/powerpoint/2010/main" val="735137122"/>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Lst>
  <p:timing>
    <p:tnLst>
      <p:par>
        <p:cTn id="1" dur="indefinite" restart="never" nodeType="tmRoot"/>
      </p:par>
    </p:tnLst>
  </p:timing>
  <p:txStyles>
    <p:titleStyle>
      <a:lvl1pPr algn="l" defTabSz="400766" rtl="0" eaLnBrk="1" latinLnBrk="0" hangingPunct="1">
        <a:lnSpc>
          <a:spcPct val="90000"/>
        </a:lnSpc>
        <a:spcBef>
          <a:spcPct val="0"/>
        </a:spcBef>
        <a:buNone/>
        <a:defRPr sz="2100" kern="1200">
          <a:solidFill>
            <a:schemeClr val="tx1"/>
          </a:solidFill>
          <a:latin typeface="+mj-lt"/>
          <a:ea typeface="+mj-ea"/>
          <a:cs typeface="+mj-cs"/>
        </a:defRPr>
      </a:lvl1pPr>
    </p:titleStyle>
    <p:bodyStyle>
      <a:lvl1pPr marL="0" indent="0" algn="l" defTabSz="400766" rtl="0" eaLnBrk="1" latinLnBrk="0" hangingPunct="1">
        <a:lnSpc>
          <a:spcPct val="90000"/>
        </a:lnSpc>
        <a:spcBef>
          <a:spcPts val="438"/>
        </a:spcBef>
        <a:buFont typeface="Arial" panose="020B0604020202020204" pitchFamily="34" charset="0"/>
        <a:buNone/>
        <a:defRPr sz="1300" kern="1200">
          <a:solidFill>
            <a:schemeClr val="tx1"/>
          </a:solidFill>
          <a:latin typeface="+mn-lt"/>
          <a:ea typeface="+mn-ea"/>
          <a:cs typeface="+mn-cs"/>
        </a:defRPr>
      </a:lvl1pPr>
      <a:lvl2pPr marL="200385" indent="0" algn="l" defTabSz="400766" rtl="0" eaLnBrk="1" latinLnBrk="0" hangingPunct="1">
        <a:lnSpc>
          <a:spcPct val="90000"/>
        </a:lnSpc>
        <a:spcBef>
          <a:spcPts val="219"/>
        </a:spcBef>
        <a:buFont typeface="Arial" panose="020B0604020202020204" pitchFamily="34" charset="0"/>
        <a:buNone/>
        <a:defRPr sz="1100" kern="1200">
          <a:solidFill>
            <a:schemeClr val="tx1"/>
          </a:solidFill>
          <a:latin typeface="+mn-lt"/>
          <a:ea typeface="+mn-ea"/>
          <a:cs typeface="+mn-cs"/>
        </a:defRPr>
      </a:lvl2pPr>
      <a:lvl3pPr marL="400766" indent="0" algn="l" defTabSz="400766" rtl="0" eaLnBrk="1" latinLnBrk="0" hangingPunct="1">
        <a:lnSpc>
          <a:spcPct val="90000"/>
        </a:lnSpc>
        <a:spcBef>
          <a:spcPts val="219"/>
        </a:spcBef>
        <a:buFont typeface="Arial" panose="020B0604020202020204" pitchFamily="34" charset="0"/>
        <a:buNone/>
        <a:defRPr sz="900" kern="1200">
          <a:solidFill>
            <a:schemeClr val="tx1"/>
          </a:solidFill>
          <a:latin typeface="+mn-lt"/>
          <a:ea typeface="+mn-ea"/>
          <a:cs typeface="+mn-cs"/>
        </a:defRPr>
      </a:lvl3pPr>
      <a:lvl4pPr marL="601152" indent="0" algn="l" defTabSz="400766"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4pPr>
      <a:lvl5pPr marL="801535" indent="0" algn="l" defTabSz="400766"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5pPr>
      <a:lvl6pPr marL="1102108"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6pPr>
      <a:lvl7pPr marL="1302494"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7pPr>
      <a:lvl8pPr marL="1502877"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8pPr>
      <a:lvl9pPr marL="1703265"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9pPr>
    </p:bodyStyle>
    <p:otherStyle>
      <a:defPPr>
        <a:defRPr lang="fr-FR"/>
      </a:defPPr>
      <a:lvl1pPr marL="0" algn="l" defTabSz="400766" rtl="0" eaLnBrk="1" latinLnBrk="0" hangingPunct="1">
        <a:defRPr sz="800" kern="1200">
          <a:solidFill>
            <a:schemeClr val="tx1"/>
          </a:solidFill>
          <a:latin typeface="+mn-lt"/>
          <a:ea typeface="+mn-ea"/>
          <a:cs typeface="+mn-cs"/>
        </a:defRPr>
      </a:lvl1pPr>
      <a:lvl2pPr marL="200385" algn="l" defTabSz="400766" rtl="0" eaLnBrk="1" latinLnBrk="0" hangingPunct="1">
        <a:defRPr sz="800" kern="1200">
          <a:solidFill>
            <a:schemeClr val="tx1"/>
          </a:solidFill>
          <a:latin typeface="+mn-lt"/>
          <a:ea typeface="+mn-ea"/>
          <a:cs typeface="+mn-cs"/>
        </a:defRPr>
      </a:lvl2pPr>
      <a:lvl3pPr marL="400766" algn="l" defTabSz="400766" rtl="0" eaLnBrk="1" latinLnBrk="0" hangingPunct="1">
        <a:defRPr sz="800" kern="1200">
          <a:solidFill>
            <a:schemeClr val="tx1"/>
          </a:solidFill>
          <a:latin typeface="+mn-lt"/>
          <a:ea typeface="+mn-ea"/>
          <a:cs typeface="+mn-cs"/>
        </a:defRPr>
      </a:lvl3pPr>
      <a:lvl4pPr marL="601152" algn="l" defTabSz="400766" rtl="0" eaLnBrk="1" latinLnBrk="0" hangingPunct="1">
        <a:defRPr sz="800" kern="1200">
          <a:solidFill>
            <a:schemeClr val="tx1"/>
          </a:solidFill>
          <a:latin typeface="+mn-lt"/>
          <a:ea typeface="+mn-ea"/>
          <a:cs typeface="+mn-cs"/>
        </a:defRPr>
      </a:lvl4pPr>
      <a:lvl5pPr marL="801535" algn="l" defTabSz="400766" rtl="0" eaLnBrk="1" latinLnBrk="0" hangingPunct="1">
        <a:defRPr sz="800" kern="1200">
          <a:solidFill>
            <a:schemeClr val="tx1"/>
          </a:solidFill>
          <a:latin typeface="+mn-lt"/>
          <a:ea typeface="+mn-ea"/>
          <a:cs typeface="+mn-cs"/>
        </a:defRPr>
      </a:lvl5pPr>
      <a:lvl6pPr marL="1001920" algn="l" defTabSz="400766" rtl="0" eaLnBrk="1" latinLnBrk="0" hangingPunct="1">
        <a:defRPr sz="800" kern="1200">
          <a:solidFill>
            <a:schemeClr val="tx1"/>
          </a:solidFill>
          <a:latin typeface="+mn-lt"/>
          <a:ea typeface="+mn-ea"/>
          <a:cs typeface="+mn-cs"/>
        </a:defRPr>
      </a:lvl6pPr>
      <a:lvl7pPr marL="1202303" algn="l" defTabSz="400766" rtl="0" eaLnBrk="1" latinLnBrk="0" hangingPunct="1">
        <a:defRPr sz="800" kern="1200">
          <a:solidFill>
            <a:schemeClr val="tx1"/>
          </a:solidFill>
          <a:latin typeface="+mn-lt"/>
          <a:ea typeface="+mn-ea"/>
          <a:cs typeface="+mn-cs"/>
        </a:defRPr>
      </a:lvl7pPr>
      <a:lvl8pPr marL="1402685" algn="l" defTabSz="400766" rtl="0" eaLnBrk="1" latinLnBrk="0" hangingPunct="1">
        <a:defRPr sz="800" kern="1200">
          <a:solidFill>
            <a:schemeClr val="tx1"/>
          </a:solidFill>
          <a:latin typeface="+mn-lt"/>
          <a:ea typeface="+mn-ea"/>
          <a:cs typeface="+mn-cs"/>
        </a:defRPr>
      </a:lvl8pPr>
      <a:lvl9pPr marL="1603071" algn="l" defTabSz="400766" rtl="0" eaLnBrk="1" latinLnBrk="0" hangingPunct="1">
        <a:defRPr sz="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35068" y="402483"/>
            <a:ext cx="9221689" cy="1461188"/>
          </a:xfrm>
          <a:prstGeom prst="rect">
            <a:avLst/>
          </a:prstGeom>
        </p:spPr>
        <p:txBody>
          <a:bodyPr vert="horz" lIns="0" tIns="0" rIns="0" bIns="0" rtlCol="0" anchor="ctr">
            <a:normAutofit/>
          </a:bodyPr>
          <a:lstStyle/>
          <a:p>
            <a:r>
              <a:rPr lang="fr-FR" dirty="0" smtClean="0"/>
              <a:t>Modifiez le style du titre</a:t>
            </a:r>
            <a:endParaRPr lang="fr-BE" dirty="0"/>
          </a:p>
        </p:txBody>
      </p:sp>
      <p:sp>
        <p:nvSpPr>
          <p:cNvPr id="3" name="Espace réservé du texte 2"/>
          <p:cNvSpPr>
            <a:spLocks noGrp="1"/>
          </p:cNvSpPr>
          <p:nvPr>
            <p:ph type="body" idx="1"/>
          </p:nvPr>
        </p:nvSpPr>
        <p:spPr>
          <a:xfrm>
            <a:off x="735068" y="2012414"/>
            <a:ext cx="9221689" cy="4796544"/>
          </a:xfrm>
          <a:prstGeom prst="rect">
            <a:avLst/>
          </a:prstGeom>
        </p:spPr>
        <p:txBody>
          <a:bodyPr vert="horz" lIns="0" tIns="0" rIns="0" bIns="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 name="Espace réservé de la date 3"/>
          <p:cNvSpPr>
            <a:spLocks noGrp="1"/>
          </p:cNvSpPr>
          <p:nvPr>
            <p:ph type="dt" sz="half" idx="2"/>
          </p:nvPr>
        </p:nvSpPr>
        <p:spPr>
          <a:xfrm>
            <a:off x="735063" y="7006705"/>
            <a:ext cx="2405658" cy="402483"/>
          </a:xfrm>
          <a:prstGeom prst="rect">
            <a:avLst/>
          </a:prstGeom>
        </p:spPr>
        <p:txBody>
          <a:bodyPr vert="horz" lIns="91402" tIns="45701" rIns="91402" bIns="45701" rtlCol="0" anchor="ctr"/>
          <a:lstStyle>
            <a:lvl1pPr algn="l">
              <a:defRPr sz="500">
                <a:solidFill>
                  <a:schemeClr val="tx1">
                    <a:tint val="75000"/>
                  </a:schemeClr>
                </a:solidFill>
              </a:defRPr>
            </a:lvl1pPr>
          </a:lstStyle>
          <a:p>
            <a:fld id="{89820686-8ACA-401A-98AA-3FBDC45B2B89}" type="datetimeFigureOut">
              <a:rPr lang="fr-BE" smtClean="0">
                <a:solidFill>
                  <a:srgbClr val="FFFFFF">
                    <a:tint val="75000"/>
                  </a:srgbClr>
                </a:solidFill>
              </a:rPr>
              <a:pPr/>
              <a:t>18/10/2016</a:t>
            </a:fld>
            <a:endParaRPr lang="fr-BE">
              <a:solidFill>
                <a:srgbClr val="FFFFFF">
                  <a:tint val="75000"/>
                </a:srgbClr>
              </a:solidFill>
            </a:endParaRPr>
          </a:p>
        </p:txBody>
      </p:sp>
      <p:sp>
        <p:nvSpPr>
          <p:cNvPr id="5" name="Espace réservé du pied de page 4"/>
          <p:cNvSpPr>
            <a:spLocks noGrp="1"/>
          </p:cNvSpPr>
          <p:nvPr>
            <p:ph type="ftr" sz="quarter" idx="3"/>
          </p:nvPr>
        </p:nvSpPr>
        <p:spPr>
          <a:xfrm>
            <a:off x="3541667" y="7006705"/>
            <a:ext cx="3608486" cy="402483"/>
          </a:xfrm>
          <a:prstGeom prst="rect">
            <a:avLst/>
          </a:prstGeom>
        </p:spPr>
        <p:txBody>
          <a:bodyPr vert="horz" lIns="91402" tIns="45701" rIns="91402" bIns="45701" rtlCol="0" anchor="ctr"/>
          <a:lstStyle>
            <a:lvl1pPr algn="ctr">
              <a:defRPr sz="500">
                <a:solidFill>
                  <a:schemeClr val="tx1">
                    <a:tint val="75000"/>
                  </a:schemeClr>
                </a:solidFill>
              </a:defRPr>
            </a:lvl1pPr>
          </a:lstStyle>
          <a:p>
            <a:endParaRPr lang="fr-BE">
              <a:solidFill>
                <a:srgbClr val="FFFFFF">
                  <a:tint val="75000"/>
                </a:srgbClr>
              </a:solidFill>
            </a:endParaRPr>
          </a:p>
        </p:txBody>
      </p:sp>
      <p:sp>
        <p:nvSpPr>
          <p:cNvPr id="6" name="Espace réservé du numéro de diapositive 5"/>
          <p:cNvSpPr>
            <a:spLocks noGrp="1"/>
          </p:cNvSpPr>
          <p:nvPr>
            <p:ph type="sldNum" sz="quarter" idx="4"/>
          </p:nvPr>
        </p:nvSpPr>
        <p:spPr>
          <a:xfrm>
            <a:off x="7551093" y="7006705"/>
            <a:ext cx="2405658" cy="402483"/>
          </a:xfrm>
          <a:prstGeom prst="rect">
            <a:avLst/>
          </a:prstGeom>
        </p:spPr>
        <p:txBody>
          <a:bodyPr vert="horz" lIns="91402" tIns="45701" rIns="91402" bIns="45701" rtlCol="0" anchor="ctr"/>
          <a:lstStyle>
            <a:lvl1pPr algn="r">
              <a:defRPr sz="500">
                <a:solidFill>
                  <a:schemeClr val="tx1">
                    <a:tint val="75000"/>
                  </a:schemeClr>
                </a:solidFill>
              </a:defRPr>
            </a:lvl1pPr>
          </a:lstStyle>
          <a:p>
            <a:fld id="{0FAB26CA-AA06-4A38-BCB1-B33A51C49A87}" type="slidenum">
              <a:rPr lang="fr-BE" smtClean="0">
                <a:solidFill>
                  <a:srgbClr val="FFFFFF">
                    <a:tint val="75000"/>
                  </a:srgbClr>
                </a:solidFill>
              </a:rPr>
              <a:pPr/>
              <a:t>‹#›</a:t>
            </a:fld>
            <a:endParaRPr lang="fr-BE">
              <a:solidFill>
                <a:srgbClr val="FFFFFF">
                  <a:tint val="75000"/>
                </a:srgbClr>
              </a:solidFill>
            </a:endParaRPr>
          </a:p>
        </p:txBody>
      </p:sp>
    </p:spTree>
    <p:extLst>
      <p:ext uri="{BB962C8B-B14F-4D97-AF65-F5344CB8AC3E}">
        <p14:creationId xmlns:p14="http://schemas.microsoft.com/office/powerpoint/2010/main" val="1472671940"/>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 id="2147483852" r:id="rId18"/>
    <p:sldLayoutId id="2147483853" r:id="rId19"/>
    <p:sldLayoutId id="2147483854" r:id="rId20"/>
  </p:sldLayoutIdLst>
  <p:timing>
    <p:tnLst>
      <p:par>
        <p:cTn id="1" dur="indefinite" restart="never" nodeType="tmRoot"/>
      </p:par>
    </p:tnLst>
  </p:timing>
  <p:txStyles>
    <p:titleStyle>
      <a:lvl1pPr algn="l" defTabSz="400766" rtl="0" eaLnBrk="1" latinLnBrk="0" hangingPunct="1">
        <a:lnSpc>
          <a:spcPct val="90000"/>
        </a:lnSpc>
        <a:spcBef>
          <a:spcPct val="0"/>
        </a:spcBef>
        <a:buNone/>
        <a:defRPr sz="2100" kern="1200">
          <a:solidFill>
            <a:schemeClr val="tx1"/>
          </a:solidFill>
          <a:latin typeface="+mj-lt"/>
          <a:ea typeface="+mj-ea"/>
          <a:cs typeface="+mj-cs"/>
        </a:defRPr>
      </a:lvl1pPr>
    </p:titleStyle>
    <p:bodyStyle>
      <a:lvl1pPr marL="0" indent="0" algn="l" defTabSz="400766" rtl="0" eaLnBrk="1" latinLnBrk="0" hangingPunct="1">
        <a:lnSpc>
          <a:spcPct val="90000"/>
        </a:lnSpc>
        <a:spcBef>
          <a:spcPts val="438"/>
        </a:spcBef>
        <a:buFont typeface="Arial" panose="020B0604020202020204" pitchFamily="34" charset="0"/>
        <a:buNone/>
        <a:defRPr sz="1300" kern="1200">
          <a:solidFill>
            <a:schemeClr val="tx1"/>
          </a:solidFill>
          <a:latin typeface="+mn-lt"/>
          <a:ea typeface="+mn-ea"/>
          <a:cs typeface="+mn-cs"/>
        </a:defRPr>
      </a:lvl1pPr>
      <a:lvl2pPr marL="200385" indent="0" algn="l" defTabSz="400766" rtl="0" eaLnBrk="1" latinLnBrk="0" hangingPunct="1">
        <a:lnSpc>
          <a:spcPct val="90000"/>
        </a:lnSpc>
        <a:spcBef>
          <a:spcPts val="219"/>
        </a:spcBef>
        <a:buFont typeface="Arial" panose="020B0604020202020204" pitchFamily="34" charset="0"/>
        <a:buNone/>
        <a:defRPr sz="1100" kern="1200">
          <a:solidFill>
            <a:schemeClr val="tx1"/>
          </a:solidFill>
          <a:latin typeface="+mn-lt"/>
          <a:ea typeface="+mn-ea"/>
          <a:cs typeface="+mn-cs"/>
        </a:defRPr>
      </a:lvl2pPr>
      <a:lvl3pPr marL="400766" indent="0" algn="l" defTabSz="400766" rtl="0" eaLnBrk="1" latinLnBrk="0" hangingPunct="1">
        <a:lnSpc>
          <a:spcPct val="90000"/>
        </a:lnSpc>
        <a:spcBef>
          <a:spcPts val="219"/>
        </a:spcBef>
        <a:buFont typeface="Arial" panose="020B0604020202020204" pitchFamily="34" charset="0"/>
        <a:buNone/>
        <a:defRPr sz="900" kern="1200">
          <a:solidFill>
            <a:schemeClr val="tx1"/>
          </a:solidFill>
          <a:latin typeface="+mn-lt"/>
          <a:ea typeface="+mn-ea"/>
          <a:cs typeface="+mn-cs"/>
        </a:defRPr>
      </a:lvl3pPr>
      <a:lvl4pPr marL="601152" indent="0" algn="l" defTabSz="400766"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4pPr>
      <a:lvl5pPr marL="801535" indent="0" algn="l" defTabSz="400766"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5pPr>
      <a:lvl6pPr marL="1102108"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6pPr>
      <a:lvl7pPr marL="1302494"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7pPr>
      <a:lvl8pPr marL="1502877"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8pPr>
      <a:lvl9pPr marL="1703265" indent="-100192" algn="l" defTabSz="400766"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9pPr>
    </p:bodyStyle>
    <p:otherStyle>
      <a:defPPr>
        <a:defRPr lang="fr-FR"/>
      </a:defPPr>
      <a:lvl1pPr marL="0" algn="l" defTabSz="400766" rtl="0" eaLnBrk="1" latinLnBrk="0" hangingPunct="1">
        <a:defRPr sz="800" kern="1200">
          <a:solidFill>
            <a:schemeClr val="tx1"/>
          </a:solidFill>
          <a:latin typeface="+mn-lt"/>
          <a:ea typeface="+mn-ea"/>
          <a:cs typeface="+mn-cs"/>
        </a:defRPr>
      </a:lvl1pPr>
      <a:lvl2pPr marL="200385" algn="l" defTabSz="400766" rtl="0" eaLnBrk="1" latinLnBrk="0" hangingPunct="1">
        <a:defRPr sz="800" kern="1200">
          <a:solidFill>
            <a:schemeClr val="tx1"/>
          </a:solidFill>
          <a:latin typeface="+mn-lt"/>
          <a:ea typeface="+mn-ea"/>
          <a:cs typeface="+mn-cs"/>
        </a:defRPr>
      </a:lvl2pPr>
      <a:lvl3pPr marL="400766" algn="l" defTabSz="400766" rtl="0" eaLnBrk="1" latinLnBrk="0" hangingPunct="1">
        <a:defRPr sz="800" kern="1200">
          <a:solidFill>
            <a:schemeClr val="tx1"/>
          </a:solidFill>
          <a:latin typeface="+mn-lt"/>
          <a:ea typeface="+mn-ea"/>
          <a:cs typeface="+mn-cs"/>
        </a:defRPr>
      </a:lvl3pPr>
      <a:lvl4pPr marL="601152" algn="l" defTabSz="400766" rtl="0" eaLnBrk="1" latinLnBrk="0" hangingPunct="1">
        <a:defRPr sz="800" kern="1200">
          <a:solidFill>
            <a:schemeClr val="tx1"/>
          </a:solidFill>
          <a:latin typeface="+mn-lt"/>
          <a:ea typeface="+mn-ea"/>
          <a:cs typeface="+mn-cs"/>
        </a:defRPr>
      </a:lvl4pPr>
      <a:lvl5pPr marL="801535" algn="l" defTabSz="400766" rtl="0" eaLnBrk="1" latinLnBrk="0" hangingPunct="1">
        <a:defRPr sz="800" kern="1200">
          <a:solidFill>
            <a:schemeClr val="tx1"/>
          </a:solidFill>
          <a:latin typeface="+mn-lt"/>
          <a:ea typeface="+mn-ea"/>
          <a:cs typeface="+mn-cs"/>
        </a:defRPr>
      </a:lvl5pPr>
      <a:lvl6pPr marL="1001920" algn="l" defTabSz="400766" rtl="0" eaLnBrk="1" latinLnBrk="0" hangingPunct="1">
        <a:defRPr sz="800" kern="1200">
          <a:solidFill>
            <a:schemeClr val="tx1"/>
          </a:solidFill>
          <a:latin typeface="+mn-lt"/>
          <a:ea typeface="+mn-ea"/>
          <a:cs typeface="+mn-cs"/>
        </a:defRPr>
      </a:lvl6pPr>
      <a:lvl7pPr marL="1202303" algn="l" defTabSz="400766" rtl="0" eaLnBrk="1" latinLnBrk="0" hangingPunct="1">
        <a:defRPr sz="800" kern="1200">
          <a:solidFill>
            <a:schemeClr val="tx1"/>
          </a:solidFill>
          <a:latin typeface="+mn-lt"/>
          <a:ea typeface="+mn-ea"/>
          <a:cs typeface="+mn-cs"/>
        </a:defRPr>
      </a:lvl7pPr>
      <a:lvl8pPr marL="1402685" algn="l" defTabSz="400766" rtl="0" eaLnBrk="1" latinLnBrk="0" hangingPunct="1">
        <a:defRPr sz="800" kern="1200">
          <a:solidFill>
            <a:schemeClr val="tx1"/>
          </a:solidFill>
          <a:latin typeface="+mn-lt"/>
          <a:ea typeface="+mn-ea"/>
          <a:cs typeface="+mn-cs"/>
        </a:defRPr>
      </a:lvl8pPr>
      <a:lvl9pPr marL="1603071" algn="l" defTabSz="400766" rtl="0" eaLnBrk="1" latinLnBrk="0" hangingPunct="1">
        <a:defRPr sz="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35069" y="402483"/>
            <a:ext cx="9221689" cy="1461188"/>
          </a:xfrm>
          <a:prstGeom prst="rect">
            <a:avLst/>
          </a:prstGeom>
        </p:spPr>
        <p:txBody>
          <a:bodyPr vert="horz" lIns="0" tIns="0" rIns="0" bIns="0" rtlCol="0" anchor="ctr">
            <a:normAutofit/>
          </a:bodyPr>
          <a:lstStyle/>
          <a:p>
            <a:r>
              <a:rPr lang="fr-FR" dirty="0" smtClean="0"/>
              <a:t>Modifiez le style du titre</a:t>
            </a:r>
            <a:endParaRPr lang="fr-BE" dirty="0"/>
          </a:p>
        </p:txBody>
      </p:sp>
      <p:sp>
        <p:nvSpPr>
          <p:cNvPr id="3" name="Espace réservé du texte 2"/>
          <p:cNvSpPr>
            <a:spLocks noGrp="1"/>
          </p:cNvSpPr>
          <p:nvPr>
            <p:ph type="body" idx="1"/>
          </p:nvPr>
        </p:nvSpPr>
        <p:spPr>
          <a:xfrm>
            <a:off x="735069" y="2012415"/>
            <a:ext cx="9221689" cy="4796544"/>
          </a:xfrm>
          <a:prstGeom prst="rect">
            <a:avLst/>
          </a:prstGeom>
        </p:spPr>
        <p:txBody>
          <a:bodyPr vert="horz" lIns="0" tIns="0" rIns="0" bIns="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 name="Espace réservé de la date 3"/>
          <p:cNvSpPr>
            <a:spLocks noGrp="1"/>
          </p:cNvSpPr>
          <p:nvPr>
            <p:ph type="dt" sz="half" idx="2"/>
          </p:nvPr>
        </p:nvSpPr>
        <p:spPr>
          <a:xfrm>
            <a:off x="735063" y="7006706"/>
            <a:ext cx="2405658" cy="402483"/>
          </a:xfrm>
          <a:prstGeom prst="rect">
            <a:avLst/>
          </a:prstGeom>
        </p:spPr>
        <p:txBody>
          <a:bodyPr vert="horz" lIns="91389" tIns="45694" rIns="91389" bIns="45694" rtlCol="0" anchor="ctr"/>
          <a:lstStyle>
            <a:lvl1pPr algn="l">
              <a:defRPr sz="700">
                <a:solidFill>
                  <a:schemeClr val="tx1">
                    <a:tint val="75000"/>
                  </a:schemeClr>
                </a:solidFill>
              </a:defRPr>
            </a:lvl1pPr>
          </a:lstStyle>
          <a:p>
            <a:pPr defTabSz="1042296"/>
            <a:fld id="{89820686-8ACA-401A-98AA-3FBDC45B2B89}" type="datetimeFigureOut">
              <a:rPr lang="fr-BE" smtClean="0">
                <a:solidFill>
                  <a:srgbClr val="FFFFFF">
                    <a:tint val="75000"/>
                  </a:srgbClr>
                </a:solidFill>
              </a:rPr>
              <a:pPr defTabSz="1042296"/>
              <a:t>18/10/2016</a:t>
            </a:fld>
            <a:endParaRPr lang="fr-BE">
              <a:solidFill>
                <a:srgbClr val="FFFFFF">
                  <a:tint val="75000"/>
                </a:srgbClr>
              </a:solidFill>
            </a:endParaRPr>
          </a:p>
        </p:txBody>
      </p:sp>
      <p:sp>
        <p:nvSpPr>
          <p:cNvPr id="5" name="Espace réservé du pied de page 4"/>
          <p:cNvSpPr>
            <a:spLocks noGrp="1"/>
          </p:cNvSpPr>
          <p:nvPr>
            <p:ph type="ftr" sz="quarter" idx="3"/>
          </p:nvPr>
        </p:nvSpPr>
        <p:spPr>
          <a:xfrm>
            <a:off x="3541667" y="7006706"/>
            <a:ext cx="3608486" cy="402483"/>
          </a:xfrm>
          <a:prstGeom prst="rect">
            <a:avLst/>
          </a:prstGeom>
        </p:spPr>
        <p:txBody>
          <a:bodyPr vert="horz" lIns="91389" tIns="45694" rIns="91389" bIns="45694" rtlCol="0" anchor="ctr"/>
          <a:lstStyle>
            <a:lvl1pPr algn="ctr">
              <a:defRPr sz="700">
                <a:solidFill>
                  <a:schemeClr val="tx1">
                    <a:tint val="75000"/>
                  </a:schemeClr>
                </a:solidFill>
              </a:defRPr>
            </a:lvl1pPr>
          </a:lstStyle>
          <a:p>
            <a:pPr defTabSz="1042296"/>
            <a:endParaRPr lang="fr-BE">
              <a:solidFill>
                <a:srgbClr val="FFFFFF">
                  <a:tint val="75000"/>
                </a:srgbClr>
              </a:solidFill>
            </a:endParaRPr>
          </a:p>
        </p:txBody>
      </p:sp>
      <p:sp>
        <p:nvSpPr>
          <p:cNvPr id="6" name="Espace réservé du numéro de diapositive 5"/>
          <p:cNvSpPr>
            <a:spLocks noGrp="1"/>
          </p:cNvSpPr>
          <p:nvPr>
            <p:ph type="sldNum" sz="quarter" idx="4"/>
          </p:nvPr>
        </p:nvSpPr>
        <p:spPr>
          <a:xfrm>
            <a:off x="7551093" y="7006706"/>
            <a:ext cx="2405658" cy="402483"/>
          </a:xfrm>
          <a:prstGeom prst="rect">
            <a:avLst/>
          </a:prstGeom>
        </p:spPr>
        <p:txBody>
          <a:bodyPr vert="horz" lIns="91389" tIns="45694" rIns="91389" bIns="45694" rtlCol="0" anchor="ctr"/>
          <a:lstStyle>
            <a:lvl1pPr algn="r">
              <a:defRPr sz="700">
                <a:solidFill>
                  <a:schemeClr val="tx1">
                    <a:tint val="75000"/>
                  </a:schemeClr>
                </a:solidFill>
              </a:defRPr>
            </a:lvl1pPr>
          </a:lstStyle>
          <a:p>
            <a:pPr defTabSz="1042296"/>
            <a:fld id="{0FAB26CA-AA06-4A38-BCB1-B33A51C49A87}" type="slidenum">
              <a:rPr lang="fr-BE" smtClean="0">
                <a:solidFill>
                  <a:srgbClr val="FFFFFF">
                    <a:tint val="75000"/>
                  </a:srgbClr>
                </a:solidFill>
              </a:rPr>
              <a:pPr defTabSz="1042296"/>
              <a:t>‹#›</a:t>
            </a:fld>
            <a:endParaRPr lang="fr-BE">
              <a:solidFill>
                <a:srgbClr val="FFFFFF">
                  <a:tint val="75000"/>
                </a:srgbClr>
              </a:solidFill>
            </a:endParaRPr>
          </a:p>
        </p:txBody>
      </p:sp>
    </p:spTree>
    <p:extLst>
      <p:ext uri="{BB962C8B-B14F-4D97-AF65-F5344CB8AC3E}">
        <p14:creationId xmlns:p14="http://schemas.microsoft.com/office/powerpoint/2010/main" val="2369080303"/>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 id="2147483868" r:id="rId13"/>
    <p:sldLayoutId id="2147483869" r:id="rId14"/>
    <p:sldLayoutId id="2147483870" r:id="rId15"/>
    <p:sldLayoutId id="2147483871" r:id="rId16"/>
    <p:sldLayoutId id="2147483872" r:id="rId17"/>
    <p:sldLayoutId id="2147483873" r:id="rId18"/>
    <p:sldLayoutId id="2147483874" r:id="rId19"/>
    <p:sldLayoutId id="2147483875" r:id="rId20"/>
  </p:sldLayoutIdLst>
  <p:timing>
    <p:tnLst>
      <p:par>
        <p:cTn id="1" dur="indefinite" restart="never" nodeType="tmRoot"/>
      </p:par>
    </p:tnLst>
  </p:timing>
  <p:txStyles>
    <p:titleStyle>
      <a:lvl1pPr algn="l" defTabSz="400717" rtl="0" eaLnBrk="1" latinLnBrk="0" hangingPunct="1">
        <a:lnSpc>
          <a:spcPct val="90000"/>
        </a:lnSpc>
        <a:spcBef>
          <a:spcPct val="0"/>
        </a:spcBef>
        <a:buNone/>
        <a:defRPr sz="1900" kern="1200">
          <a:solidFill>
            <a:schemeClr val="tx1"/>
          </a:solidFill>
          <a:latin typeface="+mj-lt"/>
          <a:ea typeface="+mj-ea"/>
          <a:cs typeface="+mj-cs"/>
        </a:defRPr>
      </a:lvl1pPr>
    </p:titleStyle>
    <p:bodyStyle>
      <a:lvl1pPr marL="0" indent="0" algn="l" defTabSz="400717" rtl="0" eaLnBrk="1" latinLnBrk="0" hangingPunct="1">
        <a:lnSpc>
          <a:spcPct val="90000"/>
        </a:lnSpc>
        <a:spcBef>
          <a:spcPts val="438"/>
        </a:spcBef>
        <a:buFont typeface="Arial" panose="020B0604020202020204" pitchFamily="34" charset="0"/>
        <a:buNone/>
        <a:defRPr sz="1300" kern="1200">
          <a:solidFill>
            <a:schemeClr val="tx1"/>
          </a:solidFill>
          <a:latin typeface="+mn-lt"/>
          <a:ea typeface="+mn-ea"/>
          <a:cs typeface="+mn-cs"/>
        </a:defRPr>
      </a:lvl1pPr>
      <a:lvl2pPr marL="200361" indent="0" algn="l" defTabSz="400717" rtl="0" eaLnBrk="1" latinLnBrk="0" hangingPunct="1">
        <a:lnSpc>
          <a:spcPct val="90000"/>
        </a:lnSpc>
        <a:spcBef>
          <a:spcPts val="219"/>
        </a:spcBef>
        <a:buFont typeface="Arial" panose="020B0604020202020204" pitchFamily="34" charset="0"/>
        <a:buNone/>
        <a:defRPr sz="1000" kern="1200">
          <a:solidFill>
            <a:schemeClr val="tx1"/>
          </a:solidFill>
          <a:latin typeface="+mn-lt"/>
          <a:ea typeface="+mn-ea"/>
          <a:cs typeface="+mn-cs"/>
        </a:defRPr>
      </a:lvl2pPr>
      <a:lvl3pPr marL="400717" indent="0" algn="l" defTabSz="400717" rtl="0" eaLnBrk="1" latinLnBrk="0" hangingPunct="1">
        <a:lnSpc>
          <a:spcPct val="90000"/>
        </a:lnSpc>
        <a:spcBef>
          <a:spcPts val="219"/>
        </a:spcBef>
        <a:buFont typeface="Arial" panose="020B0604020202020204" pitchFamily="34" charset="0"/>
        <a:buNone/>
        <a:defRPr sz="900" kern="1200">
          <a:solidFill>
            <a:schemeClr val="tx1"/>
          </a:solidFill>
          <a:latin typeface="+mn-lt"/>
          <a:ea typeface="+mn-ea"/>
          <a:cs typeface="+mn-cs"/>
        </a:defRPr>
      </a:lvl3pPr>
      <a:lvl4pPr marL="601077" indent="0" algn="l" defTabSz="400717"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4pPr>
      <a:lvl5pPr marL="801435" indent="0" algn="l" defTabSz="400717" rtl="0" eaLnBrk="1" latinLnBrk="0" hangingPunct="1">
        <a:lnSpc>
          <a:spcPct val="90000"/>
        </a:lnSpc>
        <a:spcBef>
          <a:spcPts val="219"/>
        </a:spcBef>
        <a:buFont typeface="Arial" panose="020B0604020202020204" pitchFamily="34" charset="0"/>
        <a:buNone/>
        <a:defRPr sz="800" kern="1200">
          <a:solidFill>
            <a:schemeClr val="tx1"/>
          </a:solidFill>
          <a:latin typeface="+mn-lt"/>
          <a:ea typeface="+mn-ea"/>
          <a:cs typeface="+mn-cs"/>
        </a:defRPr>
      </a:lvl5pPr>
      <a:lvl6pPr marL="1101974" indent="-100179" algn="l" defTabSz="400717"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6pPr>
      <a:lvl7pPr marL="1302332" indent="-100179" algn="l" defTabSz="400717"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7pPr>
      <a:lvl8pPr marL="1502693" indent="-100179" algn="l" defTabSz="400717"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8pPr>
      <a:lvl9pPr marL="1703054" indent="-100179" algn="l" defTabSz="400717" rtl="0" eaLnBrk="1" latinLnBrk="0" hangingPunct="1">
        <a:lnSpc>
          <a:spcPct val="90000"/>
        </a:lnSpc>
        <a:spcBef>
          <a:spcPts val="219"/>
        </a:spcBef>
        <a:buFont typeface="Arial" panose="020B0604020202020204" pitchFamily="34" charset="0"/>
        <a:buChar char="•"/>
        <a:defRPr sz="800" kern="1200">
          <a:solidFill>
            <a:schemeClr val="tx1"/>
          </a:solidFill>
          <a:latin typeface="+mn-lt"/>
          <a:ea typeface="+mn-ea"/>
          <a:cs typeface="+mn-cs"/>
        </a:defRPr>
      </a:lvl9pPr>
    </p:bodyStyle>
    <p:otherStyle>
      <a:defPPr>
        <a:defRPr lang="fr-FR"/>
      </a:defPPr>
      <a:lvl1pPr marL="0" algn="l" defTabSz="400717" rtl="0" eaLnBrk="1" latinLnBrk="0" hangingPunct="1">
        <a:defRPr sz="800" kern="1200">
          <a:solidFill>
            <a:schemeClr val="tx1"/>
          </a:solidFill>
          <a:latin typeface="+mn-lt"/>
          <a:ea typeface="+mn-ea"/>
          <a:cs typeface="+mn-cs"/>
        </a:defRPr>
      </a:lvl1pPr>
      <a:lvl2pPr marL="200361" algn="l" defTabSz="400717" rtl="0" eaLnBrk="1" latinLnBrk="0" hangingPunct="1">
        <a:defRPr sz="800" kern="1200">
          <a:solidFill>
            <a:schemeClr val="tx1"/>
          </a:solidFill>
          <a:latin typeface="+mn-lt"/>
          <a:ea typeface="+mn-ea"/>
          <a:cs typeface="+mn-cs"/>
        </a:defRPr>
      </a:lvl2pPr>
      <a:lvl3pPr marL="400717" algn="l" defTabSz="400717" rtl="0" eaLnBrk="1" latinLnBrk="0" hangingPunct="1">
        <a:defRPr sz="800" kern="1200">
          <a:solidFill>
            <a:schemeClr val="tx1"/>
          </a:solidFill>
          <a:latin typeface="+mn-lt"/>
          <a:ea typeface="+mn-ea"/>
          <a:cs typeface="+mn-cs"/>
        </a:defRPr>
      </a:lvl3pPr>
      <a:lvl4pPr marL="601077" algn="l" defTabSz="400717" rtl="0" eaLnBrk="1" latinLnBrk="0" hangingPunct="1">
        <a:defRPr sz="800" kern="1200">
          <a:solidFill>
            <a:schemeClr val="tx1"/>
          </a:solidFill>
          <a:latin typeface="+mn-lt"/>
          <a:ea typeface="+mn-ea"/>
          <a:cs typeface="+mn-cs"/>
        </a:defRPr>
      </a:lvl4pPr>
      <a:lvl5pPr marL="801435" algn="l" defTabSz="400717" rtl="0" eaLnBrk="1" latinLnBrk="0" hangingPunct="1">
        <a:defRPr sz="800" kern="1200">
          <a:solidFill>
            <a:schemeClr val="tx1"/>
          </a:solidFill>
          <a:latin typeface="+mn-lt"/>
          <a:ea typeface="+mn-ea"/>
          <a:cs typeface="+mn-cs"/>
        </a:defRPr>
      </a:lvl5pPr>
      <a:lvl6pPr marL="1001795" algn="l" defTabSz="400717" rtl="0" eaLnBrk="1" latinLnBrk="0" hangingPunct="1">
        <a:defRPr sz="800" kern="1200">
          <a:solidFill>
            <a:schemeClr val="tx1"/>
          </a:solidFill>
          <a:latin typeface="+mn-lt"/>
          <a:ea typeface="+mn-ea"/>
          <a:cs typeface="+mn-cs"/>
        </a:defRPr>
      </a:lvl6pPr>
      <a:lvl7pPr marL="1202154" algn="l" defTabSz="400717" rtl="0" eaLnBrk="1" latinLnBrk="0" hangingPunct="1">
        <a:defRPr sz="800" kern="1200">
          <a:solidFill>
            <a:schemeClr val="tx1"/>
          </a:solidFill>
          <a:latin typeface="+mn-lt"/>
          <a:ea typeface="+mn-ea"/>
          <a:cs typeface="+mn-cs"/>
        </a:defRPr>
      </a:lvl7pPr>
      <a:lvl8pPr marL="1402512" algn="l" defTabSz="400717" rtl="0" eaLnBrk="1" latinLnBrk="0" hangingPunct="1">
        <a:defRPr sz="800" kern="1200">
          <a:solidFill>
            <a:schemeClr val="tx1"/>
          </a:solidFill>
          <a:latin typeface="+mn-lt"/>
          <a:ea typeface="+mn-ea"/>
          <a:cs typeface="+mn-cs"/>
        </a:defRPr>
      </a:lvl8pPr>
      <a:lvl9pPr marL="1602872" algn="l" defTabSz="400717" rtl="0" eaLnBrk="1" latinLnBrk="0" hangingPunct="1">
        <a:defRPr sz="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6" descr="fgyyyyyyyyyyyyyy.jpg"/>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0" y="0"/>
            <a:ext cx="10691813" cy="671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
          <p:cNvSpPr>
            <a:spLocks noGrp="1" noChangeArrowheads="1"/>
          </p:cNvSpPr>
          <p:nvPr>
            <p:ph type="body" idx="1"/>
          </p:nvPr>
        </p:nvSpPr>
        <p:spPr bwMode="auto">
          <a:xfrm>
            <a:off x="631114" y="1478687"/>
            <a:ext cx="9617064" cy="51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02606" tIns="53356" rIns="102606" bIns="53356"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3" name="Text Box 2"/>
          <p:cNvSpPr txBox="1">
            <a:spLocks noChangeArrowheads="1"/>
          </p:cNvSpPr>
          <p:nvPr/>
        </p:nvSpPr>
        <p:spPr bwMode="auto">
          <a:xfrm>
            <a:off x="534591" y="6884204"/>
            <a:ext cx="2494756" cy="524977"/>
          </a:xfrm>
          <a:prstGeom prst="rect">
            <a:avLst/>
          </a:prstGeom>
          <a:noFill/>
          <a:ln w="9525">
            <a:noFill/>
            <a:round/>
            <a:headEnd/>
            <a:tailEnd/>
          </a:ln>
          <a:effectLst/>
        </p:spPr>
        <p:txBody>
          <a:bodyPr wrap="none" lIns="104249" tIns="52124" rIns="104249" bIns="52124" anchor="ctr"/>
          <a:lstStyle/>
          <a:p>
            <a:pPr defTabSz="512195" fontAlgn="base">
              <a:spcBef>
                <a:spcPct val="0"/>
              </a:spcBef>
              <a:spcAft>
                <a:spcPct val="0"/>
              </a:spcAft>
              <a:buClr>
                <a:srgbClr val="000000"/>
              </a:buClr>
              <a:buSzPct val="100000"/>
              <a:buFont typeface="Times New Roman" pitchFamily="16" charset="0"/>
              <a:buNone/>
              <a:defRPr/>
            </a:pPr>
            <a:endParaRPr lang="en-US" sz="2700">
              <a:solidFill>
                <a:srgbClr val="0000FF"/>
              </a:solidFill>
              <a:latin typeface="Arial" charset="0"/>
            </a:endParaRPr>
          </a:p>
        </p:txBody>
      </p:sp>
      <p:sp>
        <p:nvSpPr>
          <p:cNvPr id="1028" name="Text Box 3"/>
          <p:cNvSpPr txBox="1">
            <a:spLocks noChangeArrowheads="1"/>
          </p:cNvSpPr>
          <p:nvPr/>
        </p:nvSpPr>
        <p:spPr bwMode="auto">
          <a:xfrm>
            <a:off x="3653036" y="6884204"/>
            <a:ext cx="3385741" cy="524977"/>
          </a:xfrm>
          <a:prstGeom prst="rect">
            <a:avLst/>
          </a:prstGeom>
          <a:noFill/>
          <a:ln w="9525">
            <a:noFill/>
            <a:round/>
            <a:headEnd/>
            <a:tailEnd/>
          </a:ln>
          <a:effectLst/>
        </p:spPr>
        <p:txBody>
          <a:bodyPr wrap="none" lIns="104249" tIns="52124" rIns="104249" bIns="52124" anchor="ctr"/>
          <a:lstStyle/>
          <a:p>
            <a:pPr defTabSz="512195" fontAlgn="base">
              <a:spcBef>
                <a:spcPct val="0"/>
              </a:spcBef>
              <a:spcAft>
                <a:spcPct val="0"/>
              </a:spcAft>
              <a:buClr>
                <a:srgbClr val="000000"/>
              </a:buClr>
              <a:buSzPct val="100000"/>
              <a:buFont typeface="Times New Roman" pitchFamily="16" charset="0"/>
              <a:buNone/>
              <a:defRPr/>
            </a:pPr>
            <a:endParaRPr lang="en-US" sz="2700">
              <a:solidFill>
                <a:srgbClr val="0000FF"/>
              </a:solidFill>
              <a:latin typeface="Arial" charset="0"/>
            </a:endParaRPr>
          </a:p>
        </p:txBody>
      </p:sp>
      <p:sp>
        <p:nvSpPr>
          <p:cNvPr id="2" name="Rectangle 4"/>
          <p:cNvSpPr>
            <a:spLocks noGrp="1" noChangeArrowheads="1"/>
          </p:cNvSpPr>
          <p:nvPr>
            <p:ph type="sldNum"/>
          </p:nvPr>
        </p:nvSpPr>
        <p:spPr bwMode="auto">
          <a:xfrm>
            <a:off x="9895500" y="286988"/>
            <a:ext cx="796317" cy="519728"/>
          </a:xfrm>
          <a:prstGeom prst="rect">
            <a:avLst/>
          </a:prstGeom>
          <a:noFill/>
          <a:ln>
            <a:noFill/>
          </a:ln>
          <a:effectLst/>
          <a:extLst/>
        </p:spPr>
        <p:txBody>
          <a:bodyPr vert="horz" wrap="square" lIns="102606" tIns="53356" rIns="102606" bIns="53356" numCol="1" anchor="t" anchorCtr="0" compatLnSpc="1">
            <a:prstTxWarp prst="textNoShape">
              <a:avLst/>
            </a:prstTxWarp>
          </a:bodyPr>
          <a:lstStyle>
            <a:lvl1pPr>
              <a:buClrTx/>
              <a:buFontTx/>
              <a:buNone/>
              <a:tabLst>
                <a:tab pos="0" algn="l"/>
                <a:tab pos="510383" algn="l"/>
                <a:tab pos="1022578" algn="l"/>
                <a:tab pos="1534771" algn="l"/>
                <a:tab pos="2046966" algn="l"/>
                <a:tab pos="2559160" algn="l"/>
                <a:tab pos="3071354" algn="l"/>
                <a:tab pos="3583547" algn="l"/>
                <a:tab pos="4095742" algn="l"/>
                <a:tab pos="4607934" algn="l"/>
                <a:tab pos="5120130" algn="l"/>
                <a:tab pos="5632322" algn="l"/>
                <a:tab pos="6144517" algn="l"/>
                <a:tab pos="6656710" algn="l"/>
                <a:tab pos="7168905" algn="l"/>
                <a:tab pos="7681098" algn="l"/>
                <a:tab pos="8193290" algn="l"/>
                <a:tab pos="8705484" algn="l"/>
                <a:tab pos="9217680" algn="l"/>
                <a:tab pos="9729874" algn="l"/>
                <a:tab pos="10242069" algn="l"/>
              </a:tabLst>
              <a:defRPr>
                <a:solidFill>
                  <a:srgbClr val="FFFFFF"/>
                </a:solidFill>
                <a:ea typeface="SimSun" charset="-122"/>
              </a:defRPr>
            </a:lvl1pPr>
          </a:lstStyle>
          <a:p>
            <a:pPr defTabSz="512195" fontAlgn="base">
              <a:spcBef>
                <a:spcPct val="0"/>
              </a:spcBef>
              <a:spcAft>
                <a:spcPct val="0"/>
              </a:spcAft>
              <a:buSzPct val="100000"/>
              <a:defRPr/>
            </a:pPr>
            <a:fld id="{B9A6524F-9A2F-44A3-A23D-6523444CDC25}" type="slidenum">
              <a:rPr lang="en-US" sz="2700" smtClean="0">
                <a:latin typeface="Arial" charset="0"/>
              </a:rPr>
              <a:pPr defTabSz="512195" fontAlgn="base">
                <a:spcBef>
                  <a:spcPct val="0"/>
                </a:spcBef>
                <a:spcAft>
                  <a:spcPct val="0"/>
                </a:spcAft>
                <a:buSzPct val="100000"/>
                <a:defRPr/>
              </a:pPr>
              <a:t>‹#›</a:t>
            </a:fld>
            <a:endParaRPr lang="en-US" sz="2700" dirty="0">
              <a:latin typeface="Arial" charset="0"/>
            </a:endParaRPr>
          </a:p>
        </p:txBody>
      </p:sp>
    </p:spTree>
    <p:extLst>
      <p:ext uri="{BB962C8B-B14F-4D97-AF65-F5344CB8AC3E}">
        <p14:creationId xmlns:p14="http://schemas.microsoft.com/office/powerpoint/2010/main" val="3451874675"/>
      </p:ext>
    </p:extLst>
  </p:cSld>
  <p:clrMap bg1="dk2" tx1="lt1" bg2="dk1" tx2="lt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 id="2147483902" r:id="rId12"/>
    <p:sldLayoutId id="2147483903" r:id="rId13"/>
    <p:sldLayoutId id="2147483904" r:id="rId14"/>
    <p:sldLayoutId id="2147483905" r:id="rId15"/>
  </p:sldLayoutIdLst>
  <p:txStyles>
    <p:titleStyle>
      <a:lvl1pPr algn="ctr" defTabSz="512195" rtl="0" eaLnBrk="0" fontAlgn="base" hangingPunct="0">
        <a:spcBef>
          <a:spcPct val="0"/>
        </a:spcBef>
        <a:spcAft>
          <a:spcPct val="0"/>
        </a:spcAft>
        <a:buClr>
          <a:srgbClr val="000000"/>
        </a:buClr>
        <a:buSzPct val="100000"/>
        <a:buFont typeface="Times New Roman" pitchFamily="18" charset="0"/>
        <a:defRPr sz="5000">
          <a:solidFill>
            <a:srgbClr val="000000"/>
          </a:solidFill>
          <a:latin typeface="+mj-lt"/>
          <a:ea typeface="+mj-ea"/>
          <a:cs typeface="+mj-cs"/>
        </a:defRPr>
      </a:lvl1pPr>
      <a:lvl2pPr algn="ctr" defTabSz="512195" rtl="0" eaLnBrk="0" fontAlgn="base" hangingPunct="0">
        <a:spcBef>
          <a:spcPct val="0"/>
        </a:spcBef>
        <a:spcAft>
          <a:spcPct val="0"/>
        </a:spcAft>
        <a:buClr>
          <a:srgbClr val="000000"/>
        </a:buClr>
        <a:buSzPct val="100000"/>
        <a:buFont typeface="Times New Roman" pitchFamily="18" charset="0"/>
        <a:defRPr sz="5000">
          <a:solidFill>
            <a:srgbClr val="000000"/>
          </a:solidFill>
          <a:latin typeface="Arial" charset="0"/>
          <a:ea typeface="SimSun" charset="-122"/>
        </a:defRPr>
      </a:lvl2pPr>
      <a:lvl3pPr algn="ctr" defTabSz="512195" rtl="0" eaLnBrk="0" fontAlgn="base" hangingPunct="0">
        <a:spcBef>
          <a:spcPct val="0"/>
        </a:spcBef>
        <a:spcAft>
          <a:spcPct val="0"/>
        </a:spcAft>
        <a:buClr>
          <a:srgbClr val="000000"/>
        </a:buClr>
        <a:buSzPct val="100000"/>
        <a:buFont typeface="Times New Roman" pitchFamily="18" charset="0"/>
        <a:defRPr sz="5000">
          <a:solidFill>
            <a:srgbClr val="000000"/>
          </a:solidFill>
          <a:latin typeface="Arial" charset="0"/>
          <a:ea typeface="SimSun" charset="-122"/>
        </a:defRPr>
      </a:lvl3pPr>
      <a:lvl4pPr algn="ctr" defTabSz="512195" rtl="0" eaLnBrk="0" fontAlgn="base" hangingPunct="0">
        <a:spcBef>
          <a:spcPct val="0"/>
        </a:spcBef>
        <a:spcAft>
          <a:spcPct val="0"/>
        </a:spcAft>
        <a:buClr>
          <a:srgbClr val="000000"/>
        </a:buClr>
        <a:buSzPct val="100000"/>
        <a:buFont typeface="Times New Roman" pitchFamily="18" charset="0"/>
        <a:defRPr sz="5000">
          <a:solidFill>
            <a:srgbClr val="000000"/>
          </a:solidFill>
          <a:latin typeface="Arial" charset="0"/>
          <a:ea typeface="SimSun" charset="-122"/>
        </a:defRPr>
      </a:lvl4pPr>
      <a:lvl5pPr algn="ctr" defTabSz="512195" rtl="0" eaLnBrk="0" fontAlgn="base" hangingPunct="0">
        <a:spcBef>
          <a:spcPct val="0"/>
        </a:spcBef>
        <a:spcAft>
          <a:spcPct val="0"/>
        </a:spcAft>
        <a:buClr>
          <a:srgbClr val="000000"/>
        </a:buClr>
        <a:buSzPct val="100000"/>
        <a:buFont typeface="Times New Roman" pitchFamily="18" charset="0"/>
        <a:defRPr sz="5000">
          <a:solidFill>
            <a:srgbClr val="000000"/>
          </a:solidFill>
          <a:latin typeface="Arial" charset="0"/>
          <a:ea typeface="SimSun" charset="-122"/>
        </a:defRPr>
      </a:lvl5pPr>
      <a:lvl6pPr marL="2866837" indent="-260620" algn="ctr" defTabSz="512195" rtl="0" eaLnBrk="0" fontAlgn="base" hangingPunct="0">
        <a:spcBef>
          <a:spcPct val="0"/>
        </a:spcBef>
        <a:spcAft>
          <a:spcPct val="0"/>
        </a:spcAft>
        <a:buClr>
          <a:srgbClr val="000000"/>
        </a:buClr>
        <a:buSzPct val="100000"/>
        <a:buFont typeface="Times New Roman" pitchFamily="16" charset="0"/>
        <a:defRPr sz="5000">
          <a:solidFill>
            <a:srgbClr val="000000"/>
          </a:solidFill>
          <a:latin typeface="Arial" charset="0"/>
          <a:ea typeface="SimSun" charset="-122"/>
        </a:defRPr>
      </a:lvl6pPr>
      <a:lvl7pPr marL="3388081" indent="-260620" algn="ctr" defTabSz="512195" rtl="0" eaLnBrk="0" fontAlgn="base" hangingPunct="0">
        <a:spcBef>
          <a:spcPct val="0"/>
        </a:spcBef>
        <a:spcAft>
          <a:spcPct val="0"/>
        </a:spcAft>
        <a:buClr>
          <a:srgbClr val="000000"/>
        </a:buClr>
        <a:buSzPct val="100000"/>
        <a:buFont typeface="Times New Roman" pitchFamily="16" charset="0"/>
        <a:defRPr sz="5000">
          <a:solidFill>
            <a:srgbClr val="000000"/>
          </a:solidFill>
          <a:latin typeface="Arial" charset="0"/>
          <a:ea typeface="SimSun" charset="-122"/>
        </a:defRPr>
      </a:lvl7pPr>
      <a:lvl8pPr marL="3909324" indent="-260620" algn="ctr" defTabSz="512195" rtl="0" eaLnBrk="0" fontAlgn="base" hangingPunct="0">
        <a:spcBef>
          <a:spcPct val="0"/>
        </a:spcBef>
        <a:spcAft>
          <a:spcPct val="0"/>
        </a:spcAft>
        <a:buClr>
          <a:srgbClr val="000000"/>
        </a:buClr>
        <a:buSzPct val="100000"/>
        <a:buFont typeface="Times New Roman" pitchFamily="16" charset="0"/>
        <a:defRPr sz="5000">
          <a:solidFill>
            <a:srgbClr val="000000"/>
          </a:solidFill>
          <a:latin typeface="Arial" charset="0"/>
          <a:ea typeface="SimSun" charset="-122"/>
        </a:defRPr>
      </a:lvl8pPr>
      <a:lvl9pPr marL="4430568" indent="-260620" algn="ctr" defTabSz="512195" rtl="0" eaLnBrk="0" fontAlgn="base" hangingPunct="0">
        <a:spcBef>
          <a:spcPct val="0"/>
        </a:spcBef>
        <a:spcAft>
          <a:spcPct val="0"/>
        </a:spcAft>
        <a:buClr>
          <a:srgbClr val="000000"/>
        </a:buClr>
        <a:buSzPct val="100000"/>
        <a:buFont typeface="Times New Roman" pitchFamily="16" charset="0"/>
        <a:defRPr sz="5000">
          <a:solidFill>
            <a:srgbClr val="000000"/>
          </a:solidFill>
          <a:latin typeface="Arial" charset="0"/>
          <a:ea typeface="SimSun" charset="-122"/>
        </a:defRPr>
      </a:lvl9pPr>
    </p:titleStyle>
    <p:bodyStyle>
      <a:lvl1pPr marL="390930" indent="-390930" algn="l" defTabSz="512195" rtl="0" eaLnBrk="0" fontAlgn="base" hangingPunct="0">
        <a:spcBef>
          <a:spcPts val="798"/>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847021" indent="-325778" algn="l" defTabSz="512195" rtl="0" eaLnBrk="0" fontAlgn="base" hangingPunct="0">
        <a:spcBef>
          <a:spcPts val="798"/>
        </a:spcBef>
        <a:spcAft>
          <a:spcPct val="0"/>
        </a:spcAft>
        <a:buClr>
          <a:srgbClr val="000000"/>
        </a:buClr>
        <a:buSzPct val="100000"/>
        <a:buFont typeface="Times New Roman" pitchFamily="18" charset="0"/>
        <a:defRPr sz="3200">
          <a:solidFill>
            <a:srgbClr val="000000"/>
          </a:solidFill>
          <a:latin typeface="+mn-lt"/>
          <a:ea typeface="+mn-ea"/>
        </a:defRPr>
      </a:lvl2pPr>
      <a:lvl3pPr marL="1303109" indent="-260620" algn="l" defTabSz="512195" rtl="0" eaLnBrk="0" fontAlgn="base" hangingPunct="0">
        <a:spcBef>
          <a:spcPts val="798"/>
        </a:spcBef>
        <a:spcAft>
          <a:spcPct val="0"/>
        </a:spcAft>
        <a:buClr>
          <a:srgbClr val="000000"/>
        </a:buClr>
        <a:buSzPct val="100000"/>
        <a:buFont typeface="Times New Roman" pitchFamily="18" charset="0"/>
        <a:defRPr sz="3200">
          <a:solidFill>
            <a:srgbClr val="000000"/>
          </a:solidFill>
          <a:latin typeface="+mn-lt"/>
          <a:ea typeface="+mn-ea"/>
        </a:defRPr>
      </a:lvl3pPr>
      <a:lvl4pPr marL="1824351" indent="-260620" algn="l" defTabSz="512195" rtl="0" eaLnBrk="0" fontAlgn="base" hangingPunct="0">
        <a:spcBef>
          <a:spcPts val="798"/>
        </a:spcBef>
        <a:spcAft>
          <a:spcPct val="0"/>
        </a:spcAft>
        <a:buClr>
          <a:srgbClr val="000000"/>
        </a:buClr>
        <a:buSzPct val="100000"/>
        <a:buFont typeface="Times New Roman" pitchFamily="18" charset="0"/>
        <a:defRPr sz="3200">
          <a:solidFill>
            <a:srgbClr val="000000"/>
          </a:solidFill>
          <a:latin typeface="+mn-lt"/>
          <a:ea typeface="+mn-ea"/>
        </a:defRPr>
      </a:lvl4pPr>
      <a:lvl5pPr marL="2345594" indent="-260620" algn="l" defTabSz="512195" rtl="0" eaLnBrk="0" fontAlgn="base" hangingPunct="0">
        <a:spcBef>
          <a:spcPts val="798"/>
        </a:spcBef>
        <a:spcAft>
          <a:spcPct val="0"/>
        </a:spcAft>
        <a:buClr>
          <a:srgbClr val="000000"/>
        </a:buClr>
        <a:buSzPct val="100000"/>
        <a:buFont typeface="Times New Roman" pitchFamily="18" charset="0"/>
        <a:defRPr sz="3200">
          <a:solidFill>
            <a:srgbClr val="000000"/>
          </a:solidFill>
          <a:latin typeface="+mn-lt"/>
          <a:ea typeface="+mn-ea"/>
        </a:defRPr>
      </a:lvl5pPr>
      <a:lvl6pPr marL="2866837" indent="-260620" algn="l" defTabSz="512195" rtl="0" eaLnBrk="0" fontAlgn="base" hangingPunct="0">
        <a:spcBef>
          <a:spcPts val="798"/>
        </a:spcBef>
        <a:spcAft>
          <a:spcPct val="0"/>
        </a:spcAft>
        <a:buClr>
          <a:srgbClr val="000000"/>
        </a:buClr>
        <a:buSzPct val="100000"/>
        <a:buFont typeface="Times New Roman" pitchFamily="16" charset="0"/>
        <a:defRPr sz="3200">
          <a:solidFill>
            <a:srgbClr val="000000"/>
          </a:solidFill>
          <a:latin typeface="+mn-lt"/>
          <a:ea typeface="+mn-ea"/>
        </a:defRPr>
      </a:lvl6pPr>
      <a:lvl7pPr marL="3388081" indent="-260620" algn="l" defTabSz="512195" rtl="0" eaLnBrk="0" fontAlgn="base" hangingPunct="0">
        <a:spcBef>
          <a:spcPts val="798"/>
        </a:spcBef>
        <a:spcAft>
          <a:spcPct val="0"/>
        </a:spcAft>
        <a:buClr>
          <a:srgbClr val="000000"/>
        </a:buClr>
        <a:buSzPct val="100000"/>
        <a:buFont typeface="Times New Roman" pitchFamily="16" charset="0"/>
        <a:defRPr sz="3200">
          <a:solidFill>
            <a:srgbClr val="000000"/>
          </a:solidFill>
          <a:latin typeface="+mn-lt"/>
          <a:ea typeface="+mn-ea"/>
        </a:defRPr>
      </a:lvl7pPr>
      <a:lvl8pPr marL="3909324" indent="-260620" algn="l" defTabSz="512195" rtl="0" eaLnBrk="0" fontAlgn="base" hangingPunct="0">
        <a:spcBef>
          <a:spcPts val="798"/>
        </a:spcBef>
        <a:spcAft>
          <a:spcPct val="0"/>
        </a:spcAft>
        <a:buClr>
          <a:srgbClr val="000000"/>
        </a:buClr>
        <a:buSzPct val="100000"/>
        <a:buFont typeface="Times New Roman" pitchFamily="16" charset="0"/>
        <a:defRPr sz="3200">
          <a:solidFill>
            <a:srgbClr val="000000"/>
          </a:solidFill>
          <a:latin typeface="+mn-lt"/>
          <a:ea typeface="+mn-ea"/>
        </a:defRPr>
      </a:lvl8pPr>
      <a:lvl9pPr marL="4430568" indent="-260620" algn="l" defTabSz="512195" rtl="0" eaLnBrk="0" fontAlgn="base" hangingPunct="0">
        <a:spcBef>
          <a:spcPts val="798"/>
        </a:spcBef>
        <a:spcAft>
          <a:spcPct val="0"/>
        </a:spcAft>
        <a:buClr>
          <a:srgbClr val="000000"/>
        </a:buClr>
        <a:buSzPct val="100000"/>
        <a:buFont typeface="Times New Roman" pitchFamily="16" charset="0"/>
        <a:defRPr sz="3200">
          <a:solidFill>
            <a:srgbClr val="000000"/>
          </a:solidFill>
          <a:latin typeface="+mn-lt"/>
          <a:ea typeface="+mn-ea"/>
        </a:defRPr>
      </a:lvl9pPr>
    </p:bodyStyle>
    <p:otherStyle>
      <a:defPPr>
        <a:defRPr lang="en-US"/>
      </a:defPPr>
      <a:lvl1pPr marL="0" algn="l" defTabSz="1042487" rtl="0" eaLnBrk="1" latinLnBrk="0" hangingPunct="1">
        <a:defRPr sz="2100" kern="1200">
          <a:solidFill>
            <a:schemeClr val="tx1"/>
          </a:solidFill>
          <a:latin typeface="+mn-lt"/>
          <a:ea typeface="+mn-ea"/>
          <a:cs typeface="+mn-cs"/>
        </a:defRPr>
      </a:lvl1pPr>
      <a:lvl2pPr marL="521245" algn="l" defTabSz="1042487" rtl="0" eaLnBrk="1" latinLnBrk="0" hangingPunct="1">
        <a:defRPr sz="2100" kern="1200">
          <a:solidFill>
            <a:schemeClr val="tx1"/>
          </a:solidFill>
          <a:latin typeface="+mn-lt"/>
          <a:ea typeface="+mn-ea"/>
          <a:cs typeface="+mn-cs"/>
        </a:defRPr>
      </a:lvl2pPr>
      <a:lvl3pPr marL="1042487" algn="l" defTabSz="1042487" rtl="0" eaLnBrk="1" latinLnBrk="0" hangingPunct="1">
        <a:defRPr sz="2100" kern="1200">
          <a:solidFill>
            <a:schemeClr val="tx1"/>
          </a:solidFill>
          <a:latin typeface="+mn-lt"/>
          <a:ea typeface="+mn-ea"/>
          <a:cs typeface="+mn-cs"/>
        </a:defRPr>
      </a:lvl3pPr>
      <a:lvl4pPr marL="1563729" algn="l" defTabSz="1042487" rtl="0" eaLnBrk="1" latinLnBrk="0" hangingPunct="1">
        <a:defRPr sz="2100" kern="1200">
          <a:solidFill>
            <a:schemeClr val="tx1"/>
          </a:solidFill>
          <a:latin typeface="+mn-lt"/>
          <a:ea typeface="+mn-ea"/>
          <a:cs typeface="+mn-cs"/>
        </a:defRPr>
      </a:lvl4pPr>
      <a:lvl5pPr marL="2084973" algn="l" defTabSz="1042487" rtl="0" eaLnBrk="1" latinLnBrk="0" hangingPunct="1">
        <a:defRPr sz="2100" kern="1200">
          <a:solidFill>
            <a:schemeClr val="tx1"/>
          </a:solidFill>
          <a:latin typeface="+mn-lt"/>
          <a:ea typeface="+mn-ea"/>
          <a:cs typeface="+mn-cs"/>
        </a:defRPr>
      </a:lvl5pPr>
      <a:lvl6pPr marL="2606215" algn="l" defTabSz="1042487" rtl="0" eaLnBrk="1" latinLnBrk="0" hangingPunct="1">
        <a:defRPr sz="2100" kern="1200">
          <a:solidFill>
            <a:schemeClr val="tx1"/>
          </a:solidFill>
          <a:latin typeface="+mn-lt"/>
          <a:ea typeface="+mn-ea"/>
          <a:cs typeface="+mn-cs"/>
        </a:defRPr>
      </a:lvl6pPr>
      <a:lvl7pPr marL="3127460" algn="l" defTabSz="1042487" rtl="0" eaLnBrk="1" latinLnBrk="0" hangingPunct="1">
        <a:defRPr sz="2100" kern="1200">
          <a:solidFill>
            <a:schemeClr val="tx1"/>
          </a:solidFill>
          <a:latin typeface="+mn-lt"/>
          <a:ea typeface="+mn-ea"/>
          <a:cs typeface="+mn-cs"/>
        </a:defRPr>
      </a:lvl7pPr>
      <a:lvl8pPr marL="3648702" algn="l" defTabSz="1042487" rtl="0" eaLnBrk="1" latinLnBrk="0" hangingPunct="1">
        <a:defRPr sz="2100" kern="1200">
          <a:solidFill>
            <a:schemeClr val="tx1"/>
          </a:solidFill>
          <a:latin typeface="+mn-lt"/>
          <a:ea typeface="+mn-ea"/>
          <a:cs typeface="+mn-cs"/>
        </a:defRPr>
      </a:lvl8pPr>
      <a:lvl9pPr marL="4169946" algn="l" defTabSz="1042487"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diagramColors" Target="../diagrams/colors4.xml"/><Relationship Id="rId11" Type="http://schemas.openxmlformats.org/officeDocument/2006/relationships/image" Target="../media/image29.jpeg"/><Relationship Id="rId5" Type="http://schemas.openxmlformats.org/officeDocument/2006/relationships/diagramQuickStyle" Target="../diagrams/quickStyle4.xml"/><Relationship Id="rId10" Type="http://schemas.openxmlformats.org/officeDocument/2006/relationships/image" Target="../media/image28.jpeg"/><Relationship Id="rId4" Type="http://schemas.openxmlformats.org/officeDocument/2006/relationships/diagramLayout" Target="../diagrams/layout4.xml"/><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32.png"/><Relationship Id="rId4" Type="http://schemas.openxmlformats.org/officeDocument/2006/relationships/diagramLayout" Target="../diagrams/layout5.xml"/><Relationship Id="rId9" Type="http://schemas.openxmlformats.org/officeDocument/2006/relationships/image" Target="../media/image31.jpeg"/></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34.jpeg"/></Relationships>
</file>

<file path=ppt/slides/_rels/slide1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diagramColors" Target="../diagrams/colors7.xml"/><Relationship Id="rId11" Type="http://schemas.openxmlformats.org/officeDocument/2006/relationships/image" Target="../media/image38.png"/><Relationship Id="rId5" Type="http://schemas.openxmlformats.org/officeDocument/2006/relationships/diagramQuickStyle" Target="../diagrams/quickStyle7.xml"/><Relationship Id="rId10" Type="http://schemas.openxmlformats.org/officeDocument/2006/relationships/image" Target="../media/image37.png"/><Relationship Id="rId4" Type="http://schemas.openxmlformats.org/officeDocument/2006/relationships/diagramLayout" Target="../diagrams/layout7.xml"/><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image" Target="../media/image41.jpg"/><Relationship Id="rId4" Type="http://schemas.openxmlformats.org/officeDocument/2006/relationships/diagramLayout" Target="../diagrams/layout8.xml"/><Relationship Id="rId9" Type="http://schemas.openxmlformats.org/officeDocument/2006/relationships/image" Target="../media/image40.jpe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5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hyperlink" Target="http://ec.europa.eu/agriculture/research-innovation/index_en.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5.xml"/><Relationship Id="rId5" Type="http://schemas.openxmlformats.org/officeDocument/2006/relationships/image" Target="../media/image14.jpe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1.xml"/><Relationship Id="rId7" Type="http://schemas.openxmlformats.org/officeDocument/2006/relationships/image" Target="../media/image17.png"/><Relationship Id="rId2" Type="http://schemas.openxmlformats.org/officeDocument/2006/relationships/diagramData" Target="../diagrams/data1.xml"/><Relationship Id="rId1" Type="http://schemas.openxmlformats.org/officeDocument/2006/relationships/slideLayout" Target="../slideLayouts/slideLayout3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8.jpeg"/><Relationship Id="rId2" Type="http://schemas.openxmlformats.org/officeDocument/2006/relationships/diagramData" Target="../diagrams/data2.xml"/><Relationship Id="rId1" Type="http://schemas.openxmlformats.org/officeDocument/2006/relationships/slideLayout" Target="../slideLayouts/slideLayout3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38200" y="2343152"/>
            <a:ext cx="9001125" cy="907902"/>
          </a:xfrm>
          <a:prstGeom prst="rect">
            <a:avLst/>
          </a:prstGeom>
          <a:noFill/>
        </p:spPr>
        <p:txBody>
          <a:bodyPr wrap="square" lIns="91402" tIns="45701" rIns="91402" bIns="45701" rtlCol="0">
            <a:spAutoFit/>
          </a:bodyPr>
          <a:lstStyle/>
          <a:p>
            <a:pPr algn="ctr">
              <a:spcAft>
                <a:spcPts val="600"/>
              </a:spcAft>
            </a:pPr>
            <a:r>
              <a:rPr lang="en-GB" sz="2400" dirty="0"/>
              <a:t>A strategic approach to EU agricultural research and innovation </a:t>
            </a:r>
          </a:p>
          <a:p>
            <a:pPr algn="ctr"/>
            <a:r>
              <a:rPr lang="fr-BE" sz="2400" dirty="0" err="1" smtClean="0"/>
              <a:t>Beyond</a:t>
            </a:r>
            <a:r>
              <a:rPr lang="fr-BE" sz="2400" dirty="0" smtClean="0"/>
              <a:t> </a:t>
            </a:r>
            <a:r>
              <a:rPr lang="fr-BE" sz="2400" dirty="0"/>
              <a:t>Horizon 2020 </a:t>
            </a:r>
            <a:endParaRPr lang="en-GB" sz="2400" dirty="0"/>
          </a:p>
        </p:txBody>
      </p:sp>
      <p:sp>
        <p:nvSpPr>
          <p:cNvPr id="11" name="TextBox 10"/>
          <p:cNvSpPr txBox="1"/>
          <p:nvPr/>
        </p:nvSpPr>
        <p:spPr>
          <a:xfrm>
            <a:off x="5672568" y="6232882"/>
            <a:ext cx="4591050" cy="923291"/>
          </a:xfrm>
          <a:prstGeom prst="rect">
            <a:avLst/>
          </a:prstGeom>
          <a:noFill/>
        </p:spPr>
        <p:txBody>
          <a:bodyPr wrap="square" lIns="91402" tIns="45701" rIns="91402" bIns="45701" rtlCol="0">
            <a:spAutoFit/>
          </a:bodyPr>
          <a:lstStyle/>
          <a:p>
            <a:r>
              <a:rPr lang="en-GB" sz="1800" dirty="0"/>
              <a:t>Annette Schneegans </a:t>
            </a:r>
          </a:p>
          <a:p>
            <a:r>
              <a:rPr lang="fr-BE" sz="1800" dirty="0" err="1"/>
              <a:t>European</a:t>
            </a:r>
            <a:r>
              <a:rPr lang="fr-BE" sz="1800" dirty="0"/>
              <a:t> Commission </a:t>
            </a:r>
          </a:p>
          <a:p>
            <a:r>
              <a:rPr lang="fr-BE" sz="1800" dirty="0"/>
              <a:t>DG Agriculture and Rural </a:t>
            </a:r>
            <a:r>
              <a:rPr lang="fr-BE" sz="1800" dirty="0" err="1"/>
              <a:t>Development</a:t>
            </a:r>
            <a:endParaRPr lang="en-GB" sz="1800" dirty="0"/>
          </a:p>
        </p:txBody>
      </p:sp>
      <p:pic>
        <p:nvPicPr>
          <p:cNvPr id="12" name="Image 3" descr="CE_AGRI RESEARCH_Power Point.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7495" y="3996470"/>
            <a:ext cx="4351267" cy="3076575"/>
          </a:xfrm>
          <a:prstGeom prst="rect">
            <a:avLst/>
          </a:prstGeom>
        </p:spPr>
      </p:pic>
    </p:spTree>
    <p:extLst>
      <p:ext uri="{BB962C8B-B14F-4D97-AF65-F5344CB8AC3E}">
        <p14:creationId xmlns:p14="http://schemas.microsoft.com/office/powerpoint/2010/main" val="170230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a:xfrm>
            <a:off x="7915276" y="0"/>
            <a:ext cx="2776537" cy="7559675"/>
          </a:xfr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09675" y="1606995"/>
            <a:ext cx="5753100" cy="5753100"/>
          </a:xfrm>
          <a:prstGeom prst="rect">
            <a:avLst/>
          </a:prstGeom>
        </p:spPr>
      </p:pic>
      <p:sp>
        <p:nvSpPr>
          <p:cNvPr id="2" name="Title 1"/>
          <p:cNvSpPr>
            <a:spLocks noGrp="1"/>
          </p:cNvSpPr>
          <p:nvPr>
            <p:ph type="title"/>
          </p:nvPr>
        </p:nvSpPr>
        <p:spPr>
          <a:xfrm>
            <a:off x="382826" y="1123955"/>
            <a:ext cx="5019472" cy="1334311"/>
          </a:xfrm>
        </p:spPr>
        <p:txBody>
          <a:bodyPr/>
          <a:lstStyle/>
          <a:p>
            <a:r>
              <a:rPr lang="fr-BE" sz="3600" dirty="0">
                <a:solidFill>
                  <a:srgbClr val="034EA2"/>
                </a:solidFill>
              </a:rPr>
              <a:t>Five building blocks</a:t>
            </a:r>
            <a:endParaRPr lang="en-GB" dirty="0"/>
          </a:p>
        </p:txBody>
      </p:sp>
      <p:sp>
        <p:nvSpPr>
          <p:cNvPr id="3" name="TextBox 2"/>
          <p:cNvSpPr txBox="1"/>
          <p:nvPr/>
        </p:nvSpPr>
        <p:spPr>
          <a:xfrm>
            <a:off x="2867025" y="5067300"/>
            <a:ext cx="333375" cy="415498"/>
          </a:xfrm>
          <a:prstGeom prst="rect">
            <a:avLst/>
          </a:prstGeom>
          <a:solidFill>
            <a:schemeClr val="tx1">
              <a:lumMod val="95000"/>
            </a:schemeClr>
          </a:solidFill>
        </p:spPr>
        <p:txBody>
          <a:bodyPr wrap="square" rtlCol="0">
            <a:spAutoFit/>
          </a:bodyPr>
          <a:lstStyle/>
          <a:p>
            <a:r>
              <a:rPr lang="fr-BE" dirty="0" smtClean="0">
                <a:solidFill>
                  <a:srgbClr val="000000"/>
                </a:solidFill>
              </a:rPr>
              <a:t>1</a:t>
            </a:r>
            <a:endParaRPr lang="en-GB" dirty="0"/>
          </a:p>
        </p:txBody>
      </p:sp>
      <p:sp>
        <p:nvSpPr>
          <p:cNvPr id="6" name="TextBox 5"/>
          <p:cNvSpPr txBox="1"/>
          <p:nvPr/>
        </p:nvSpPr>
        <p:spPr>
          <a:xfrm>
            <a:off x="4429125" y="4750765"/>
            <a:ext cx="333375" cy="415498"/>
          </a:xfrm>
          <a:prstGeom prst="rect">
            <a:avLst/>
          </a:prstGeom>
          <a:solidFill>
            <a:schemeClr val="tx1">
              <a:lumMod val="95000"/>
            </a:schemeClr>
          </a:solidFill>
        </p:spPr>
        <p:txBody>
          <a:bodyPr wrap="square" rtlCol="0">
            <a:spAutoFit/>
          </a:bodyPr>
          <a:lstStyle/>
          <a:p>
            <a:r>
              <a:rPr lang="fr-BE" dirty="0" smtClean="0">
                <a:solidFill>
                  <a:srgbClr val="000000"/>
                </a:solidFill>
              </a:rPr>
              <a:t>3</a:t>
            </a:r>
            <a:endParaRPr lang="en-GB" dirty="0"/>
          </a:p>
        </p:txBody>
      </p:sp>
      <p:sp>
        <p:nvSpPr>
          <p:cNvPr id="7" name="TextBox 6"/>
          <p:cNvSpPr txBox="1"/>
          <p:nvPr/>
        </p:nvSpPr>
        <p:spPr>
          <a:xfrm>
            <a:off x="3700461" y="4750765"/>
            <a:ext cx="333375" cy="415498"/>
          </a:xfrm>
          <a:prstGeom prst="rect">
            <a:avLst/>
          </a:prstGeom>
          <a:solidFill>
            <a:schemeClr val="tx1">
              <a:lumMod val="95000"/>
            </a:schemeClr>
          </a:solidFill>
        </p:spPr>
        <p:txBody>
          <a:bodyPr wrap="square" rtlCol="0">
            <a:spAutoFit/>
          </a:bodyPr>
          <a:lstStyle/>
          <a:p>
            <a:r>
              <a:rPr lang="fr-BE" dirty="0" smtClean="0">
                <a:solidFill>
                  <a:srgbClr val="000000"/>
                </a:solidFill>
              </a:rPr>
              <a:t>2</a:t>
            </a:r>
            <a:endParaRPr lang="en-GB" dirty="0"/>
          </a:p>
        </p:txBody>
      </p:sp>
      <p:sp>
        <p:nvSpPr>
          <p:cNvPr id="8" name="TextBox 7"/>
          <p:cNvSpPr txBox="1"/>
          <p:nvPr/>
        </p:nvSpPr>
        <p:spPr>
          <a:xfrm>
            <a:off x="5614987" y="3423077"/>
            <a:ext cx="333375" cy="415498"/>
          </a:xfrm>
          <a:prstGeom prst="rect">
            <a:avLst/>
          </a:prstGeom>
          <a:solidFill>
            <a:schemeClr val="tx1">
              <a:lumMod val="95000"/>
            </a:schemeClr>
          </a:solidFill>
        </p:spPr>
        <p:txBody>
          <a:bodyPr wrap="square" rtlCol="0">
            <a:spAutoFit/>
          </a:bodyPr>
          <a:lstStyle/>
          <a:p>
            <a:r>
              <a:rPr lang="fr-BE" dirty="0" smtClean="0">
                <a:solidFill>
                  <a:srgbClr val="000000"/>
                </a:solidFill>
              </a:rPr>
              <a:t>4</a:t>
            </a:r>
            <a:endParaRPr lang="en-GB" dirty="0"/>
          </a:p>
        </p:txBody>
      </p:sp>
      <p:sp>
        <p:nvSpPr>
          <p:cNvPr id="10" name="TextBox 9"/>
          <p:cNvSpPr txBox="1"/>
          <p:nvPr/>
        </p:nvSpPr>
        <p:spPr>
          <a:xfrm>
            <a:off x="2024062" y="3236179"/>
            <a:ext cx="333375" cy="415498"/>
          </a:xfrm>
          <a:prstGeom prst="rect">
            <a:avLst/>
          </a:prstGeom>
          <a:solidFill>
            <a:schemeClr val="tx1">
              <a:lumMod val="95000"/>
            </a:schemeClr>
          </a:solidFill>
        </p:spPr>
        <p:txBody>
          <a:bodyPr wrap="square" rtlCol="0">
            <a:spAutoFit/>
          </a:bodyPr>
          <a:lstStyle/>
          <a:p>
            <a:r>
              <a:rPr lang="fr-BE" dirty="0" smtClean="0">
                <a:solidFill>
                  <a:srgbClr val="000000"/>
                </a:solidFill>
              </a:rPr>
              <a:t>5</a:t>
            </a:r>
            <a:endParaRPr lang="en-GB" dirty="0"/>
          </a:p>
        </p:txBody>
      </p:sp>
    </p:spTree>
    <p:extLst>
      <p:ext uri="{BB962C8B-B14F-4D97-AF65-F5344CB8AC3E}">
        <p14:creationId xmlns:p14="http://schemas.microsoft.com/office/powerpoint/2010/main" val="144046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p:cNvSpPr txBox="1">
            <a:spLocks noChangeArrowheads="1"/>
          </p:cNvSpPr>
          <p:nvPr/>
        </p:nvSpPr>
        <p:spPr bwMode="auto">
          <a:xfrm>
            <a:off x="2200277" y="1574848"/>
            <a:ext cx="6286500" cy="659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42" tIns="52121" rIns="104242" bIns="52121">
            <a:spAutoFit/>
          </a:bodyPr>
          <a:lstStyle>
            <a:lvl1pPr>
              <a:defRPr sz="2400" i="1">
                <a:solidFill>
                  <a:srgbClr val="0F5494"/>
                </a:solidFill>
                <a:latin typeface="Verdana" pitchFamily="34" charset="0"/>
              </a:defRPr>
            </a:lvl1pPr>
            <a:lvl2pPr>
              <a:defRPr sz="2000" b="1">
                <a:solidFill>
                  <a:srgbClr val="0F5494"/>
                </a:solidFill>
                <a:latin typeface="Verdana" pitchFamily="34" charset="0"/>
              </a:defRPr>
            </a:lvl2pPr>
            <a:lvl3pPr>
              <a:defRPr sz="1400">
                <a:solidFill>
                  <a:srgbClr val="0F5494"/>
                </a:solidFill>
                <a:latin typeface="Verdana" pitchFamily="34"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pPr algn="ctr"/>
            <a:r>
              <a:rPr lang="fr-BE" altLang="en-US" sz="3600" i="0" dirty="0">
                <a:solidFill>
                  <a:schemeClr val="bg1"/>
                </a:solidFill>
                <a:latin typeface="PF Square Sans Pro" panose="02000506040000020004" pitchFamily="2" charset="0"/>
                <a:ea typeface="+mj-ea"/>
                <a:cs typeface="+mj-cs"/>
              </a:rPr>
              <a:t>Cross-</a:t>
            </a:r>
            <a:r>
              <a:rPr lang="fr-BE" altLang="en-US" sz="3600" i="0" dirty="0" err="1">
                <a:solidFill>
                  <a:schemeClr val="bg1"/>
                </a:solidFill>
                <a:latin typeface="PF Square Sans Pro" panose="02000506040000020004" pitchFamily="2" charset="0"/>
                <a:ea typeface="+mj-ea"/>
                <a:cs typeface="+mj-cs"/>
              </a:rPr>
              <a:t>cutting</a:t>
            </a:r>
            <a:r>
              <a:rPr lang="fr-BE" altLang="en-US" sz="3600" i="0" dirty="0">
                <a:solidFill>
                  <a:schemeClr val="bg1"/>
                </a:solidFill>
                <a:latin typeface="PF Square Sans Pro" panose="02000506040000020004" pitchFamily="2" charset="0"/>
                <a:ea typeface="+mj-ea"/>
                <a:cs typeface="+mj-cs"/>
              </a:rPr>
              <a:t> issues</a:t>
            </a:r>
            <a:endParaRPr lang="en-GB" altLang="en-US" sz="3600" i="0" dirty="0">
              <a:solidFill>
                <a:schemeClr val="bg1"/>
              </a:solidFill>
              <a:latin typeface="PF Square Sans Pro" panose="02000506040000020004" pitchFamily="2" charset="0"/>
              <a:ea typeface="+mj-ea"/>
              <a:cs typeface="+mj-cs"/>
            </a:endParaRPr>
          </a:p>
        </p:txBody>
      </p:sp>
      <p:sp>
        <p:nvSpPr>
          <p:cNvPr id="13" name="Rounded Rectangle 1"/>
          <p:cNvSpPr>
            <a:spLocks noChangeArrowheads="1"/>
          </p:cNvSpPr>
          <p:nvPr/>
        </p:nvSpPr>
        <p:spPr bwMode="auto">
          <a:xfrm>
            <a:off x="6132500" y="2632827"/>
            <a:ext cx="3747323" cy="1303977"/>
          </a:xfrm>
          <a:prstGeom prst="roundRect">
            <a:avLst>
              <a:gd name="adj" fmla="val 16667"/>
            </a:avLst>
          </a:prstGeom>
          <a:ln/>
          <a:extLst/>
        </p:spPr>
        <p:style>
          <a:lnRef idx="1">
            <a:schemeClr val="accent1"/>
          </a:lnRef>
          <a:fillRef idx="3">
            <a:schemeClr val="accent1"/>
          </a:fillRef>
          <a:effectRef idx="2">
            <a:schemeClr val="accent1"/>
          </a:effectRef>
          <a:fontRef idx="minor">
            <a:schemeClr val="lt1"/>
          </a:fontRef>
        </p:style>
        <p:txBody>
          <a:bodyPr lIns="104242" tIns="52121" rIns="104242" bIns="52121" anchor="ctr"/>
          <a:lstStyle/>
          <a:p>
            <a:pPr marL="3621" algn="ctr">
              <a:defRPr/>
            </a:pPr>
            <a:r>
              <a:rPr lang="fr-BE" sz="2400" kern="0" dirty="0" err="1">
                <a:solidFill>
                  <a:schemeClr val="tx1"/>
                </a:solidFill>
              </a:rPr>
              <a:t>Enabling</a:t>
            </a:r>
            <a:r>
              <a:rPr lang="fr-BE" sz="2400" kern="0" dirty="0">
                <a:solidFill>
                  <a:schemeClr val="tx1"/>
                </a:solidFill>
              </a:rPr>
              <a:t> sciences and infrastructures</a:t>
            </a:r>
            <a:endParaRPr lang="en-GB" sz="2400" kern="0" dirty="0">
              <a:solidFill>
                <a:schemeClr val="tx1"/>
              </a:solidFill>
            </a:endParaRPr>
          </a:p>
        </p:txBody>
      </p:sp>
      <p:sp>
        <p:nvSpPr>
          <p:cNvPr id="15" name="Rounded Rectangle 1"/>
          <p:cNvSpPr>
            <a:spLocks noChangeArrowheads="1"/>
          </p:cNvSpPr>
          <p:nvPr/>
        </p:nvSpPr>
        <p:spPr bwMode="auto">
          <a:xfrm>
            <a:off x="6071911" y="4924430"/>
            <a:ext cx="3788859" cy="1257300"/>
          </a:xfrm>
          <a:prstGeom prst="roundRect">
            <a:avLst>
              <a:gd name="adj" fmla="val 16667"/>
            </a:avLst>
          </a:prstGeom>
          <a:ln/>
          <a:extLst/>
        </p:spPr>
        <p:style>
          <a:lnRef idx="1">
            <a:schemeClr val="accent1"/>
          </a:lnRef>
          <a:fillRef idx="3">
            <a:schemeClr val="accent1"/>
          </a:fillRef>
          <a:effectRef idx="2">
            <a:schemeClr val="accent1"/>
          </a:effectRef>
          <a:fontRef idx="minor">
            <a:schemeClr val="lt1"/>
          </a:fontRef>
        </p:style>
        <p:txBody>
          <a:bodyPr lIns="104242" tIns="52121" rIns="104242" bIns="52121" anchor="ctr"/>
          <a:lstStyle/>
          <a:p>
            <a:pPr marL="3621" algn="ctr">
              <a:defRPr/>
            </a:pPr>
            <a:r>
              <a:rPr lang="fr-BE" sz="2400" kern="0" dirty="0" err="1">
                <a:solidFill>
                  <a:schemeClr val="tx1"/>
                </a:solidFill>
              </a:rPr>
              <a:t>Socioeconomic</a:t>
            </a:r>
            <a:r>
              <a:rPr lang="fr-BE" sz="2400" kern="0" dirty="0">
                <a:solidFill>
                  <a:schemeClr val="tx1"/>
                </a:solidFill>
              </a:rPr>
              <a:t> </a:t>
            </a:r>
            <a:r>
              <a:rPr lang="fr-BE" sz="2400" kern="0" dirty="0" err="1">
                <a:solidFill>
                  <a:schemeClr val="tx1"/>
                </a:solidFill>
              </a:rPr>
              <a:t>research</a:t>
            </a:r>
            <a:r>
              <a:rPr lang="fr-BE" sz="2400" kern="0" dirty="0">
                <a:solidFill>
                  <a:schemeClr val="tx1"/>
                </a:solidFill>
              </a:rPr>
              <a:t> and support for EU </a:t>
            </a:r>
            <a:r>
              <a:rPr lang="fr-BE" sz="2400" kern="0" dirty="0" err="1">
                <a:solidFill>
                  <a:schemeClr val="tx1"/>
                </a:solidFill>
              </a:rPr>
              <a:t>policies</a:t>
            </a:r>
            <a:endParaRPr lang="en-GB" sz="2400" kern="0" dirty="0">
              <a:solidFill>
                <a:schemeClr val="tx1"/>
              </a:solidFill>
            </a:endParaRPr>
          </a:p>
        </p:txBody>
      </p:sp>
      <p:sp>
        <p:nvSpPr>
          <p:cNvPr id="16" name="Rounded Rectangle 1"/>
          <p:cNvSpPr>
            <a:spLocks noChangeArrowheads="1"/>
          </p:cNvSpPr>
          <p:nvPr/>
        </p:nvSpPr>
        <p:spPr bwMode="auto">
          <a:xfrm>
            <a:off x="944512" y="2632831"/>
            <a:ext cx="3788859" cy="1303976"/>
          </a:xfrm>
          <a:prstGeom prst="roundRect">
            <a:avLst>
              <a:gd name="adj" fmla="val 16667"/>
            </a:avLst>
          </a:prstGeom>
          <a:ln/>
          <a:extLst/>
        </p:spPr>
        <p:style>
          <a:lnRef idx="1">
            <a:schemeClr val="accent1"/>
          </a:lnRef>
          <a:fillRef idx="3">
            <a:schemeClr val="accent1"/>
          </a:fillRef>
          <a:effectRef idx="2">
            <a:schemeClr val="accent1"/>
          </a:effectRef>
          <a:fontRef idx="minor">
            <a:schemeClr val="lt1"/>
          </a:fontRef>
        </p:style>
        <p:txBody>
          <a:bodyPr lIns="104242" tIns="52121" rIns="104242" bIns="52121" anchor="ctr"/>
          <a:lstStyle/>
          <a:p>
            <a:pPr marL="3621" algn="ctr">
              <a:defRPr/>
            </a:pPr>
            <a:r>
              <a:rPr lang="fr-BE" sz="2400" kern="0" dirty="0" err="1">
                <a:solidFill>
                  <a:schemeClr val="tx1"/>
                </a:solidFill>
              </a:rPr>
              <a:t>Systems-based</a:t>
            </a:r>
            <a:r>
              <a:rPr lang="fr-BE" sz="2400" kern="0" dirty="0">
                <a:solidFill>
                  <a:schemeClr val="tx1"/>
                </a:solidFill>
              </a:rPr>
              <a:t> </a:t>
            </a:r>
            <a:r>
              <a:rPr lang="fr-BE" sz="2400" kern="0" dirty="0" err="1">
                <a:solidFill>
                  <a:schemeClr val="tx1"/>
                </a:solidFill>
              </a:rPr>
              <a:t>approach</a:t>
            </a:r>
            <a:r>
              <a:rPr lang="fr-BE" sz="2400" kern="0" dirty="0">
                <a:solidFill>
                  <a:schemeClr val="tx1"/>
                </a:solidFill>
              </a:rPr>
              <a:t>, </a:t>
            </a:r>
            <a:r>
              <a:rPr lang="fr-BE" sz="2400" kern="0" dirty="0" err="1">
                <a:solidFill>
                  <a:schemeClr val="tx1"/>
                </a:solidFill>
              </a:rPr>
              <a:t>interdisciplinarity</a:t>
            </a:r>
            <a:r>
              <a:rPr lang="fr-BE" sz="2400" kern="0" dirty="0">
                <a:solidFill>
                  <a:schemeClr val="tx1"/>
                </a:solidFill>
              </a:rPr>
              <a:t> and </a:t>
            </a:r>
            <a:r>
              <a:rPr lang="fr-BE" sz="2400" kern="0" dirty="0" err="1">
                <a:solidFill>
                  <a:schemeClr val="tx1"/>
                </a:solidFill>
              </a:rPr>
              <a:t>transdisciplinarity</a:t>
            </a:r>
            <a:endParaRPr lang="en-GB" sz="2400" kern="0" dirty="0">
              <a:solidFill>
                <a:schemeClr val="tx1"/>
              </a:solidFill>
            </a:endParaRPr>
          </a:p>
        </p:txBody>
      </p:sp>
      <p:sp>
        <p:nvSpPr>
          <p:cNvPr id="17" name="Rounded Rectangle 1"/>
          <p:cNvSpPr>
            <a:spLocks noChangeArrowheads="1"/>
          </p:cNvSpPr>
          <p:nvPr/>
        </p:nvSpPr>
        <p:spPr bwMode="auto">
          <a:xfrm>
            <a:off x="944513" y="4924431"/>
            <a:ext cx="3788859" cy="1257301"/>
          </a:xfrm>
          <a:prstGeom prst="roundRect">
            <a:avLst>
              <a:gd name="adj" fmla="val 16667"/>
            </a:avLst>
          </a:prstGeom>
          <a:ln/>
          <a:extLst/>
        </p:spPr>
        <p:style>
          <a:lnRef idx="1">
            <a:schemeClr val="accent1"/>
          </a:lnRef>
          <a:fillRef idx="3">
            <a:schemeClr val="accent1"/>
          </a:fillRef>
          <a:effectRef idx="2">
            <a:schemeClr val="accent1"/>
          </a:effectRef>
          <a:fontRef idx="minor">
            <a:schemeClr val="lt1"/>
          </a:fontRef>
        </p:style>
        <p:txBody>
          <a:bodyPr lIns="104242" tIns="52121" rIns="104242" bIns="52121" anchor="ctr"/>
          <a:lstStyle/>
          <a:p>
            <a:pPr marL="3621" algn="ctr">
              <a:defRPr/>
            </a:pPr>
            <a:r>
              <a:rPr lang="fr-BE" sz="2400" kern="0" dirty="0">
                <a:solidFill>
                  <a:schemeClr val="tx1"/>
                </a:solidFill>
              </a:rPr>
              <a:t>ICT as an </a:t>
            </a:r>
            <a:r>
              <a:rPr lang="fr-BE" sz="2400" kern="0" dirty="0" err="1">
                <a:solidFill>
                  <a:schemeClr val="tx1"/>
                </a:solidFill>
              </a:rPr>
              <a:t>enabling</a:t>
            </a:r>
            <a:r>
              <a:rPr lang="fr-BE" sz="2400" kern="0" dirty="0">
                <a:solidFill>
                  <a:schemeClr val="tx1"/>
                </a:solidFill>
              </a:rPr>
              <a:t> </a:t>
            </a:r>
            <a:r>
              <a:rPr lang="fr-BE" sz="2400" kern="0" dirty="0" err="1">
                <a:solidFill>
                  <a:schemeClr val="tx1"/>
                </a:solidFill>
              </a:rPr>
              <a:t>technology</a:t>
            </a:r>
            <a:r>
              <a:rPr lang="fr-BE" sz="2400" kern="0" dirty="0">
                <a:solidFill>
                  <a:schemeClr val="tx1"/>
                </a:solidFill>
              </a:rPr>
              <a:t> for </a:t>
            </a:r>
            <a:r>
              <a:rPr lang="fr-BE" sz="2400" kern="0" dirty="0" err="1">
                <a:solidFill>
                  <a:schemeClr val="tx1"/>
                </a:solidFill>
              </a:rPr>
              <a:t>research</a:t>
            </a:r>
            <a:r>
              <a:rPr lang="fr-BE" sz="2400" kern="0" dirty="0">
                <a:solidFill>
                  <a:schemeClr val="tx1"/>
                </a:solidFill>
              </a:rPr>
              <a:t> and innovation</a:t>
            </a:r>
            <a:endParaRPr lang="en-GB" sz="2400" kern="0" dirty="0">
              <a:solidFill>
                <a:schemeClr val="tx1"/>
              </a:solidFill>
            </a:endParaRPr>
          </a:p>
        </p:txBody>
      </p:sp>
      <p:sp>
        <p:nvSpPr>
          <p:cNvPr id="2" name="Quad Arrow 1"/>
          <p:cNvSpPr/>
          <p:nvPr/>
        </p:nvSpPr>
        <p:spPr>
          <a:xfrm>
            <a:off x="4733374" y="3667131"/>
            <a:ext cx="1338538" cy="1428749"/>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lIns="91402" tIns="45701" rIns="91402" bIns="45701" rtlCol="0" anchor="ctr"/>
          <a:lstStyle/>
          <a:p>
            <a:pPr algn="ctr"/>
            <a:endParaRPr lang="en-GB">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0416" y="2865718"/>
            <a:ext cx="723900" cy="7239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75932" y="5095876"/>
            <a:ext cx="723900" cy="7239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879820" y="2865718"/>
            <a:ext cx="723900" cy="7239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879820" y="5095876"/>
            <a:ext cx="723900" cy="723900"/>
          </a:xfrm>
          <a:prstGeom prst="rect">
            <a:avLst/>
          </a:prstGeom>
        </p:spPr>
      </p:pic>
    </p:spTree>
    <p:extLst>
      <p:ext uri="{BB962C8B-B14F-4D97-AF65-F5344CB8AC3E}">
        <p14:creationId xmlns:p14="http://schemas.microsoft.com/office/powerpoint/2010/main" val="32782784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26" y="1236184"/>
            <a:ext cx="7627701" cy="1472120"/>
          </a:xfrm>
        </p:spPr>
        <p:txBody>
          <a:bodyPr>
            <a:normAutofit/>
          </a:bodyPr>
          <a:lstStyle/>
          <a:p>
            <a:r>
              <a:rPr lang="fr-BE" sz="3600" dirty="0" err="1"/>
              <a:t>Encouraging</a:t>
            </a:r>
            <a:r>
              <a:rPr lang="fr-BE" sz="3600" dirty="0"/>
              <a:t> efficient </a:t>
            </a:r>
            <a:r>
              <a:rPr lang="fr-BE" sz="3600" dirty="0" err="1"/>
              <a:t>resource</a:t>
            </a:r>
            <a:r>
              <a:rPr lang="fr-BE" sz="3600" dirty="0"/>
              <a:t> management</a:t>
            </a:r>
            <a:endParaRPr lang="en-GB" sz="3600" dirty="0"/>
          </a:p>
        </p:txBody>
      </p:sp>
      <p:graphicFrame>
        <p:nvGraphicFramePr>
          <p:cNvPr id="4" name="Content Placeholder 3"/>
          <p:cNvGraphicFramePr>
            <a:graphicFrameLocks noGrp="1"/>
          </p:cNvGraphicFramePr>
          <p:nvPr>
            <p:ph idx="13"/>
            <p:extLst>
              <p:ext uri="{D42A27DB-BD31-4B8C-83A1-F6EECF244321}">
                <p14:modId xmlns:p14="http://schemas.microsoft.com/office/powerpoint/2010/main" val="416934593"/>
              </p:ext>
            </p:extLst>
          </p:nvPr>
        </p:nvGraphicFramePr>
        <p:xfrm>
          <a:off x="463176" y="2419350"/>
          <a:ext cx="7407077" cy="4572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8294764" y="1220237"/>
            <a:ext cx="2035103" cy="1356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294763" y="5654206"/>
            <a:ext cx="2035103" cy="1356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294763" y="2773563"/>
            <a:ext cx="2035103" cy="1366700"/>
          </a:xfrm>
          <a:prstGeom prst="rect">
            <a:avLst/>
          </a:prstGeom>
        </p:spPr>
      </p:pic>
      <p:sp>
        <p:nvSpPr>
          <p:cNvPr id="9" name="TextBox 8"/>
          <p:cNvSpPr txBox="1"/>
          <p:nvPr/>
        </p:nvSpPr>
        <p:spPr>
          <a:xfrm>
            <a:off x="251521" y="7155094"/>
            <a:ext cx="5046498" cy="230794"/>
          </a:xfrm>
          <a:prstGeom prst="rect">
            <a:avLst/>
          </a:prstGeom>
          <a:noFill/>
        </p:spPr>
        <p:txBody>
          <a:bodyPr wrap="none" lIns="91402" tIns="45701" rIns="91402" bIns="45701" rtlCol="0">
            <a:spAutoFit/>
          </a:bodyPr>
          <a:lstStyle/>
          <a:p>
            <a:r>
              <a:rPr lang="fr-BE" sz="900" dirty="0">
                <a:solidFill>
                  <a:schemeClr val="tx1">
                    <a:lumMod val="50000"/>
                  </a:schemeClr>
                </a:solidFill>
              </a:rPr>
              <a:t>© </a:t>
            </a:r>
            <a:r>
              <a:rPr lang="fr-BE" sz="900" dirty="0" err="1">
                <a:solidFill>
                  <a:schemeClr val="tx1">
                    <a:lumMod val="50000"/>
                  </a:schemeClr>
                </a:solidFill>
              </a:rPr>
              <a:t>Pictures</a:t>
            </a:r>
            <a:r>
              <a:rPr lang="fr-BE" sz="900" dirty="0">
                <a:solidFill>
                  <a:schemeClr val="tx1">
                    <a:lumMod val="50000"/>
                  </a:schemeClr>
                </a:solidFill>
              </a:rPr>
              <a:t> Fotolia.com: Cecilia Lim #41038043; #72968744; #79386715; </a:t>
            </a:r>
            <a:r>
              <a:rPr lang="en-GB" sz="900" dirty="0">
                <a:solidFill>
                  <a:schemeClr val="tx1">
                    <a:lumMod val="50000"/>
                  </a:schemeClr>
                </a:solidFill>
              </a:rPr>
              <a:t>Pascal 06 #56070399</a:t>
            </a:r>
            <a:endParaRPr lang="fr-BE" sz="900" dirty="0">
              <a:solidFill>
                <a:schemeClr val="tx1">
                  <a:lumMod val="50000"/>
                </a:schemeClr>
              </a:solidFill>
            </a:endParaRPr>
          </a:p>
        </p:txBody>
      </p:sp>
      <p:pic>
        <p:nvPicPr>
          <p:cNvPr id="7" name="Picture 6"/>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294759" y="4246567"/>
            <a:ext cx="2035102" cy="1356333"/>
          </a:xfrm>
          <a:prstGeom prst="rect">
            <a:avLst/>
          </a:prstGeom>
        </p:spPr>
      </p:pic>
      <p:sp>
        <p:nvSpPr>
          <p:cNvPr id="5" name="Wolkenförmige Legende 4"/>
          <p:cNvSpPr/>
          <p:nvPr/>
        </p:nvSpPr>
        <p:spPr>
          <a:xfrm>
            <a:off x="695739" y="2576972"/>
            <a:ext cx="2136913" cy="1209837"/>
          </a:xfrm>
          <a:prstGeom prst="cloudCallout">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smtClean="0"/>
              <a:t>Issues</a:t>
            </a:r>
            <a:r>
              <a:rPr lang="de-DE" dirty="0" smtClean="0"/>
              <a:t> </a:t>
            </a:r>
            <a:r>
              <a:rPr lang="de-DE" dirty="0" err="1" smtClean="0"/>
              <a:t>of</a:t>
            </a:r>
            <a:r>
              <a:rPr lang="de-DE" dirty="0" smtClean="0"/>
              <a:t> </a:t>
            </a:r>
            <a:r>
              <a:rPr lang="de-DE" dirty="0" err="1" smtClean="0"/>
              <a:t>scale</a:t>
            </a:r>
            <a:endParaRPr lang="en-GB" dirty="0"/>
          </a:p>
        </p:txBody>
      </p:sp>
    </p:spTree>
    <p:extLst>
      <p:ext uri="{BB962C8B-B14F-4D97-AF65-F5344CB8AC3E}">
        <p14:creationId xmlns:p14="http://schemas.microsoft.com/office/powerpoint/2010/main" val="296791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74" y="1099633"/>
            <a:ext cx="7398583" cy="1472120"/>
          </a:xfrm>
        </p:spPr>
        <p:txBody>
          <a:bodyPr>
            <a:normAutofit/>
          </a:bodyPr>
          <a:lstStyle/>
          <a:p>
            <a:r>
              <a:rPr lang="fr-BE" sz="3600" dirty="0" err="1"/>
              <a:t>Making</a:t>
            </a:r>
            <a:r>
              <a:rPr lang="fr-BE" sz="3600" dirty="0"/>
              <a:t> </a:t>
            </a:r>
            <a:r>
              <a:rPr lang="fr-BE" sz="3600" dirty="0" err="1"/>
              <a:t>animals</a:t>
            </a:r>
            <a:r>
              <a:rPr lang="fr-BE" sz="3600" dirty="0"/>
              <a:t> and plants </a:t>
            </a:r>
            <a:r>
              <a:rPr lang="fr-BE" sz="3600" dirty="0" err="1"/>
              <a:t>healthier</a:t>
            </a:r>
            <a:endParaRPr lang="en-GB" sz="3600" dirty="0"/>
          </a:p>
        </p:txBody>
      </p:sp>
      <p:graphicFrame>
        <p:nvGraphicFramePr>
          <p:cNvPr id="4" name="Content Placeholder 3"/>
          <p:cNvGraphicFramePr>
            <a:graphicFrameLocks noGrp="1"/>
          </p:cNvGraphicFramePr>
          <p:nvPr>
            <p:ph idx="13"/>
            <p:extLst>
              <p:ext uri="{D42A27DB-BD31-4B8C-83A1-F6EECF244321}">
                <p14:modId xmlns:p14="http://schemas.microsoft.com/office/powerpoint/2010/main" val="2892120217"/>
              </p:ext>
            </p:extLst>
          </p:nvPr>
        </p:nvGraphicFramePr>
        <p:xfrm>
          <a:off x="495160" y="2571753"/>
          <a:ext cx="6770343" cy="4574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857611" y="3406029"/>
            <a:ext cx="2314148" cy="1851319"/>
          </a:xfrm>
          <a:prstGeom prst="rect">
            <a:avLst/>
          </a:prstGeom>
        </p:spPr>
      </p:pic>
      <p:pic>
        <p:nvPicPr>
          <p:cNvPr id="6" name="Picture 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857611" y="5393424"/>
            <a:ext cx="2314148" cy="1532748"/>
          </a:xfrm>
          <a:prstGeom prst="rect">
            <a:avLst/>
          </a:prstGeom>
        </p:spPr>
      </p:pic>
      <p:pic>
        <p:nvPicPr>
          <p:cNvPr id="2050" name="Picture 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857611" y="1727180"/>
            <a:ext cx="2314148" cy="154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793786" y="7219530"/>
            <a:ext cx="1652940" cy="200016"/>
          </a:xfrm>
          <a:prstGeom prst="rect">
            <a:avLst/>
          </a:prstGeom>
          <a:noFill/>
        </p:spPr>
        <p:txBody>
          <a:bodyPr wrap="none" lIns="91402" tIns="45701" rIns="91402" bIns="45701" rtlCol="0">
            <a:spAutoFit/>
          </a:bodyPr>
          <a:lstStyle/>
          <a:p>
            <a:r>
              <a:rPr lang="fr-BE" sz="700" dirty="0" err="1">
                <a:solidFill>
                  <a:schemeClr val="tx1">
                    <a:lumMod val="50000"/>
                  </a:schemeClr>
                </a:solidFill>
              </a:rPr>
              <a:t>Pictures</a:t>
            </a:r>
            <a:r>
              <a:rPr lang="fr-BE" sz="700" dirty="0">
                <a:solidFill>
                  <a:schemeClr val="tx1">
                    <a:lumMod val="50000"/>
                  </a:schemeClr>
                </a:solidFill>
              </a:rPr>
              <a:t> © </a:t>
            </a:r>
            <a:r>
              <a:rPr lang="fr-BE" sz="700" dirty="0" err="1">
                <a:solidFill>
                  <a:schemeClr val="tx1">
                    <a:lumMod val="50000"/>
                  </a:schemeClr>
                </a:solidFill>
              </a:rPr>
              <a:t>Thinkstock</a:t>
            </a:r>
            <a:r>
              <a:rPr lang="fr-BE" sz="700" dirty="0">
                <a:solidFill>
                  <a:schemeClr val="tx1">
                    <a:lumMod val="50000"/>
                  </a:schemeClr>
                </a:solidFill>
              </a:rPr>
              <a:t> #515964375;  </a:t>
            </a:r>
            <a:endParaRPr lang="en-GB" sz="700" dirty="0">
              <a:solidFill>
                <a:schemeClr val="tx1">
                  <a:lumMod val="50000"/>
                </a:schemeClr>
              </a:solidFill>
            </a:endParaRPr>
          </a:p>
        </p:txBody>
      </p:sp>
      <p:sp>
        <p:nvSpPr>
          <p:cNvPr id="8" name="Wolkenförmige Legende 7"/>
          <p:cNvSpPr/>
          <p:nvPr/>
        </p:nvSpPr>
        <p:spPr>
          <a:xfrm>
            <a:off x="199105" y="2161309"/>
            <a:ext cx="3603967" cy="1691567"/>
          </a:xfrm>
          <a:prstGeom prst="cloudCallout">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Links </a:t>
            </a:r>
            <a:r>
              <a:rPr lang="de-DE" sz="2000" dirty="0" err="1" smtClean="0"/>
              <a:t>between</a:t>
            </a:r>
            <a:r>
              <a:rPr lang="de-DE" sz="2000" dirty="0" smtClean="0"/>
              <a:t> </a:t>
            </a:r>
            <a:r>
              <a:rPr lang="de-DE" sz="2000" dirty="0" err="1" smtClean="0"/>
              <a:t>management</a:t>
            </a:r>
            <a:r>
              <a:rPr lang="de-DE" sz="2000" dirty="0" smtClean="0"/>
              <a:t>, </a:t>
            </a:r>
            <a:r>
              <a:rPr lang="de-DE" sz="2000" dirty="0" err="1" smtClean="0"/>
              <a:t>animal</a:t>
            </a:r>
            <a:r>
              <a:rPr lang="de-DE" sz="2000" dirty="0" smtClean="0"/>
              <a:t> </a:t>
            </a:r>
            <a:r>
              <a:rPr lang="de-DE" sz="2000" dirty="0" err="1" smtClean="0"/>
              <a:t>welfare</a:t>
            </a:r>
            <a:r>
              <a:rPr lang="de-DE" sz="2000" dirty="0" smtClean="0"/>
              <a:t> </a:t>
            </a:r>
            <a:r>
              <a:rPr lang="de-DE" sz="2000" dirty="0" err="1" smtClean="0"/>
              <a:t>and</a:t>
            </a:r>
            <a:r>
              <a:rPr lang="de-DE" sz="2000" dirty="0" smtClean="0"/>
              <a:t> plant/</a:t>
            </a:r>
            <a:r>
              <a:rPr lang="de-DE" sz="2000" dirty="0" err="1" smtClean="0"/>
              <a:t>animal</a:t>
            </a:r>
            <a:r>
              <a:rPr lang="de-DE" sz="2000" dirty="0" smtClean="0"/>
              <a:t> </a:t>
            </a:r>
            <a:r>
              <a:rPr lang="de-DE" sz="2000" dirty="0" err="1" smtClean="0"/>
              <a:t>health</a:t>
            </a:r>
            <a:endParaRPr lang="en-GB" sz="2000" dirty="0"/>
          </a:p>
        </p:txBody>
      </p:sp>
    </p:spTree>
    <p:extLst>
      <p:ext uri="{BB962C8B-B14F-4D97-AF65-F5344CB8AC3E}">
        <p14:creationId xmlns:p14="http://schemas.microsoft.com/office/powerpoint/2010/main" val="333189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920" y="856147"/>
            <a:ext cx="6665677" cy="1472120"/>
          </a:xfrm>
        </p:spPr>
        <p:txBody>
          <a:bodyPr>
            <a:normAutofit/>
          </a:bodyPr>
          <a:lstStyle/>
          <a:p>
            <a:r>
              <a:rPr lang="fr-BE" sz="3600" dirty="0" err="1"/>
              <a:t>Adopting</a:t>
            </a:r>
            <a:r>
              <a:rPr lang="fr-BE" sz="3600" dirty="0"/>
              <a:t> </a:t>
            </a:r>
            <a:r>
              <a:rPr lang="fr-BE" sz="3600" dirty="0" err="1"/>
              <a:t>integrated</a:t>
            </a:r>
            <a:r>
              <a:rPr lang="fr-BE" sz="3600" dirty="0"/>
              <a:t> </a:t>
            </a:r>
            <a:r>
              <a:rPr lang="fr-BE" sz="3600" dirty="0" smtClean="0"/>
              <a:t/>
            </a:r>
            <a:br>
              <a:rPr lang="fr-BE" sz="3600" dirty="0" smtClean="0"/>
            </a:br>
            <a:r>
              <a:rPr lang="fr-BE" sz="3600" dirty="0" err="1" smtClean="0"/>
              <a:t>ecological</a:t>
            </a:r>
            <a:r>
              <a:rPr lang="fr-BE" sz="3600" dirty="0" smtClean="0"/>
              <a:t> </a:t>
            </a:r>
            <a:r>
              <a:rPr lang="fr-BE" sz="3600" dirty="0" err="1"/>
              <a:t>approaches</a:t>
            </a:r>
            <a:endParaRPr lang="en-GB" sz="3600" dirty="0"/>
          </a:p>
        </p:txBody>
      </p:sp>
      <p:graphicFrame>
        <p:nvGraphicFramePr>
          <p:cNvPr id="4" name="Content Placeholder 3"/>
          <p:cNvGraphicFramePr>
            <a:graphicFrameLocks noGrp="1"/>
          </p:cNvGraphicFramePr>
          <p:nvPr>
            <p:ph idx="13"/>
            <p:extLst>
              <p:ext uri="{D42A27DB-BD31-4B8C-83A1-F6EECF244321}">
                <p14:modId xmlns:p14="http://schemas.microsoft.com/office/powerpoint/2010/main" val="247403563"/>
              </p:ext>
            </p:extLst>
          </p:nvPr>
        </p:nvGraphicFramePr>
        <p:xfrm>
          <a:off x="603156" y="3129962"/>
          <a:ext cx="5088749" cy="4528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391559" y="1967351"/>
            <a:ext cx="3870038" cy="2577444"/>
          </a:xfrm>
          <a:prstGeom prst="rect">
            <a:avLst/>
          </a:prstGeom>
        </p:spPr>
      </p:pic>
      <p:pic>
        <p:nvPicPr>
          <p:cNvPr id="5" name="Picture 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391559" y="4627813"/>
            <a:ext cx="3870036" cy="2580023"/>
          </a:xfrm>
          <a:prstGeom prst="rect">
            <a:avLst/>
          </a:prstGeom>
        </p:spPr>
      </p:pic>
      <p:sp>
        <p:nvSpPr>
          <p:cNvPr id="6" name="TextBox 5"/>
          <p:cNvSpPr txBox="1"/>
          <p:nvPr/>
        </p:nvSpPr>
        <p:spPr>
          <a:xfrm>
            <a:off x="6391560" y="7281643"/>
            <a:ext cx="3635855" cy="230794"/>
          </a:xfrm>
          <a:prstGeom prst="rect">
            <a:avLst/>
          </a:prstGeom>
          <a:noFill/>
        </p:spPr>
        <p:txBody>
          <a:bodyPr wrap="none" lIns="91402" tIns="45701" rIns="91402" bIns="45701" rtlCol="0">
            <a:spAutoFit/>
          </a:bodyPr>
          <a:lstStyle/>
          <a:p>
            <a:r>
              <a:rPr lang="fr-BE" sz="900" dirty="0" err="1">
                <a:solidFill>
                  <a:schemeClr val="tx1">
                    <a:lumMod val="50000"/>
                  </a:schemeClr>
                </a:solidFill>
              </a:rPr>
              <a:t>Pictures</a:t>
            </a:r>
            <a:r>
              <a:rPr lang="fr-BE" sz="900" dirty="0">
                <a:solidFill>
                  <a:schemeClr val="tx1">
                    <a:lumMod val="50000"/>
                  </a:schemeClr>
                </a:solidFill>
              </a:rPr>
              <a:t> © </a:t>
            </a:r>
            <a:r>
              <a:rPr lang="fr-BE" sz="900" dirty="0" err="1">
                <a:solidFill>
                  <a:schemeClr val="tx1">
                    <a:lumMod val="50000"/>
                  </a:schemeClr>
                </a:solidFill>
              </a:rPr>
              <a:t>Cows</a:t>
            </a:r>
            <a:r>
              <a:rPr lang="fr-BE" sz="900" dirty="0">
                <a:solidFill>
                  <a:schemeClr val="tx1">
                    <a:lumMod val="50000"/>
                  </a:schemeClr>
                </a:solidFill>
              </a:rPr>
              <a:t>: European </a:t>
            </a:r>
            <a:r>
              <a:rPr lang="fr-BE" sz="900" dirty="0" err="1">
                <a:solidFill>
                  <a:schemeClr val="tx1">
                    <a:lumMod val="50000"/>
                  </a:schemeClr>
                </a:solidFill>
              </a:rPr>
              <a:t>Commisssion</a:t>
            </a:r>
            <a:r>
              <a:rPr lang="fr-BE" sz="900" dirty="0">
                <a:solidFill>
                  <a:schemeClr val="tx1">
                    <a:lumMod val="50000"/>
                  </a:schemeClr>
                </a:solidFill>
              </a:rPr>
              <a:t> – </a:t>
            </a:r>
            <a:r>
              <a:rPr lang="fr-BE" sz="900" dirty="0" err="1">
                <a:solidFill>
                  <a:schemeClr val="tx1">
                    <a:lumMod val="50000"/>
                  </a:schemeClr>
                </a:solidFill>
              </a:rPr>
              <a:t>Landscape</a:t>
            </a:r>
            <a:r>
              <a:rPr lang="fr-BE" sz="900" dirty="0">
                <a:solidFill>
                  <a:schemeClr val="tx1">
                    <a:lumMod val="50000"/>
                  </a:schemeClr>
                </a:solidFill>
              </a:rPr>
              <a:t>: </a:t>
            </a:r>
            <a:r>
              <a:rPr lang="fr-BE" sz="900" dirty="0" err="1">
                <a:solidFill>
                  <a:schemeClr val="tx1">
                    <a:lumMod val="50000"/>
                  </a:schemeClr>
                </a:solidFill>
              </a:rPr>
              <a:t>Thinkstock</a:t>
            </a:r>
            <a:endParaRPr lang="en-GB" sz="900" dirty="0">
              <a:solidFill>
                <a:schemeClr val="tx1">
                  <a:lumMod val="50000"/>
                </a:schemeClr>
              </a:solidFill>
            </a:endParaRPr>
          </a:p>
        </p:txBody>
      </p:sp>
      <p:sp>
        <p:nvSpPr>
          <p:cNvPr id="7" name="Wolkenförmige Legende 6"/>
          <p:cNvSpPr/>
          <p:nvPr/>
        </p:nvSpPr>
        <p:spPr>
          <a:xfrm>
            <a:off x="695739" y="2328268"/>
            <a:ext cx="3450234" cy="1458542"/>
          </a:xfrm>
          <a:prstGeom prst="cloudCallout">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Accounting </a:t>
            </a:r>
            <a:r>
              <a:rPr lang="de-DE" sz="2000" dirty="0" err="1" smtClean="0"/>
              <a:t>of</a:t>
            </a:r>
            <a:r>
              <a:rPr lang="de-DE" sz="2000" dirty="0" smtClean="0"/>
              <a:t> ESS; </a:t>
            </a:r>
            <a:r>
              <a:rPr lang="de-DE" sz="2000" dirty="0" err="1" smtClean="0"/>
              <a:t>optimisation</a:t>
            </a:r>
            <a:r>
              <a:rPr lang="de-DE" sz="2000" dirty="0" smtClean="0"/>
              <a:t> </a:t>
            </a:r>
            <a:r>
              <a:rPr lang="de-DE" sz="2000" dirty="0" err="1" smtClean="0"/>
              <a:t>of</a:t>
            </a:r>
            <a:r>
              <a:rPr lang="de-DE" sz="2000" dirty="0" smtClean="0"/>
              <a:t> </a:t>
            </a:r>
            <a:r>
              <a:rPr lang="de-DE" sz="2000" dirty="0" err="1" smtClean="0"/>
              <a:t>systems</a:t>
            </a:r>
            <a:r>
              <a:rPr lang="de-DE" sz="2000" dirty="0" smtClean="0"/>
              <a:t> </a:t>
            </a:r>
            <a:endParaRPr lang="en-GB" sz="2000" dirty="0"/>
          </a:p>
        </p:txBody>
      </p:sp>
    </p:spTree>
    <p:extLst>
      <p:ext uri="{BB962C8B-B14F-4D97-AF65-F5344CB8AC3E}">
        <p14:creationId xmlns:p14="http://schemas.microsoft.com/office/powerpoint/2010/main" val="233043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25" y="1402369"/>
            <a:ext cx="9857362" cy="1472120"/>
          </a:xfrm>
        </p:spPr>
        <p:txBody>
          <a:bodyPr>
            <a:normAutofit/>
          </a:bodyPr>
          <a:lstStyle/>
          <a:p>
            <a:r>
              <a:rPr lang="fr-BE" sz="4000" dirty="0" err="1"/>
              <a:t>Fostering</a:t>
            </a:r>
            <a:r>
              <a:rPr lang="fr-BE" sz="4000" dirty="0"/>
              <a:t> rural </a:t>
            </a:r>
            <a:r>
              <a:rPr lang="fr-BE" sz="4000" dirty="0" err="1"/>
              <a:t>growth</a:t>
            </a:r>
            <a:endParaRPr lang="en-GB" sz="4000" dirty="0"/>
          </a:p>
        </p:txBody>
      </p:sp>
      <p:graphicFrame>
        <p:nvGraphicFramePr>
          <p:cNvPr id="4" name="Content Placeholder 3"/>
          <p:cNvGraphicFramePr>
            <a:graphicFrameLocks noGrp="1"/>
          </p:cNvGraphicFramePr>
          <p:nvPr>
            <p:ph idx="13"/>
            <p:extLst>
              <p:ext uri="{D42A27DB-BD31-4B8C-83A1-F6EECF244321}">
                <p14:modId xmlns:p14="http://schemas.microsoft.com/office/powerpoint/2010/main" val="2373880582"/>
              </p:ext>
            </p:extLst>
          </p:nvPr>
        </p:nvGraphicFramePr>
        <p:xfrm>
          <a:off x="412035" y="2780145"/>
          <a:ext cx="6940115" cy="3768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096820" y="1028431"/>
            <a:ext cx="2204574" cy="1475789"/>
          </a:xfrm>
          <a:prstGeom prst="rect">
            <a:avLst/>
          </a:prstGeom>
        </p:spPr>
      </p:pic>
      <p:pic>
        <p:nvPicPr>
          <p:cNvPr id="4101" name="Picture 5"/>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096819" y="5776848"/>
            <a:ext cx="2214962" cy="1476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096819" y="4206941"/>
            <a:ext cx="2214962" cy="1454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8096820" y="2620719"/>
            <a:ext cx="2204574" cy="146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51519" y="7022662"/>
            <a:ext cx="4014164" cy="230794"/>
          </a:xfrm>
          <a:prstGeom prst="rect">
            <a:avLst/>
          </a:prstGeom>
          <a:noFill/>
        </p:spPr>
        <p:txBody>
          <a:bodyPr wrap="none" lIns="91402" tIns="45701" rIns="91402" bIns="45701" rtlCol="0">
            <a:spAutoFit/>
          </a:bodyPr>
          <a:lstStyle/>
          <a:p>
            <a:r>
              <a:rPr lang="fr-BE" sz="900" dirty="0">
                <a:solidFill>
                  <a:schemeClr val="tx1">
                    <a:lumMod val="50000"/>
                  </a:schemeClr>
                </a:solidFill>
              </a:rPr>
              <a:t>© </a:t>
            </a:r>
            <a:r>
              <a:rPr lang="fr-BE" sz="900" dirty="0" err="1">
                <a:solidFill>
                  <a:schemeClr val="tx1">
                    <a:lumMod val="50000"/>
                  </a:schemeClr>
                </a:solidFill>
              </a:rPr>
              <a:t>Pictures</a:t>
            </a:r>
            <a:r>
              <a:rPr lang="fr-BE" sz="900" dirty="0">
                <a:solidFill>
                  <a:schemeClr val="tx1">
                    <a:lumMod val="50000"/>
                  </a:schemeClr>
                </a:solidFill>
              </a:rPr>
              <a:t> Fotolia.com: Robert </a:t>
            </a:r>
            <a:r>
              <a:rPr lang="fr-BE" sz="900" dirty="0" err="1">
                <a:solidFill>
                  <a:schemeClr val="tx1">
                    <a:lumMod val="50000"/>
                  </a:schemeClr>
                </a:solidFill>
              </a:rPr>
              <a:t>Kneschke</a:t>
            </a:r>
            <a:r>
              <a:rPr lang="fr-BE" sz="900" dirty="0">
                <a:solidFill>
                  <a:schemeClr val="tx1">
                    <a:lumMod val="50000"/>
                  </a:schemeClr>
                </a:solidFill>
              </a:rPr>
              <a:t> #46242534; </a:t>
            </a:r>
            <a:r>
              <a:rPr lang="fr-BE" sz="900" dirty="0" err="1">
                <a:solidFill>
                  <a:schemeClr val="tx1">
                    <a:lumMod val="50000"/>
                  </a:schemeClr>
                </a:solidFill>
              </a:rPr>
              <a:t>Stepmar</a:t>
            </a:r>
            <a:r>
              <a:rPr lang="fr-BE" sz="900" dirty="0">
                <a:solidFill>
                  <a:schemeClr val="tx1">
                    <a:lumMod val="50000"/>
                  </a:schemeClr>
                </a:solidFill>
              </a:rPr>
              <a:t> #68215427</a:t>
            </a:r>
          </a:p>
        </p:txBody>
      </p:sp>
      <p:sp>
        <p:nvSpPr>
          <p:cNvPr id="9" name="Wolkenförmige Legende 8"/>
          <p:cNvSpPr/>
          <p:nvPr/>
        </p:nvSpPr>
        <p:spPr>
          <a:xfrm>
            <a:off x="562012" y="2547498"/>
            <a:ext cx="2913961" cy="1401858"/>
          </a:xfrm>
          <a:prstGeom prst="cloudCallout">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Territorial </a:t>
            </a:r>
            <a:r>
              <a:rPr lang="de-DE" dirty="0" err="1" smtClean="0"/>
              <a:t>and</a:t>
            </a:r>
            <a:r>
              <a:rPr lang="de-DE" dirty="0" smtClean="0"/>
              <a:t> </a:t>
            </a:r>
            <a:r>
              <a:rPr lang="de-DE" dirty="0" err="1" smtClean="0"/>
              <a:t>value</a:t>
            </a:r>
            <a:r>
              <a:rPr lang="de-DE" dirty="0" smtClean="0"/>
              <a:t> </a:t>
            </a:r>
            <a:r>
              <a:rPr lang="de-DE" dirty="0" err="1" smtClean="0"/>
              <a:t>chain</a:t>
            </a:r>
            <a:r>
              <a:rPr lang="de-DE" dirty="0" smtClean="0"/>
              <a:t> </a:t>
            </a:r>
            <a:r>
              <a:rPr lang="de-DE" dirty="0" err="1" smtClean="0"/>
              <a:t>approaches</a:t>
            </a:r>
            <a:r>
              <a:rPr lang="de-DE" dirty="0" smtClean="0"/>
              <a:t>  </a:t>
            </a:r>
            <a:endParaRPr lang="en-GB" dirty="0"/>
          </a:p>
        </p:txBody>
      </p:sp>
    </p:spTree>
    <p:extLst>
      <p:ext uri="{BB962C8B-B14F-4D97-AF65-F5344CB8AC3E}">
        <p14:creationId xmlns:p14="http://schemas.microsoft.com/office/powerpoint/2010/main" val="393117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306" y="931587"/>
            <a:ext cx="6521069" cy="1472120"/>
          </a:xfrm>
        </p:spPr>
        <p:txBody>
          <a:bodyPr>
            <a:normAutofit/>
          </a:bodyPr>
          <a:lstStyle/>
          <a:p>
            <a:r>
              <a:rPr lang="fr-BE" sz="3600" dirty="0" err="1"/>
              <a:t>Boosting</a:t>
            </a:r>
            <a:r>
              <a:rPr lang="fr-BE" sz="3600" dirty="0"/>
              <a:t> </a:t>
            </a:r>
            <a:r>
              <a:rPr lang="fr-BE" sz="3600" dirty="0" err="1"/>
              <a:t>skills</a:t>
            </a:r>
            <a:r>
              <a:rPr lang="fr-BE" sz="3600" dirty="0"/>
              <a:t> and innovation </a:t>
            </a:r>
            <a:r>
              <a:rPr lang="fr-BE" sz="3600" dirty="0" err="1"/>
              <a:t>systems</a:t>
            </a:r>
            <a:endParaRPr lang="en-GB" sz="3600" dirty="0"/>
          </a:p>
        </p:txBody>
      </p:sp>
      <p:graphicFrame>
        <p:nvGraphicFramePr>
          <p:cNvPr id="4" name="Content Placeholder 3"/>
          <p:cNvGraphicFramePr>
            <a:graphicFrameLocks noGrp="1"/>
          </p:cNvGraphicFramePr>
          <p:nvPr>
            <p:ph idx="13"/>
            <p:extLst>
              <p:ext uri="{D42A27DB-BD31-4B8C-83A1-F6EECF244321}">
                <p14:modId xmlns:p14="http://schemas.microsoft.com/office/powerpoint/2010/main" val="4086851215"/>
              </p:ext>
            </p:extLst>
          </p:nvPr>
        </p:nvGraphicFramePr>
        <p:xfrm>
          <a:off x="562261" y="3143404"/>
          <a:ext cx="6604000" cy="3743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707638" y="1819560"/>
            <a:ext cx="2415490" cy="1293092"/>
          </a:xfrm>
          <a:prstGeom prst="rect">
            <a:avLst/>
          </a:prstGeom>
        </p:spPr>
      </p:pic>
      <p:pic>
        <p:nvPicPr>
          <p:cNvPr id="5122"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707636" y="5211448"/>
            <a:ext cx="2441183" cy="179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707635" y="3257707"/>
            <a:ext cx="2441185" cy="1853080"/>
          </a:xfrm>
          <a:prstGeom prst="rect">
            <a:avLst/>
          </a:prstGeom>
        </p:spPr>
      </p:pic>
      <p:sp>
        <p:nvSpPr>
          <p:cNvPr id="7" name="TextBox 6"/>
          <p:cNvSpPr txBox="1"/>
          <p:nvPr/>
        </p:nvSpPr>
        <p:spPr>
          <a:xfrm>
            <a:off x="233215" y="7242771"/>
            <a:ext cx="3969280" cy="230794"/>
          </a:xfrm>
          <a:prstGeom prst="rect">
            <a:avLst/>
          </a:prstGeom>
          <a:noFill/>
        </p:spPr>
        <p:txBody>
          <a:bodyPr wrap="none" lIns="91402" tIns="45701" rIns="91402" bIns="45701" rtlCol="0">
            <a:spAutoFit/>
          </a:bodyPr>
          <a:lstStyle/>
          <a:p>
            <a:r>
              <a:rPr lang="fr-BE" sz="900" dirty="0">
                <a:solidFill>
                  <a:schemeClr val="tx1">
                    <a:lumMod val="50000"/>
                  </a:schemeClr>
                </a:solidFill>
              </a:rPr>
              <a:t>© </a:t>
            </a:r>
            <a:r>
              <a:rPr lang="fr-BE" sz="900" dirty="0" err="1">
                <a:solidFill>
                  <a:schemeClr val="tx1">
                    <a:lumMod val="50000"/>
                  </a:schemeClr>
                </a:solidFill>
              </a:rPr>
              <a:t>Pictures</a:t>
            </a:r>
            <a:r>
              <a:rPr lang="fr-BE" sz="900" dirty="0">
                <a:solidFill>
                  <a:schemeClr val="tx1">
                    <a:lumMod val="50000"/>
                  </a:schemeClr>
                </a:solidFill>
              </a:rPr>
              <a:t> European Commission; Fotolia.com: </a:t>
            </a:r>
            <a:r>
              <a:rPr lang="fr-BE" sz="900" dirty="0" err="1">
                <a:solidFill>
                  <a:schemeClr val="tx1">
                    <a:lumMod val="50000"/>
                  </a:schemeClr>
                </a:solidFill>
              </a:rPr>
              <a:t>Budimir</a:t>
            </a:r>
            <a:r>
              <a:rPr lang="fr-BE" sz="900" dirty="0">
                <a:solidFill>
                  <a:schemeClr val="tx1">
                    <a:lumMod val="50000"/>
                  </a:schemeClr>
                </a:solidFill>
              </a:rPr>
              <a:t> </a:t>
            </a:r>
            <a:r>
              <a:rPr lang="fr-BE" sz="900" dirty="0" err="1">
                <a:solidFill>
                  <a:schemeClr val="tx1">
                    <a:lumMod val="50000"/>
                  </a:schemeClr>
                </a:solidFill>
              </a:rPr>
              <a:t>Jevtic</a:t>
            </a:r>
            <a:r>
              <a:rPr lang="fr-BE" sz="900" dirty="0">
                <a:solidFill>
                  <a:schemeClr val="tx1">
                    <a:lumMod val="50000"/>
                  </a:schemeClr>
                </a:solidFill>
              </a:rPr>
              <a:t> #67241165</a:t>
            </a:r>
          </a:p>
        </p:txBody>
      </p:sp>
      <p:sp>
        <p:nvSpPr>
          <p:cNvPr id="3" name="Wolkenförmige Legende 2"/>
          <p:cNvSpPr/>
          <p:nvPr/>
        </p:nvSpPr>
        <p:spPr>
          <a:xfrm>
            <a:off x="665923" y="2472098"/>
            <a:ext cx="3293014" cy="1633563"/>
          </a:xfrm>
          <a:prstGeom prst="cloudCallout">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smtClean="0"/>
              <a:t>Conditions</a:t>
            </a:r>
            <a:r>
              <a:rPr lang="de-DE" sz="2000" dirty="0" smtClean="0"/>
              <a:t> </a:t>
            </a:r>
            <a:r>
              <a:rPr lang="de-DE" sz="2000" dirty="0" err="1" smtClean="0"/>
              <a:t>for</a:t>
            </a:r>
            <a:r>
              <a:rPr lang="de-DE" sz="2000" dirty="0" smtClean="0"/>
              <a:t> </a:t>
            </a:r>
            <a:r>
              <a:rPr lang="de-DE" sz="2000" dirty="0" err="1" smtClean="0"/>
              <a:t>knowledge</a:t>
            </a:r>
            <a:r>
              <a:rPr lang="de-DE" sz="2000" dirty="0" smtClean="0"/>
              <a:t> </a:t>
            </a:r>
            <a:r>
              <a:rPr lang="de-DE" sz="2000" dirty="0" err="1" smtClean="0"/>
              <a:t>creation</a:t>
            </a:r>
            <a:r>
              <a:rPr lang="de-DE" sz="2000" dirty="0" smtClean="0"/>
              <a:t>,  </a:t>
            </a:r>
            <a:r>
              <a:rPr lang="de-DE" sz="2000" dirty="0" err="1" smtClean="0"/>
              <a:t>sharing</a:t>
            </a:r>
            <a:r>
              <a:rPr lang="de-DE" sz="2000" dirty="0" smtClean="0"/>
              <a:t> </a:t>
            </a:r>
            <a:r>
              <a:rPr lang="de-DE" sz="2000" dirty="0" err="1" smtClean="0"/>
              <a:t>and</a:t>
            </a:r>
            <a:r>
              <a:rPr lang="de-DE" sz="2000" dirty="0" smtClean="0"/>
              <a:t> </a:t>
            </a:r>
            <a:r>
              <a:rPr lang="de-DE" sz="2000" dirty="0" err="1" smtClean="0"/>
              <a:t>use</a:t>
            </a:r>
            <a:r>
              <a:rPr lang="de-DE" sz="2000" dirty="0" smtClean="0"/>
              <a:t>  </a:t>
            </a:r>
            <a:endParaRPr lang="en-GB" sz="2000" dirty="0"/>
          </a:p>
        </p:txBody>
      </p:sp>
    </p:spTree>
    <p:extLst>
      <p:ext uri="{BB962C8B-B14F-4D97-AF65-F5344CB8AC3E}">
        <p14:creationId xmlns:p14="http://schemas.microsoft.com/office/powerpoint/2010/main" val="203035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6"/>
          <p:cNvSpPr>
            <a:spLocks noGrp="1"/>
          </p:cNvSpPr>
          <p:nvPr/>
        </p:nvSpPr>
        <p:spPr bwMode="auto">
          <a:xfrm>
            <a:off x="890984" y="3886583"/>
            <a:ext cx="7484269" cy="193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02606" tIns="53356" rIns="102606" bIns="53356" numCol="1" anchor="t" anchorCtr="0" compatLnSpc="1">
            <a:prstTxWarp prst="textNoShape">
              <a:avLst/>
            </a:prstTxWarp>
          </a:bodyPr>
          <a:lstStyle>
            <a:lvl1pPr marL="0" indent="0" algn="ctr" defTabSz="449263" rtl="0" eaLnBrk="0" fontAlgn="base" hangingPunct="0">
              <a:spcBef>
                <a:spcPts val="700"/>
              </a:spcBef>
              <a:spcAft>
                <a:spcPct val="0"/>
              </a:spcAft>
              <a:buClr>
                <a:srgbClr val="000000"/>
              </a:buClr>
              <a:buSzPct val="100000"/>
              <a:buFont typeface="Times New Roman" pitchFamily="18" charset="0"/>
              <a:buNone/>
              <a:defRPr sz="2800">
                <a:solidFill>
                  <a:srgbClr val="000000"/>
                </a:solidFill>
                <a:latin typeface="+mn-lt"/>
                <a:ea typeface="+mn-ea"/>
                <a:cs typeface="+mn-cs"/>
              </a:defRPr>
            </a:lvl1pPr>
            <a:lvl2pPr marL="457200" indent="0" algn="ctr" defTabSz="449263" rtl="0" eaLnBrk="0" fontAlgn="base" hangingPunct="0">
              <a:spcBef>
                <a:spcPts val="700"/>
              </a:spcBef>
              <a:spcAft>
                <a:spcPct val="0"/>
              </a:spcAft>
              <a:buClr>
                <a:srgbClr val="000000"/>
              </a:buClr>
              <a:buSzPct val="100000"/>
              <a:buFont typeface="Times New Roman" pitchFamily="18" charset="0"/>
              <a:buNone/>
              <a:defRPr sz="2800">
                <a:solidFill>
                  <a:srgbClr val="000000"/>
                </a:solidFill>
                <a:latin typeface="+mn-lt"/>
                <a:ea typeface="+mn-ea"/>
              </a:defRPr>
            </a:lvl2pPr>
            <a:lvl3pPr marL="914400" indent="0" algn="ctr" defTabSz="449263" rtl="0" eaLnBrk="0" fontAlgn="base" hangingPunct="0">
              <a:spcBef>
                <a:spcPts val="700"/>
              </a:spcBef>
              <a:spcAft>
                <a:spcPct val="0"/>
              </a:spcAft>
              <a:buClr>
                <a:srgbClr val="000000"/>
              </a:buClr>
              <a:buSzPct val="100000"/>
              <a:buFont typeface="Times New Roman" pitchFamily="18" charset="0"/>
              <a:buNone/>
              <a:defRPr sz="2800">
                <a:solidFill>
                  <a:srgbClr val="000000"/>
                </a:solidFill>
                <a:latin typeface="+mn-lt"/>
                <a:ea typeface="+mn-ea"/>
              </a:defRPr>
            </a:lvl3pPr>
            <a:lvl4pPr marL="1371600" indent="0" algn="ctr" defTabSz="449263" rtl="0" eaLnBrk="0" fontAlgn="base" hangingPunct="0">
              <a:spcBef>
                <a:spcPts val="700"/>
              </a:spcBef>
              <a:spcAft>
                <a:spcPct val="0"/>
              </a:spcAft>
              <a:buClr>
                <a:srgbClr val="000000"/>
              </a:buClr>
              <a:buSzPct val="100000"/>
              <a:buFont typeface="Times New Roman" pitchFamily="18" charset="0"/>
              <a:buNone/>
              <a:defRPr sz="2800">
                <a:solidFill>
                  <a:srgbClr val="000000"/>
                </a:solidFill>
                <a:latin typeface="+mn-lt"/>
                <a:ea typeface="+mn-ea"/>
              </a:defRPr>
            </a:lvl4pPr>
            <a:lvl5pPr marL="1828800" indent="0" algn="ctr" defTabSz="449263" rtl="0" eaLnBrk="0" fontAlgn="base" hangingPunct="0">
              <a:spcBef>
                <a:spcPts val="700"/>
              </a:spcBef>
              <a:spcAft>
                <a:spcPct val="0"/>
              </a:spcAft>
              <a:buClr>
                <a:srgbClr val="000000"/>
              </a:buClr>
              <a:buSzPct val="100000"/>
              <a:buFont typeface="Times New Roman" pitchFamily="18" charset="0"/>
              <a:buNone/>
              <a:defRPr sz="2800">
                <a:solidFill>
                  <a:srgbClr val="000000"/>
                </a:solidFill>
                <a:latin typeface="+mn-lt"/>
                <a:ea typeface="+mn-ea"/>
              </a:defRPr>
            </a:lvl5pPr>
            <a:lvl6pPr marL="2286000" indent="0" algn="ctr" defTabSz="449263" rtl="0" eaLnBrk="0" fontAlgn="base" hangingPunct="0">
              <a:spcBef>
                <a:spcPts val="700"/>
              </a:spcBef>
              <a:spcAft>
                <a:spcPct val="0"/>
              </a:spcAft>
              <a:buClr>
                <a:srgbClr val="000000"/>
              </a:buClr>
              <a:buSzPct val="100000"/>
              <a:buFont typeface="Times New Roman" pitchFamily="16" charset="0"/>
              <a:buNone/>
              <a:defRPr sz="2800">
                <a:solidFill>
                  <a:srgbClr val="000000"/>
                </a:solidFill>
                <a:latin typeface="+mn-lt"/>
                <a:ea typeface="+mn-ea"/>
              </a:defRPr>
            </a:lvl6pPr>
            <a:lvl7pPr marL="2743200" indent="0" algn="ctr" defTabSz="449263" rtl="0" eaLnBrk="0" fontAlgn="base" hangingPunct="0">
              <a:spcBef>
                <a:spcPts val="700"/>
              </a:spcBef>
              <a:spcAft>
                <a:spcPct val="0"/>
              </a:spcAft>
              <a:buClr>
                <a:srgbClr val="000000"/>
              </a:buClr>
              <a:buSzPct val="100000"/>
              <a:buFont typeface="Times New Roman" pitchFamily="16" charset="0"/>
              <a:buNone/>
              <a:defRPr sz="2800">
                <a:solidFill>
                  <a:srgbClr val="000000"/>
                </a:solidFill>
                <a:latin typeface="+mn-lt"/>
                <a:ea typeface="+mn-ea"/>
              </a:defRPr>
            </a:lvl7pPr>
            <a:lvl8pPr marL="3200400" indent="0" algn="ctr" defTabSz="449263" rtl="0" eaLnBrk="0" fontAlgn="base" hangingPunct="0">
              <a:spcBef>
                <a:spcPts val="700"/>
              </a:spcBef>
              <a:spcAft>
                <a:spcPct val="0"/>
              </a:spcAft>
              <a:buClr>
                <a:srgbClr val="000000"/>
              </a:buClr>
              <a:buSzPct val="100000"/>
              <a:buFont typeface="Times New Roman" pitchFamily="16" charset="0"/>
              <a:buNone/>
              <a:defRPr sz="2800">
                <a:solidFill>
                  <a:srgbClr val="000000"/>
                </a:solidFill>
                <a:latin typeface="+mn-lt"/>
                <a:ea typeface="+mn-ea"/>
              </a:defRPr>
            </a:lvl8pPr>
            <a:lvl9pPr marL="3657600" indent="0" algn="ctr" defTabSz="449263" rtl="0" eaLnBrk="0" fontAlgn="base" hangingPunct="0">
              <a:spcBef>
                <a:spcPts val="700"/>
              </a:spcBef>
              <a:spcAft>
                <a:spcPct val="0"/>
              </a:spcAft>
              <a:buClr>
                <a:srgbClr val="000000"/>
              </a:buClr>
              <a:buSzPct val="100000"/>
              <a:buFont typeface="Times New Roman" pitchFamily="16" charset="0"/>
              <a:buNone/>
              <a:defRPr sz="2800">
                <a:solidFill>
                  <a:srgbClr val="000000"/>
                </a:solidFill>
                <a:latin typeface="+mn-lt"/>
                <a:ea typeface="+mn-ea"/>
              </a:defRPr>
            </a:lvl9pPr>
          </a:lstStyle>
          <a:p>
            <a:pPr eaLnBrk="1" hangingPunct="1"/>
            <a:endParaRPr lang="en-US" altLang="en-US" smtClean="0"/>
          </a:p>
        </p:txBody>
      </p:sp>
      <p:sp>
        <p:nvSpPr>
          <p:cNvPr id="6" name="Slide Number Placeholder 4"/>
          <p:cNvSpPr>
            <a:spLocks noGrp="1"/>
          </p:cNvSpPr>
          <p:nvPr/>
        </p:nvSpPr>
        <p:spPr bwMode="auto">
          <a:xfrm>
            <a:off x="6949679" y="6609470"/>
            <a:ext cx="2494756" cy="4024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2606" tIns="53356" rIns="102606" bIns="53356" numCol="1" anchor="t" anchorCtr="0" compatLnSpc="1">
            <a:prstTxWarp prst="textNoShape">
              <a:avLst/>
            </a:prstTxWarp>
          </a:bodyPr>
          <a:lstStyle>
            <a:defPPr>
              <a:defRPr lang="en-GB"/>
            </a:defPPr>
            <a:lvl1pPr algn="l" defTabSz="449263" rtl="0" fontAlgn="base">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kern="1200">
                <a:solidFill>
                  <a:srgbClr val="FFFFFF"/>
                </a:solidFill>
                <a:latin typeface="Arial" charset="0"/>
                <a:ea typeface="SimSun" charset="-122"/>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5pPr>
            <a:lvl6pPr marL="2286000" algn="l" defTabSz="914400" rtl="0" eaLnBrk="1" latinLnBrk="0" hangingPunct="1">
              <a:defRPr sz="2400" kern="1200">
                <a:solidFill>
                  <a:schemeClr val="bg1"/>
                </a:solidFill>
                <a:latin typeface="Arial" pitchFamily="34" charset="0"/>
                <a:ea typeface="SimSun" pitchFamily="2" charset="-122"/>
                <a:cs typeface="+mn-cs"/>
              </a:defRPr>
            </a:lvl6pPr>
            <a:lvl7pPr marL="2743200" algn="l" defTabSz="914400" rtl="0" eaLnBrk="1" latinLnBrk="0" hangingPunct="1">
              <a:defRPr sz="2400" kern="1200">
                <a:solidFill>
                  <a:schemeClr val="bg1"/>
                </a:solidFill>
                <a:latin typeface="Arial" pitchFamily="34" charset="0"/>
                <a:ea typeface="SimSun" pitchFamily="2" charset="-122"/>
                <a:cs typeface="+mn-cs"/>
              </a:defRPr>
            </a:lvl7pPr>
            <a:lvl8pPr marL="3200400" algn="l" defTabSz="914400" rtl="0" eaLnBrk="1" latinLnBrk="0" hangingPunct="1">
              <a:defRPr sz="2400" kern="1200">
                <a:solidFill>
                  <a:schemeClr val="bg1"/>
                </a:solidFill>
                <a:latin typeface="Arial" pitchFamily="34" charset="0"/>
                <a:ea typeface="SimSun" pitchFamily="2" charset="-122"/>
                <a:cs typeface="+mn-cs"/>
              </a:defRPr>
            </a:lvl8pPr>
            <a:lvl9pPr marL="3657600" algn="l" defTabSz="914400" rtl="0" eaLnBrk="1" latinLnBrk="0" hangingPunct="1">
              <a:defRPr sz="2400" kern="1200">
                <a:solidFill>
                  <a:schemeClr val="bg1"/>
                </a:solidFill>
                <a:latin typeface="Arial" pitchFamily="34" charset="0"/>
                <a:ea typeface="SimSun" pitchFamily="2" charset="-122"/>
                <a:cs typeface="+mn-cs"/>
              </a:defRPr>
            </a:lvl9pPr>
          </a:lstStyle>
          <a:p>
            <a:fld id="{405878EF-559C-46A8-9B1F-65C74B8D566E}" type="slidenum">
              <a:rPr lang="en-US" altLang="en-US" sz="1600">
                <a:latin typeface="Arial" pitchFamily="34" charset="0"/>
                <a:ea typeface="ヒラギノ角ゴ Pro W3"/>
                <a:cs typeface="ヒラギノ角ゴ Pro W3"/>
              </a:rPr>
              <a:pPr/>
              <a:t>17</a:t>
            </a:fld>
            <a:endParaRPr lang="en-US" altLang="en-US" sz="1600">
              <a:latin typeface="Arial" pitchFamily="34" charset="0"/>
              <a:ea typeface="ヒラギノ角ゴ Pro W3"/>
              <a:cs typeface="ヒラギノ角ゴ Pro W3"/>
            </a:endParaRPr>
          </a:p>
        </p:txBody>
      </p:sp>
      <p:sp>
        <p:nvSpPr>
          <p:cNvPr id="8" name="Rectangle 7"/>
          <p:cNvSpPr>
            <a:spLocks noChangeArrowheads="1"/>
          </p:cNvSpPr>
          <p:nvPr/>
        </p:nvSpPr>
        <p:spPr bwMode="auto">
          <a:xfrm>
            <a:off x="789756" y="137246"/>
            <a:ext cx="9115054" cy="474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49" tIns="52124" rIns="104249" bIns="52124">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5pPr>
            <a:lvl6pPr marL="2286000" algn="l" defTabSz="914400" rtl="0" eaLnBrk="1" latinLnBrk="0" hangingPunct="1">
              <a:defRPr sz="2400" kern="1200">
                <a:solidFill>
                  <a:schemeClr val="bg1"/>
                </a:solidFill>
                <a:latin typeface="Arial" pitchFamily="34" charset="0"/>
                <a:ea typeface="SimSun" pitchFamily="2" charset="-122"/>
                <a:cs typeface="+mn-cs"/>
              </a:defRPr>
            </a:lvl6pPr>
            <a:lvl7pPr marL="2743200" algn="l" defTabSz="914400" rtl="0" eaLnBrk="1" latinLnBrk="0" hangingPunct="1">
              <a:defRPr sz="2400" kern="1200">
                <a:solidFill>
                  <a:schemeClr val="bg1"/>
                </a:solidFill>
                <a:latin typeface="Arial" pitchFamily="34" charset="0"/>
                <a:ea typeface="SimSun" pitchFamily="2" charset="-122"/>
                <a:cs typeface="+mn-cs"/>
              </a:defRPr>
            </a:lvl7pPr>
            <a:lvl8pPr marL="3200400" algn="l" defTabSz="914400" rtl="0" eaLnBrk="1" latinLnBrk="0" hangingPunct="1">
              <a:defRPr sz="2400" kern="1200">
                <a:solidFill>
                  <a:schemeClr val="bg1"/>
                </a:solidFill>
                <a:latin typeface="Arial" pitchFamily="34" charset="0"/>
                <a:ea typeface="SimSun" pitchFamily="2" charset="-122"/>
                <a:cs typeface="+mn-cs"/>
              </a:defRPr>
            </a:lvl8pPr>
            <a:lvl9pPr marL="3657600" algn="l" defTabSz="914400" rtl="0" eaLnBrk="1" latinLnBrk="0" hangingPunct="1">
              <a:defRPr sz="2400" kern="1200">
                <a:solidFill>
                  <a:schemeClr val="bg1"/>
                </a:solidFill>
                <a:latin typeface="Arial" pitchFamily="34" charset="0"/>
                <a:ea typeface="SimSun" pitchFamily="2" charset="-122"/>
                <a:cs typeface="+mn-cs"/>
              </a:defRPr>
            </a:lvl9pPr>
          </a:lstStyle>
          <a:p>
            <a:pPr>
              <a:buFontTx/>
              <a:buNone/>
            </a:pPr>
            <a:r>
              <a:rPr lang="en-GB" altLang="en-US" b="1" dirty="0">
                <a:solidFill>
                  <a:srgbClr val="0070C0"/>
                </a:solidFill>
                <a:latin typeface="+mj-lt"/>
                <a:ea typeface="ヒラギノ角ゴ Pro W3"/>
                <a:cs typeface="ヒラギノ角ゴ Pro W3"/>
              </a:rPr>
              <a:t>Global Inequalities in production of scientific knowledge</a:t>
            </a:r>
            <a:endParaRPr lang="en-GB" altLang="en-US" dirty="0">
              <a:solidFill>
                <a:srgbClr val="0070C0"/>
              </a:solidFill>
              <a:latin typeface="+mj-lt"/>
              <a:ea typeface="ヒラギノ角ゴ Pro W3"/>
              <a:cs typeface="ヒラギノ角ゴ Pro W3"/>
            </a:endParaRPr>
          </a:p>
        </p:txBody>
      </p:sp>
      <p:pic>
        <p:nvPicPr>
          <p:cNvPr id="7" name="Picture 6" descr="C:\Users\Mohamed\Desktop\worldm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756" y="1545224"/>
            <a:ext cx="8654679" cy="440772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3" name="Rectangle 7"/>
          <p:cNvSpPr>
            <a:spLocks noChangeArrowheads="1"/>
          </p:cNvSpPr>
          <p:nvPr/>
        </p:nvSpPr>
        <p:spPr bwMode="auto">
          <a:xfrm>
            <a:off x="613520" y="6171791"/>
            <a:ext cx="9787780" cy="121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49" tIns="52124" rIns="104249" bIns="52124">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2400" kern="1200">
                <a:solidFill>
                  <a:schemeClr val="bg1"/>
                </a:solidFill>
                <a:latin typeface="Arial" pitchFamily="34" charset="0"/>
                <a:ea typeface="SimSun" pitchFamily="2" charset="-122"/>
                <a:cs typeface="+mn-cs"/>
              </a:defRPr>
            </a:lvl5pPr>
            <a:lvl6pPr marL="2286000" algn="l" defTabSz="914400" rtl="0" eaLnBrk="1" latinLnBrk="0" hangingPunct="1">
              <a:defRPr sz="2400" kern="1200">
                <a:solidFill>
                  <a:schemeClr val="bg1"/>
                </a:solidFill>
                <a:latin typeface="Arial" pitchFamily="34" charset="0"/>
                <a:ea typeface="SimSun" pitchFamily="2" charset="-122"/>
                <a:cs typeface="+mn-cs"/>
              </a:defRPr>
            </a:lvl6pPr>
            <a:lvl7pPr marL="2743200" algn="l" defTabSz="914400" rtl="0" eaLnBrk="1" latinLnBrk="0" hangingPunct="1">
              <a:defRPr sz="2400" kern="1200">
                <a:solidFill>
                  <a:schemeClr val="bg1"/>
                </a:solidFill>
                <a:latin typeface="Arial" pitchFamily="34" charset="0"/>
                <a:ea typeface="SimSun" pitchFamily="2" charset="-122"/>
                <a:cs typeface="+mn-cs"/>
              </a:defRPr>
            </a:lvl7pPr>
            <a:lvl8pPr marL="3200400" algn="l" defTabSz="914400" rtl="0" eaLnBrk="1" latinLnBrk="0" hangingPunct="1">
              <a:defRPr sz="2400" kern="1200">
                <a:solidFill>
                  <a:schemeClr val="bg1"/>
                </a:solidFill>
                <a:latin typeface="Arial" pitchFamily="34" charset="0"/>
                <a:ea typeface="SimSun" pitchFamily="2" charset="-122"/>
                <a:cs typeface="+mn-cs"/>
              </a:defRPr>
            </a:lvl8pPr>
            <a:lvl9pPr marL="3657600" algn="l" defTabSz="914400" rtl="0" eaLnBrk="1" latinLnBrk="0" hangingPunct="1">
              <a:defRPr sz="2400" kern="1200">
                <a:solidFill>
                  <a:schemeClr val="bg1"/>
                </a:solidFill>
                <a:latin typeface="Arial" pitchFamily="34" charset="0"/>
                <a:ea typeface="SimSun" pitchFamily="2" charset="-122"/>
                <a:cs typeface="+mn-cs"/>
              </a:defRPr>
            </a:lvl9pPr>
          </a:lstStyle>
          <a:p>
            <a:r>
              <a:rPr lang="en-GB" altLang="en-US" dirty="0" smtClean="0">
                <a:solidFill>
                  <a:srgbClr val="000000"/>
                </a:solidFill>
                <a:latin typeface="Calibri" panose="020F0502020204030204" pitchFamily="34" charset="0"/>
                <a:ea typeface="ヒラギノ角ゴ Pro W3"/>
                <a:cs typeface="ヒラギノ角ゴ Pro W3"/>
              </a:rPr>
              <a:t>Output of world scientific research papers indexed in web of science (2013); </a:t>
            </a:r>
            <a:r>
              <a:rPr lang="en-US" altLang="en-US" dirty="0">
                <a:solidFill>
                  <a:srgbClr val="000000"/>
                </a:solidFill>
                <a:latin typeface="Calibri" panose="020F0502020204030204" pitchFamily="34" charset="0"/>
                <a:ea typeface="ヒラギノ角ゴ Pro W3"/>
                <a:cs typeface="ヒラギノ角ゴ Pro W3"/>
              </a:rPr>
              <a:t>Source: </a:t>
            </a:r>
            <a:r>
              <a:rPr lang="en-US" altLang="en-US" dirty="0" err="1">
                <a:solidFill>
                  <a:srgbClr val="000000"/>
                </a:solidFill>
                <a:latin typeface="Calibri" panose="020F0502020204030204" pitchFamily="34" charset="0"/>
                <a:ea typeface="ヒラギノ角ゴ Pro W3"/>
                <a:cs typeface="ヒラギノ角ゴ Pro W3"/>
              </a:rPr>
              <a:t>Worldmapper</a:t>
            </a:r>
            <a:r>
              <a:rPr lang="en-US" altLang="en-US" dirty="0">
                <a:solidFill>
                  <a:srgbClr val="000000"/>
                </a:solidFill>
                <a:latin typeface="Calibri" panose="020F0502020204030204" pitchFamily="34" charset="0"/>
                <a:ea typeface="ヒラギノ角ゴ Pro W3"/>
                <a:cs typeface="ヒラギノ角ゴ Pro W3"/>
              </a:rPr>
              <a:t>--Countries re-sized according research output </a:t>
            </a:r>
          </a:p>
          <a:p>
            <a:pPr algn="ctr">
              <a:buFontTx/>
              <a:buNone/>
            </a:pPr>
            <a:endParaRPr lang="en-GB" altLang="en-US" dirty="0">
              <a:solidFill>
                <a:srgbClr val="000000"/>
              </a:solidFill>
              <a:latin typeface="Calibri" panose="020F0502020204030204" pitchFamily="34" charset="0"/>
              <a:ea typeface="ヒラギノ角ゴ Pro W3"/>
              <a:cs typeface="ヒラギノ角ゴ Pro W3"/>
            </a:endParaRPr>
          </a:p>
        </p:txBody>
      </p:sp>
    </p:spTree>
    <p:extLst>
      <p:ext uri="{BB962C8B-B14F-4D97-AF65-F5344CB8AC3E}">
        <p14:creationId xmlns:p14="http://schemas.microsoft.com/office/powerpoint/2010/main" val="3661044767"/>
      </p:ext>
    </p:extLst>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3693" y="490439"/>
            <a:ext cx="6832793" cy="910195"/>
          </a:xfrm>
        </p:spPr>
        <p:txBody>
          <a:bodyPr>
            <a:normAutofit/>
          </a:bodyPr>
          <a:lstStyle/>
          <a:p>
            <a:r>
              <a:rPr lang="de-DE" sz="2400" b="1" dirty="0" err="1" smtClean="0">
                <a:solidFill>
                  <a:srgbClr val="0070C0"/>
                </a:solidFill>
              </a:rPr>
              <a:t>From</a:t>
            </a:r>
            <a:r>
              <a:rPr lang="de-DE" sz="2400" b="1" dirty="0" smtClean="0">
                <a:solidFill>
                  <a:srgbClr val="0070C0"/>
                </a:solidFill>
              </a:rPr>
              <a:t> </a:t>
            </a:r>
            <a:r>
              <a:rPr lang="de-DE" sz="2400" b="1" dirty="0" err="1" smtClean="0">
                <a:solidFill>
                  <a:srgbClr val="0070C0"/>
                </a:solidFill>
              </a:rPr>
              <a:t>Strategy</a:t>
            </a:r>
            <a:r>
              <a:rPr lang="de-DE" sz="2400" b="1" dirty="0" smtClean="0">
                <a:solidFill>
                  <a:srgbClr val="0070C0"/>
                </a:solidFill>
              </a:rPr>
              <a:t> </a:t>
            </a:r>
            <a:r>
              <a:rPr lang="de-DE" sz="2400" b="1" dirty="0" err="1" smtClean="0">
                <a:solidFill>
                  <a:srgbClr val="0070C0"/>
                </a:solidFill>
              </a:rPr>
              <a:t>to</a:t>
            </a:r>
            <a:r>
              <a:rPr lang="de-DE" sz="2400" b="1" dirty="0" smtClean="0">
                <a:solidFill>
                  <a:srgbClr val="0070C0"/>
                </a:solidFill>
              </a:rPr>
              <a:t> </a:t>
            </a:r>
            <a:r>
              <a:rPr lang="de-DE" sz="2400" b="1" dirty="0" err="1" smtClean="0">
                <a:solidFill>
                  <a:srgbClr val="0070C0"/>
                </a:solidFill>
              </a:rPr>
              <a:t>Horizon</a:t>
            </a:r>
            <a:r>
              <a:rPr lang="de-DE" sz="2400" b="1" dirty="0" smtClean="0">
                <a:solidFill>
                  <a:srgbClr val="0070C0"/>
                </a:solidFill>
              </a:rPr>
              <a:t> 2020 </a:t>
            </a:r>
            <a:br>
              <a:rPr lang="de-DE" sz="2400" b="1" dirty="0" smtClean="0">
                <a:solidFill>
                  <a:srgbClr val="0070C0"/>
                </a:solidFill>
              </a:rPr>
            </a:br>
            <a:r>
              <a:rPr lang="de-DE" sz="2400" b="1" dirty="0" smtClean="0">
                <a:solidFill>
                  <a:srgbClr val="0070C0"/>
                </a:solidFill>
              </a:rPr>
              <a:t>Work Programme </a:t>
            </a:r>
            <a:r>
              <a:rPr lang="de-DE" sz="2400" b="1" dirty="0" err="1" smtClean="0">
                <a:solidFill>
                  <a:srgbClr val="0070C0"/>
                </a:solidFill>
              </a:rPr>
              <a:t>for</a:t>
            </a:r>
            <a:r>
              <a:rPr lang="de-DE" sz="2400" b="1" dirty="0" smtClean="0">
                <a:solidFill>
                  <a:srgbClr val="0070C0"/>
                </a:solidFill>
              </a:rPr>
              <a:t> 2018-2020</a:t>
            </a:r>
            <a:endParaRPr lang="en-GB" sz="2400" b="1" dirty="0">
              <a:solidFill>
                <a:srgbClr val="0070C0"/>
              </a:solidFill>
            </a:endParaRPr>
          </a:p>
        </p:txBody>
      </p:sp>
      <p:sp>
        <p:nvSpPr>
          <p:cNvPr id="3" name="Inhaltsplatzhalter 2"/>
          <p:cNvSpPr>
            <a:spLocks noGrp="1"/>
          </p:cNvSpPr>
          <p:nvPr>
            <p:ph idx="13"/>
          </p:nvPr>
        </p:nvSpPr>
        <p:spPr>
          <a:xfrm>
            <a:off x="333693" y="2260057"/>
            <a:ext cx="9847633" cy="3610807"/>
          </a:xfrm>
        </p:spPr>
        <p:txBody>
          <a:bodyPr>
            <a:noAutofit/>
          </a:bodyPr>
          <a:lstStyle/>
          <a:p>
            <a:pPr marL="342900"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Currently: elaboration of a "scoping paper' for Societal Challenge 2: laying out political drivers, orientations for funding and planned calls</a:t>
            </a:r>
          </a:p>
          <a:p>
            <a:pPr marL="342900"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Approval of scoping papers expected by end of the year </a:t>
            </a:r>
          </a:p>
          <a:p>
            <a:pPr marL="342900"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Jan – Sept 2017: preparation of draft Work </a:t>
            </a:r>
            <a:r>
              <a:rPr lang="en-US" sz="2400" i="0" dirty="0" err="1" smtClean="0">
                <a:solidFill>
                  <a:srgbClr val="000000"/>
                </a:solidFill>
              </a:rPr>
              <a:t>Programme</a:t>
            </a:r>
            <a:r>
              <a:rPr lang="en-US" sz="2400" i="0" dirty="0" smtClean="0">
                <a:solidFill>
                  <a:srgbClr val="000000"/>
                </a:solidFill>
              </a:rPr>
              <a:t> (WP); discussion with </a:t>
            </a:r>
            <a:r>
              <a:rPr lang="en-US" sz="2400" i="0" dirty="0" err="1" smtClean="0">
                <a:solidFill>
                  <a:srgbClr val="000000"/>
                </a:solidFill>
              </a:rPr>
              <a:t>Programme</a:t>
            </a:r>
            <a:r>
              <a:rPr lang="en-US" sz="2400" i="0" dirty="0" smtClean="0">
                <a:solidFill>
                  <a:srgbClr val="000000"/>
                </a:solidFill>
              </a:rPr>
              <a:t> Committee and Commission services; endorsement of WP</a:t>
            </a:r>
          </a:p>
          <a:p>
            <a:pPr marL="342900"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November 2017 (tentative): publication of 2018-2020 Work </a:t>
            </a:r>
            <a:r>
              <a:rPr lang="en-US" sz="2400" i="0" dirty="0" err="1">
                <a:solidFill>
                  <a:srgbClr val="000000"/>
                </a:solidFill>
              </a:rPr>
              <a:t>P</a:t>
            </a:r>
            <a:r>
              <a:rPr lang="en-US" sz="2400" i="0" dirty="0" err="1" smtClean="0">
                <a:solidFill>
                  <a:srgbClr val="000000"/>
                </a:solidFill>
              </a:rPr>
              <a:t>rogramme</a:t>
            </a:r>
            <a:r>
              <a:rPr lang="en-US" sz="2400" i="0" dirty="0" smtClean="0">
                <a:solidFill>
                  <a:srgbClr val="000000"/>
                </a:solidFill>
              </a:rPr>
              <a:t> </a:t>
            </a:r>
            <a:endParaRPr lang="en-US" sz="2400" i="0" dirty="0">
              <a:solidFill>
                <a:srgbClr val="000000"/>
              </a:solidFill>
            </a:endParaRPr>
          </a:p>
        </p:txBody>
      </p:sp>
      <p:sp>
        <p:nvSpPr>
          <p:cNvPr id="4" name="Textfeld 3"/>
          <p:cNvSpPr txBox="1"/>
          <p:nvPr/>
        </p:nvSpPr>
        <p:spPr>
          <a:xfrm>
            <a:off x="8586957" y="6979669"/>
            <a:ext cx="1898374" cy="338554"/>
          </a:xfrm>
          <a:prstGeom prst="rect">
            <a:avLst/>
          </a:prstGeom>
          <a:noFill/>
        </p:spPr>
        <p:txBody>
          <a:bodyPr wrap="square" rtlCol="0">
            <a:spAutoFit/>
          </a:bodyPr>
          <a:lstStyle/>
          <a:p>
            <a:r>
              <a:rPr lang="de-DE" sz="1600" dirty="0" err="1">
                <a:solidFill>
                  <a:srgbClr val="000000"/>
                </a:solidFill>
              </a:rPr>
              <a:t>p</a:t>
            </a:r>
            <a:r>
              <a:rPr lang="de-DE" sz="1600" dirty="0" err="1" smtClean="0">
                <a:solidFill>
                  <a:srgbClr val="000000"/>
                </a:solidFill>
              </a:rPr>
              <a:t>artly</a:t>
            </a:r>
            <a:r>
              <a:rPr lang="de-DE" sz="1600" dirty="0" smtClean="0">
                <a:solidFill>
                  <a:srgbClr val="000000"/>
                </a:solidFill>
              </a:rPr>
              <a:t> </a:t>
            </a:r>
            <a:r>
              <a:rPr lang="de-DE" sz="1600" dirty="0" err="1" smtClean="0">
                <a:solidFill>
                  <a:srgbClr val="000000"/>
                </a:solidFill>
              </a:rPr>
              <a:t>by</a:t>
            </a:r>
            <a:r>
              <a:rPr lang="de-DE" sz="1600" dirty="0" smtClean="0">
                <a:solidFill>
                  <a:srgbClr val="000000"/>
                </a:solidFill>
              </a:rPr>
              <a:t> P. </a:t>
            </a:r>
            <a:r>
              <a:rPr lang="de-DE" sz="1600" dirty="0" err="1" smtClean="0">
                <a:solidFill>
                  <a:srgbClr val="000000"/>
                </a:solidFill>
              </a:rPr>
              <a:t>Pardey</a:t>
            </a:r>
            <a:endParaRPr lang="en-GB" sz="1600" dirty="0">
              <a:solidFill>
                <a:srgbClr val="000000"/>
              </a:solidFill>
            </a:endParaRPr>
          </a:p>
        </p:txBody>
      </p:sp>
    </p:spTree>
    <p:extLst>
      <p:ext uri="{BB962C8B-B14F-4D97-AF65-F5344CB8AC3E}">
        <p14:creationId xmlns:p14="http://schemas.microsoft.com/office/powerpoint/2010/main" val="6607455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3693" y="490439"/>
            <a:ext cx="6832793" cy="910195"/>
          </a:xfrm>
        </p:spPr>
        <p:txBody>
          <a:bodyPr>
            <a:normAutofit/>
          </a:bodyPr>
          <a:lstStyle/>
          <a:p>
            <a:r>
              <a:rPr lang="de-DE" sz="2400" b="1" dirty="0" err="1" smtClean="0">
                <a:solidFill>
                  <a:srgbClr val="0070C0"/>
                </a:solidFill>
              </a:rPr>
              <a:t>Specific</a:t>
            </a:r>
            <a:r>
              <a:rPr lang="de-DE" sz="2400" b="1" dirty="0" smtClean="0">
                <a:solidFill>
                  <a:srgbClr val="0070C0"/>
                </a:solidFill>
              </a:rPr>
              <a:t> Research on </a:t>
            </a:r>
            <a:r>
              <a:rPr lang="de-DE" sz="2400" b="1" dirty="0" err="1" smtClean="0">
                <a:solidFill>
                  <a:srgbClr val="0070C0"/>
                </a:solidFill>
              </a:rPr>
              <a:t>Fruit</a:t>
            </a:r>
            <a:r>
              <a:rPr lang="de-DE" sz="2400" b="1" dirty="0" smtClean="0">
                <a:solidFill>
                  <a:srgbClr val="0070C0"/>
                </a:solidFill>
              </a:rPr>
              <a:t> &amp;</a:t>
            </a:r>
            <a:r>
              <a:rPr lang="de-DE" sz="2400" b="1" dirty="0" err="1" smtClean="0">
                <a:solidFill>
                  <a:srgbClr val="0070C0"/>
                </a:solidFill>
              </a:rPr>
              <a:t>Veg</a:t>
            </a:r>
            <a:endParaRPr lang="en-GB" sz="2400" b="1" dirty="0">
              <a:solidFill>
                <a:srgbClr val="0070C0"/>
              </a:solidFill>
            </a:endParaRPr>
          </a:p>
        </p:txBody>
      </p:sp>
      <p:sp>
        <p:nvSpPr>
          <p:cNvPr id="3" name="Inhaltsplatzhalter 2"/>
          <p:cNvSpPr>
            <a:spLocks noGrp="1"/>
          </p:cNvSpPr>
          <p:nvPr>
            <p:ph idx="13"/>
          </p:nvPr>
        </p:nvSpPr>
        <p:spPr>
          <a:xfrm>
            <a:off x="324168" y="1612357"/>
            <a:ext cx="9847633" cy="5536589"/>
          </a:xfrm>
        </p:spPr>
        <p:txBody>
          <a:bodyPr>
            <a:noAutofit/>
          </a:bodyPr>
          <a:lstStyle/>
          <a:p>
            <a:pPr marL="342900"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Challenge based approach of topics leads to generic topics that apply to a number of sectors</a:t>
            </a:r>
          </a:p>
          <a:p>
            <a:pPr marL="342900"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Fruit &amp; veg have been successfully funded under different research domains:</a:t>
            </a:r>
          </a:p>
          <a:p>
            <a:pPr lvl="1">
              <a:lnSpc>
                <a:spcPct val="100000"/>
              </a:lnSpc>
              <a:spcBef>
                <a:spcPts val="0"/>
              </a:spcBef>
              <a:spcAft>
                <a:spcPts val="1800"/>
              </a:spcAft>
              <a:buClr>
                <a:schemeClr val="bg1">
                  <a:lumMod val="65000"/>
                </a:schemeClr>
              </a:buClr>
            </a:pPr>
            <a:r>
              <a:rPr lang="en-US" sz="2200" i="0" dirty="0" smtClean="0">
                <a:solidFill>
                  <a:srgbClr val="000000"/>
                </a:solidFill>
              </a:rPr>
              <a:t>- 	  Genetic Resources (ex-situ, in-situ): </a:t>
            </a:r>
            <a:r>
              <a:rPr lang="en-US" sz="2200" b="1" i="0" dirty="0" smtClean="0">
                <a:solidFill>
                  <a:srgbClr val="C00000"/>
                </a:solidFill>
              </a:rPr>
              <a:t>TRADITOM, DIVERSIFOOD, G2PSOL</a:t>
            </a:r>
          </a:p>
          <a:p>
            <a:pPr marL="543285" lvl="1" indent="-342900">
              <a:lnSpc>
                <a:spcPct val="100000"/>
              </a:lnSpc>
              <a:spcBef>
                <a:spcPts val="0"/>
              </a:spcBef>
              <a:spcAft>
                <a:spcPts val="1800"/>
              </a:spcAft>
              <a:buClr>
                <a:schemeClr val="bg1">
                  <a:lumMod val="65000"/>
                </a:schemeClr>
              </a:buClr>
              <a:buFontTx/>
              <a:buChar char="-"/>
            </a:pPr>
            <a:r>
              <a:rPr lang="en-US" sz="2200" i="0" dirty="0" err="1" smtClean="0">
                <a:solidFill>
                  <a:srgbClr val="000000"/>
                </a:solidFill>
              </a:rPr>
              <a:t>GxExM</a:t>
            </a:r>
            <a:r>
              <a:rPr lang="en-US" sz="2200" i="0" dirty="0" smtClean="0">
                <a:solidFill>
                  <a:srgbClr val="000000"/>
                </a:solidFill>
              </a:rPr>
              <a:t> interactions: </a:t>
            </a:r>
            <a:r>
              <a:rPr lang="en-US" sz="2200" b="1" i="0" dirty="0" err="1" smtClean="0">
                <a:solidFill>
                  <a:srgbClr val="C00000"/>
                </a:solidFill>
              </a:rPr>
              <a:t>GoodBerry</a:t>
            </a:r>
            <a:r>
              <a:rPr lang="en-US" sz="2200" b="1" i="0" dirty="0" smtClean="0">
                <a:solidFill>
                  <a:srgbClr val="C00000"/>
                </a:solidFill>
              </a:rPr>
              <a:t>, </a:t>
            </a:r>
            <a:r>
              <a:rPr lang="en-US" sz="2200" b="1" i="0" dirty="0" err="1" smtClean="0">
                <a:solidFill>
                  <a:srgbClr val="C00000"/>
                </a:solidFill>
              </a:rPr>
              <a:t>TomGem</a:t>
            </a:r>
            <a:endParaRPr lang="en-US" sz="2200" b="1" i="0" dirty="0" smtClean="0">
              <a:solidFill>
                <a:srgbClr val="C00000"/>
              </a:solidFill>
            </a:endParaRPr>
          </a:p>
          <a:p>
            <a:pPr marL="543285" lvl="1" indent="-342900">
              <a:lnSpc>
                <a:spcPct val="100000"/>
              </a:lnSpc>
              <a:spcBef>
                <a:spcPts val="0"/>
              </a:spcBef>
              <a:spcAft>
                <a:spcPts val="1800"/>
              </a:spcAft>
              <a:buClr>
                <a:schemeClr val="bg1">
                  <a:lumMod val="65000"/>
                </a:schemeClr>
              </a:buClr>
              <a:buFontTx/>
              <a:buChar char="-"/>
            </a:pPr>
            <a:r>
              <a:rPr lang="en-US" sz="2200" i="0" dirty="0" smtClean="0">
                <a:solidFill>
                  <a:srgbClr val="000000"/>
                </a:solidFill>
              </a:rPr>
              <a:t>Food authentication: </a:t>
            </a:r>
            <a:r>
              <a:rPr lang="en-US" sz="2200" b="1" i="0" dirty="0" smtClean="0">
                <a:solidFill>
                  <a:srgbClr val="C00000"/>
                </a:solidFill>
              </a:rPr>
              <a:t>OLEUM</a:t>
            </a:r>
          </a:p>
          <a:p>
            <a:pPr marL="543285" lvl="1" indent="-342900">
              <a:lnSpc>
                <a:spcPct val="100000"/>
              </a:lnSpc>
              <a:spcBef>
                <a:spcPts val="0"/>
              </a:spcBef>
              <a:spcAft>
                <a:spcPts val="1800"/>
              </a:spcAft>
              <a:buClr>
                <a:schemeClr val="bg1">
                  <a:lumMod val="65000"/>
                </a:schemeClr>
              </a:buClr>
              <a:buFontTx/>
              <a:buChar char="-"/>
            </a:pPr>
            <a:r>
              <a:rPr lang="en-US" sz="2200" i="0" dirty="0" smtClean="0">
                <a:solidFill>
                  <a:srgbClr val="000000"/>
                </a:solidFill>
              </a:rPr>
              <a:t>Thematic Networks: </a:t>
            </a:r>
            <a:r>
              <a:rPr lang="en-US" sz="2200" b="1" i="0" dirty="0" smtClean="0">
                <a:solidFill>
                  <a:srgbClr val="C00000"/>
                </a:solidFill>
              </a:rPr>
              <a:t>EU-Fruit</a:t>
            </a:r>
          </a:p>
          <a:p>
            <a:pPr marL="543285" lvl="1" indent="-342900">
              <a:lnSpc>
                <a:spcPct val="100000"/>
              </a:lnSpc>
              <a:spcBef>
                <a:spcPts val="0"/>
              </a:spcBef>
              <a:spcAft>
                <a:spcPts val="1800"/>
              </a:spcAft>
              <a:buClr>
                <a:schemeClr val="bg1">
                  <a:lumMod val="65000"/>
                </a:schemeClr>
              </a:buClr>
              <a:buFont typeface="Arial" panose="020B0604020202020204" pitchFamily="34" charset="0"/>
              <a:buChar char="•"/>
            </a:pPr>
            <a:r>
              <a:rPr lang="en-US" sz="2400" i="0" dirty="0" smtClean="0">
                <a:solidFill>
                  <a:srgbClr val="000000"/>
                </a:solidFill>
              </a:rPr>
              <a:t>Openings for fruit and veg research open under the current 2016/2017 Work </a:t>
            </a:r>
            <a:r>
              <a:rPr lang="en-US" sz="2400" i="0" dirty="0" err="1" smtClean="0">
                <a:solidFill>
                  <a:srgbClr val="000000"/>
                </a:solidFill>
              </a:rPr>
              <a:t>programme</a:t>
            </a:r>
            <a:r>
              <a:rPr lang="en-US" sz="2400" i="0" dirty="0">
                <a:solidFill>
                  <a:srgbClr val="000000"/>
                </a:solidFill>
              </a:rPr>
              <a:t> </a:t>
            </a:r>
            <a:r>
              <a:rPr lang="en-US" sz="2400" i="0" dirty="0" smtClean="0">
                <a:solidFill>
                  <a:srgbClr val="000000"/>
                </a:solidFill>
              </a:rPr>
              <a:t>in particular on </a:t>
            </a:r>
            <a:r>
              <a:rPr lang="en-US" sz="2400" b="1" i="0" dirty="0" smtClean="0">
                <a:solidFill>
                  <a:srgbClr val="C00000"/>
                </a:solidFill>
              </a:rPr>
              <a:t>plant protection products</a:t>
            </a:r>
            <a:r>
              <a:rPr lang="en-US" sz="2400" b="1" i="0" dirty="0" smtClean="0">
                <a:solidFill>
                  <a:srgbClr val="000000"/>
                </a:solidFill>
              </a:rPr>
              <a:t>, </a:t>
            </a:r>
            <a:r>
              <a:rPr lang="en-US" sz="2400" b="1" i="0" dirty="0" smtClean="0">
                <a:solidFill>
                  <a:srgbClr val="C00000"/>
                </a:solidFill>
              </a:rPr>
              <a:t>plant health, in-situ genetic resources, breeding, stress biology, robotics, urban farming</a:t>
            </a:r>
            <a:r>
              <a:rPr lang="en-US" sz="2400" i="0" dirty="0" smtClean="0">
                <a:solidFill>
                  <a:srgbClr val="C00000"/>
                </a:solidFill>
              </a:rPr>
              <a:t>, </a:t>
            </a:r>
            <a:r>
              <a:rPr lang="en-US" sz="2400" b="1" i="0" dirty="0" smtClean="0">
                <a:solidFill>
                  <a:srgbClr val="C00000"/>
                </a:solidFill>
              </a:rPr>
              <a:t>specific legumes support</a:t>
            </a:r>
          </a:p>
        </p:txBody>
      </p:sp>
      <p:sp>
        <p:nvSpPr>
          <p:cNvPr id="4" name="Textfeld 3"/>
          <p:cNvSpPr txBox="1"/>
          <p:nvPr/>
        </p:nvSpPr>
        <p:spPr>
          <a:xfrm>
            <a:off x="8586957" y="6979669"/>
            <a:ext cx="1898374" cy="338554"/>
          </a:xfrm>
          <a:prstGeom prst="rect">
            <a:avLst/>
          </a:prstGeom>
          <a:noFill/>
        </p:spPr>
        <p:txBody>
          <a:bodyPr wrap="square" rtlCol="0">
            <a:spAutoFit/>
          </a:bodyPr>
          <a:lstStyle/>
          <a:p>
            <a:r>
              <a:rPr lang="de-DE" sz="1600" dirty="0" err="1">
                <a:solidFill>
                  <a:srgbClr val="000000"/>
                </a:solidFill>
              </a:rPr>
              <a:t>p</a:t>
            </a:r>
            <a:r>
              <a:rPr lang="de-DE" sz="1600" dirty="0" err="1" smtClean="0">
                <a:solidFill>
                  <a:srgbClr val="000000"/>
                </a:solidFill>
              </a:rPr>
              <a:t>artly</a:t>
            </a:r>
            <a:r>
              <a:rPr lang="de-DE" sz="1600" dirty="0" smtClean="0">
                <a:solidFill>
                  <a:srgbClr val="000000"/>
                </a:solidFill>
              </a:rPr>
              <a:t> </a:t>
            </a:r>
            <a:r>
              <a:rPr lang="de-DE" sz="1600" dirty="0" err="1" smtClean="0">
                <a:solidFill>
                  <a:srgbClr val="000000"/>
                </a:solidFill>
              </a:rPr>
              <a:t>by</a:t>
            </a:r>
            <a:r>
              <a:rPr lang="de-DE" sz="1600" dirty="0" smtClean="0">
                <a:solidFill>
                  <a:srgbClr val="000000"/>
                </a:solidFill>
              </a:rPr>
              <a:t> P. </a:t>
            </a:r>
            <a:r>
              <a:rPr lang="de-DE" sz="1600" dirty="0" err="1" smtClean="0">
                <a:solidFill>
                  <a:srgbClr val="000000"/>
                </a:solidFill>
              </a:rPr>
              <a:t>Pardey</a:t>
            </a:r>
            <a:endParaRPr lang="en-GB" sz="1600" dirty="0">
              <a:solidFill>
                <a:srgbClr val="000000"/>
              </a:solidFill>
            </a:endParaRPr>
          </a:p>
        </p:txBody>
      </p:sp>
    </p:spTree>
    <p:extLst>
      <p:ext uri="{BB962C8B-B14F-4D97-AF65-F5344CB8AC3E}">
        <p14:creationId xmlns:p14="http://schemas.microsoft.com/office/powerpoint/2010/main" val="272084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795" y="3037463"/>
            <a:ext cx="4787394" cy="2572764"/>
          </a:xfrm>
        </p:spPr>
        <p:txBody>
          <a:bodyPr>
            <a:normAutofit/>
          </a:bodyPr>
          <a:lstStyle/>
          <a:p>
            <a:r>
              <a:rPr lang="fr-BE" sz="2900" b="1" dirty="0" err="1"/>
              <a:t>Why</a:t>
            </a:r>
            <a:r>
              <a:rPr lang="fr-BE" sz="2900" dirty="0"/>
              <a:t> do </a:t>
            </a:r>
            <a:r>
              <a:rPr lang="fr-BE" sz="2900" dirty="0" err="1"/>
              <a:t>we</a:t>
            </a:r>
            <a:r>
              <a:rPr lang="fr-BE" sz="2900" dirty="0"/>
              <a:t> </a:t>
            </a:r>
            <a:r>
              <a:rPr lang="fr-BE" sz="2900" dirty="0" err="1"/>
              <a:t>need</a:t>
            </a:r>
            <a:r>
              <a:rPr lang="fr-BE" sz="2900" dirty="0"/>
              <a:t> a </a:t>
            </a:r>
            <a:r>
              <a:rPr lang="fr-BE" sz="2900" dirty="0" err="1"/>
              <a:t>strategic</a:t>
            </a:r>
            <a:r>
              <a:rPr lang="fr-BE" sz="2900" dirty="0"/>
              <a:t> </a:t>
            </a:r>
            <a:r>
              <a:rPr lang="fr-BE" sz="2900" dirty="0" err="1"/>
              <a:t>approach</a:t>
            </a:r>
            <a:r>
              <a:rPr lang="fr-BE" sz="2900" dirty="0"/>
              <a:t> to agricultural </a:t>
            </a:r>
            <a:r>
              <a:rPr lang="fr-BE" sz="2900" dirty="0" err="1"/>
              <a:t>research</a:t>
            </a:r>
            <a:r>
              <a:rPr lang="fr-BE" sz="2900" dirty="0"/>
              <a:t> and innovation?</a:t>
            </a:r>
            <a:endParaRPr lang="en-GB" sz="2900" dirty="0"/>
          </a:p>
        </p:txBody>
      </p:sp>
      <p:pic>
        <p:nvPicPr>
          <p:cNvPr id="5" name="Picture Placeholder 4"/>
          <p:cNvPicPr>
            <a:picLocks noGrp="1" noChangeAspect="1"/>
          </p:cNvPicPr>
          <p:nvPr>
            <p:ph type="pic" sz="quarter" idx="4294967295"/>
          </p:nvPr>
        </p:nvPicPr>
        <p:blipFill>
          <a:blip r:embed="rId2" cstate="email">
            <a:extLst>
              <a:ext uri="{28A0092B-C50C-407E-A947-70E740481C1C}">
                <a14:useLocalDpi xmlns:a14="http://schemas.microsoft.com/office/drawing/2010/main"/>
              </a:ext>
            </a:extLst>
          </a:blip>
          <a:srcRect/>
          <a:stretch>
            <a:fillRect/>
          </a:stretch>
        </p:blipFill>
        <p:spPr>
          <a:xfrm>
            <a:off x="5181599" y="2031464"/>
            <a:ext cx="4279857" cy="4796544"/>
          </a:xfrm>
        </p:spPr>
      </p:pic>
    </p:spTree>
    <p:extLst>
      <p:ext uri="{BB962C8B-B14F-4D97-AF65-F5344CB8AC3E}">
        <p14:creationId xmlns:p14="http://schemas.microsoft.com/office/powerpoint/2010/main" val="3759256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537" y="1997817"/>
            <a:ext cx="7141926" cy="2336060"/>
          </a:xfrm>
        </p:spPr>
        <p:txBody>
          <a:bodyPr>
            <a:noAutofit/>
          </a:bodyPr>
          <a:lstStyle/>
          <a:p>
            <a:r>
              <a:rPr lang="en-GB" sz="4400" dirty="0"/>
              <a:t>Thank you for your attention</a:t>
            </a:r>
            <a:br>
              <a:rPr lang="en-GB" sz="4400" dirty="0"/>
            </a:br>
            <a:r>
              <a:rPr lang="en-GB" sz="4400" dirty="0"/>
              <a:t/>
            </a:r>
            <a:br>
              <a:rPr lang="en-GB" sz="4400" dirty="0"/>
            </a:br>
            <a:r>
              <a:rPr lang="en-GB" sz="4400" dirty="0"/>
              <a:t/>
            </a:r>
            <a:br>
              <a:rPr lang="en-GB" sz="4400" dirty="0"/>
            </a:br>
            <a:endParaRPr lang="en-GB" sz="4400" dirty="0"/>
          </a:p>
        </p:txBody>
      </p:sp>
      <p:pic>
        <p:nvPicPr>
          <p:cNvPr id="10" name="Picture Placeholder 9"/>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5" name="Subtitle 2"/>
          <p:cNvSpPr txBox="1">
            <a:spLocks/>
          </p:cNvSpPr>
          <p:nvPr/>
        </p:nvSpPr>
        <p:spPr>
          <a:xfrm>
            <a:off x="565597" y="3165847"/>
            <a:ext cx="5262841" cy="3465479"/>
          </a:xfrm>
          <a:prstGeom prst="rect">
            <a:avLst/>
          </a:prstGeom>
          <a:solidFill>
            <a:schemeClr val="accent6"/>
          </a:solidFill>
        </p:spPr>
        <p:txBody>
          <a:bodyPr vert="horz" lIns="0" tIns="0" rIns="0" bIns="0" rtlCol="0">
            <a:normAutofit/>
          </a:bodyPr>
          <a:lstStyle>
            <a:lvl1pPr marL="0" indent="0" algn="l" defTabSz="400939" rtl="0" eaLnBrk="1" latinLnBrk="0" hangingPunct="1">
              <a:lnSpc>
                <a:spcPct val="90000"/>
              </a:lnSpc>
              <a:spcBef>
                <a:spcPts val="438"/>
              </a:spcBef>
              <a:buFont typeface="Arial" panose="020B0604020202020204" pitchFamily="34" charset="0"/>
              <a:buNone/>
              <a:defRPr sz="1228" kern="1200">
                <a:solidFill>
                  <a:schemeClr val="tx1"/>
                </a:solidFill>
                <a:latin typeface="PF Square Sans Pro" panose="02000506040000020004" pitchFamily="2" charset="0"/>
                <a:ea typeface="+mn-ea"/>
                <a:cs typeface="+mn-cs"/>
              </a:defRPr>
            </a:lvl1pPr>
            <a:lvl2pPr marL="200470" indent="0" algn="l" defTabSz="400939" rtl="0" eaLnBrk="1" latinLnBrk="0" hangingPunct="1">
              <a:lnSpc>
                <a:spcPct val="90000"/>
              </a:lnSpc>
              <a:spcBef>
                <a:spcPts val="219"/>
              </a:spcBef>
              <a:buFont typeface="Arial" panose="020B0604020202020204" pitchFamily="34" charset="0"/>
              <a:buNone/>
              <a:defRPr sz="1052" kern="1200">
                <a:solidFill>
                  <a:schemeClr val="tx1"/>
                </a:solidFill>
                <a:latin typeface="PF Square Sans Pro" panose="02000506040000020004" pitchFamily="2" charset="0"/>
                <a:ea typeface="+mn-ea"/>
                <a:cs typeface="+mn-cs"/>
              </a:defRPr>
            </a:lvl2pPr>
            <a:lvl3pPr marL="400939" indent="0" algn="l" defTabSz="400939" rtl="0" eaLnBrk="1" latinLnBrk="0" hangingPunct="1">
              <a:lnSpc>
                <a:spcPct val="90000"/>
              </a:lnSpc>
              <a:spcBef>
                <a:spcPts val="219"/>
              </a:spcBef>
              <a:buFont typeface="Arial" panose="020B0604020202020204" pitchFamily="34" charset="0"/>
              <a:buNone/>
              <a:defRPr sz="877" kern="1200">
                <a:solidFill>
                  <a:schemeClr val="tx1"/>
                </a:solidFill>
                <a:latin typeface="PF Square Sans Pro" panose="02000506040000020004" pitchFamily="2" charset="0"/>
                <a:ea typeface="+mn-ea"/>
                <a:cs typeface="+mn-cs"/>
              </a:defRPr>
            </a:lvl3pPr>
            <a:lvl4pPr marL="601409" indent="0" algn="l" defTabSz="400939" rtl="0" eaLnBrk="1" latinLnBrk="0" hangingPunct="1">
              <a:lnSpc>
                <a:spcPct val="90000"/>
              </a:lnSpc>
              <a:spcBef>
                <a:spcPts val="219"/>
              </a:spcBef>
              <a:buFont typeface="Arial" panose="020B0604020202020204" pitchFamily="34" charset="0"/>
              <a:buNone/>
              <a:defRPr sz="789" kern="1200">
                <a:solidFill>
                  <a:schemeClr val="tx1"/>
                </a:solidFill>
                <a:latin typeface="PF Square Sans Pro" panose="02000506040000020004" pitchFamily="2" charset="0"/>
                <a:ea typeface="+mn-ea"/>
                <a:cs typeface="+mn-cs"/>
              </a:defRPr>
            </a:lvl4pPr>
            <a:lvl5pPr marL="801879" indent="0" algn="l" defTabSz="400939" rtl="0" eaLnBrk="1" latinLnBrk="0" hangingPunct="1">
              <a:lnSpc>
                <a:spcPct val="90000"/>
              </a:lnSpc>
              <a:spcBef>
                <a:spcPts val="219"/>
              </a:spcBef>
              <a:buFont typeface="Arial" panose="020B0604020202020204" pitchFamily="34" charset="0"/>
              <a:buNone/>
              <a:defRPr sz="789" kern="1200">
                <a:solidFill>
                  <a:schemeClr val="tx1"/>
                </a:solidFill>
                <a:latin typeface="PF Square Sans Pro" panose="02000506040000020004" pitchFamily="2" charset="0"/>
                <a:ea typeface="+mn-ea"/>
                <a:cs typeface="+mn-cs"/>
              </a:defRPr>
            </a:lvl5pPr>
            <a:lvl6pPr marL="1102583" indent="-100235" algn="l" defTabSz="400939" rtl="0" eaLnBrk="1" latinLnBrk="0" hangingPunct="1">
              <a:lnSpc>
                <a:spcPct val="90000"/>
              </a:lnSpc>
              <a:spcBef>
                <a:spcPts val="219"/>
              </a:spcBef>
              <a:buFont typeface="Arial" panose="020B0604020202020204" pitchFamily="34" charset="0"/>
              <a:buChar char="•"/>
              <a:defRPr sz="789" kern="1200">
                <a:solidFill>
                  <a:schemeClr val="tx1"/>
                </a:solidFill>
                <a:latin typeface="+mn-lt"/>
                <a:ea typeface="+mn-ea"/>
                <a:cs typeface="+mn-cs"/>
              </a:defRPr>
            </a:lvl6pPr>
            <a:lvl7pPr marL="1303053" indent="-100235" algn="l" defTabSz="400939" rtl="0" eaLnBrk="1" latinLnBrk="0" hangingPunct="1">
              <a:lnSpc>
                <a:spcPct val="90000"/>
              </a:lnSpc>
              <a:spcBef>
                <a:spcPts val="219"/>
              </a:spcBef>
              <a:buFont typeface="Arial" panose="020B0604020202020204" pitchFamily="34" charset="0"/>
              <a:buChar char="•"/>
              <a:defRPr sz="789" kern="1200">
                <a:solidFill>
                  <a:schemeClr val="tx1"/>
                </a:solidFill>
                <a:latin typeface="+mn-lt"/>
                <a:ea typeface="+mn-ea"/>
                <a:cs typeface="+mn-cs"/>
              </a:defRPr>
            </a:lvl7pPr>
            <a:lvl8pPr marL="1503523" indent="-100235" algn="l" defTabSz="400939" rtl="0" eaLnBrk="1" latinLnBrk="0" hangingPunct="1">
              <a:lnSpc>
                <a:spcPct val="90000"/>
              </a:lnSpc>
              <a:spcBef>
                <a:spcPts val="219"/>
              </a:spcBef>
              <a:buFont typeface="Arial" panose="020B0604020202020204" pitchFamily="34" charset="0"/>
              <a:buChar char="•"/>
              <a:defRPr sz="789" kern="1200">
                <a:solidFill>
                  <a:schemeClr val="tx1"/>
                </a:solidFill>
                <a:latin typeface="+mn-lt"/>
                <a:ea typeface="+mn-ea"/>
                <a:cs typeface="+mn-cs"/>
              </a:defRPr>
            </a:lvl8pPr>
            <a:lvl9pPr marL="1703993" indent="-100235" algn="l" defTabSz="400939" rtl="0" eaLnBrk="1" latinLnBrk="0" hangingPunct="1">
              <a:lnSpc>
                <a:spcPct val="90000"/>
              </a:lnSpc>
              <a:spcBef>
                <a:spcPts val="219"/>
              </a:spcBef>
              <a:buFont typeface="Arial" panose="020B0604020202020204" pitchFamily="34" charset="0"/>
              <a:buChar char="•"/>
              <a:defRPr sz="789" kern="1200">
                <a:solidFill>
                  <a:schemeClr val="tx1"/>
                </a:solidFill>
                <a:latin typeface="+mn-lt"/>
                <a:ea typeface="+mn-ea"/>
                <a:cs typeface="+mn-cs"/>
              </a:defRPr>
            </a:lvl9pPr>
          </a:lstStyle>
          <a:p>
            <a:endParaRPr lang="fr-BE" dirty="0">
              <a:solidFill>
                <a:schemeClr val="bg1"/>
              </a:solidFill>
            </a:endParaRPr>
          </a:p>
          <a:p>
            <a:endParaRPr lang="fr-BE" dirty="0" smtClean="0">
              <a:solidFill>
                <a:schemeClr val="bg1"/>
              </a:solidFill>
            </a:endParaRPr>
          </a:p>
          <a:p>
            <a:r>
              <a:rPr lang="fr-BE" sz="2000" b="1" dirty="0">
                <a:solidFill>
                  <a:schemeClr val="bg1"/>
                </a:solidFill>
              </a:rPr>
              <a:t>More about agricultural </a:t>
            </a:r>
            <a:r>
              <a:rPr lang="fr-BE" sz="2000" b="1" dirty="0" err="1">
                <a:solidFill>
                  <a:schemeClr val="bg1"/>
                </a:solidFill>
              </a:rPr>
              <a:t>research</a:t>
            </a:r>
            <a:r>
              <a:rPr lang="fr-BE" sz="2000" b="1" dirty="0">
                <a:solidFill>
                  <a:schemeClr val="bg1"/>
                </a:solidFill>
              </a:rPr>
              <a:t> and innovation</a:t>
            </a:r>
            <a:r>
              <a:rPr lang="fr-BE" sz="2000" b="1" dirty="0" smtClean="0">
                <a:solidFill>
                  <a:schemeClr val="bg1"/>
                </a:solidFill>
              </a:rPr>
              <a:t>:</a:t>
            </a:r>
          </a:p>
          <a:p>
            <a:endParaRPr lang="fr-BE" sz="2000" b="1" dirty="0">
              <a:solidFill>
                <a:schemeClr val="bg1"/>
              </a:solidFill>
            </a:endParaRPr>
          </a:p>
          <a:p>
            <a:r>
              <a:rPr lang="fr-BE" sz="2000" dirty="0"/>
              <a:t>https://ec.europa.eu/programmes/horizon2020/en/news/final-paper-strategic-approach-eu-agricultural-research-and-innovation</a:t>
            </a:r>
          </a:p>
          <a:p>
            <a:endParaRPr lang="fr-BE" sz="2000" b="1" dirty="0">
              <a:solidFill>
                <a:schemeClr val="bg1"/>
              </a:solidFill>
            </a:endParaRPr>
          </a:p>
          <a:p>
            <a:r>
              <a:rPr lang="fr-BE" sz="2000" dirty="0">
                <a:hlinkClick r:id="rId4"/>
              </a:rPr>
              <a:t>http://ec.europa.eu/agriculture/research-innovation/index_en.htm</a:t>
            </a:r>
            <a:r>
              <a:rPr lang="fr-BE" sz="2000" dirty="0"/>
              <a:t> </a:t>
            </a:r>
          </a:p>
          <a:p>
            <a:endParaRPr lang="fr-BE" dirty="0" smtClean="0">
              <a:solidFill>
                <a:schemeClr val="bg1"/>
              </a:solidFill>
            </a:endParaRPr>
          </a:p>
          <a:p>
            <a:endParaRPr lang="fr-BE" dirty="0" smtClean="0">
              <a:solidFill>
                <a:schemeClr val="bg1"/>
              </a:solidFill>
            </a:endParaRPr>
          </a:p>
        </p:txBody>
      </p:sp>
    </p:spTree>
    <p:extLst>
      <p:ext uri="{BB962C8B-B14F-4D97-AF65-F5344CB8AC3E}">
        <p14:creationId xmlns:p14="http://schemas.microsoft.com/office/powerpoint/2010/main" val="1839688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6212" y="1408706"/>
            <a:ext cx="5791198" cy="4108779"/>
          </a:xfrm>
          <a:prstGeom prst="rect">
            <a:avLst/>
          </a:prstGeom>
          <a:noFill/>
        </p:spPr>
        <p:txBody>
          <a:bodyPr wrap="square" lIns="91402" tIns="45701" rIns="91402" bIns="45701" rtlCol="0">
            <a:spAutoFit/>
          </a:bodyPr>
          <a:lstStyle/>
          <a:p>
            <a:pPr>
              <a:spcAft>
                <a:spcPts val="1200"/>
              </a:spcAft>
            </a:pPr>
            <a:r>
              <a:rPr lang="fr-BE" dirty="0" smtClean="0">
                <a:solidFill>
                  <a:srgbClr val="000000"/>
                </a:solidFill>
              </a:rPr>
              <a:t>Agriculture: Unique </a:t>
            </a:r>
            <a:r>
              <a:rPr lang="fr-BE" dirty="0" err="1" smtClean="0">
                <a:solidFill>
                  <a:srgbClr val="000000"/>
                </a:solidFill>
              </a:rPr>
              <a:t>human</a:t>
            </a:r>
            <a:r>
              <a:rPr lang="fr-BE" dirty="0" smtClean="0">
                <a:solidFill>
                  <a:srgbClr val="000000"/>
                </a:solidFill>
              </a:rPr>
              <a:t> </a:t>
            </a:r>
            <a:r>
              <a:rPr lang="fr-BE" dirty="0" err="1">
                <a:solidFill>
                  <a:srgbClr val="000000"/>
                </a:solidFill>
              </a:rPr>
              <a:t>activity</a:t>
            </a:r>
            <a:r>
              <a:rPr lang="fr-BE" dirty="0">
                <a:solidFill>
                  <a:srgbClr val="000000"/>
                </a:solidFill>
              </a:rPr>
              <a:t>, </a:t>
            </a:r>
            <a:r>
              <a:rPr lang="fr-BE" dirty="0" smtClean="0">
                <a:solidFill>
                  <a:srgbClr val="000000"/>
                </a:solidFill>
              </a:rPr>
              <a:t>meeting basic </a:t>
            </a:r>
            <a:r>
              <a:rPr lang="fr-BE" dirty="0" err="1" smtClean="0">
                <a:solidFill>
                  <a:srgbClr val="000000"/>
                </a:solidFill>
              </a:rPr>
              <a:t>needs</a:t>
            </a:r>
            <a:r>
              <a:rPr lang="fr-BE" dirty="0" smtClean="0">
                <a:solidFill>
                  <a:srgbClr val="000000"/>
                </a:solidFill>
              </a:rPr>
              <a:t>,  </a:t>
            </a:r>
            <a:r>
              <a:rPr lang="en-GB" dirty="0" smtClean="0">
                <a:solidFill>
                  <a:srgbClr val="000000"/>
                </a:solidFill>
              </a:rPr>
              <a:t>driving </a:t>
            </a:r>
            <a:r>
              <a:rPr lang="en-GB" dirty="0">
                <a:solidFill>
                  <a:srgbClr val="000000"/>
                </a:solidFill>
              </a:rPr>
              <a:t>development and communities in rural areas, shaping landscapes, and  delivering public goods </a:t>
            </a:r>
          </a:p>
          <a:p>
            <a:pPr>
              <a:spcAft>
                <a:spcPts val="1200"/>
              </a:spcAft>
            </a:pPr>
            <a:r>
              <a:rPr lang="en-GB" dirty="0" smtClean="0">
                <a:solidFill>
                  <a:srgbClr val="000000"/>
                </a:solidFill>
              </a:rPr>
              <a:t>The nexus between Food Systems and other sectors (e.g. </a:t>
            </a:r>
            <a:r>
              <a:rPr lang="en-GB" dirty="0" err="1" smtClean="0">
                <a:solidFill>
                  <a:srgbClr val="000000"/>
                </a:solidFill>
              </a:rPr>
              <a:t>Bioeconomy</a:t>
            </a:r>
            <a:r>
              <a:rPr lang="en-GB" dirty="0" smtClean="0">
                <a:solidFill>
                  <a:srgbClr val="000000"/>
                </a:solidFill>
              </a:rPr>
              <a:t>, Health); </a:t>
            </a:r>
            <a:r>
              <a:rPr lang="fr-BE" dirty="0" err="1" smtClean="0">
                <a:solidFill>
                  <a:srgbClr val="000000"/>
                </a:solidFill>
              </a:rPr>
              <a:t>starting</a:t>
            </a:r>
            <a:r>
              <a:rPr lang="fr-BE" dirty="0" smtClean="0">
                <a:solidFill>
                  <a:srgbClr val="000000"/>
                </a:solidFill>
              </a:rPr>
              <a:t> point for major industries (</a:t>
            </a:r>
            <a:r>
              <a:rPr lang="fr-BE" dirty="0" err="1" smtClean="0">
                <a:solidFill>
                  <a:srgbClr val="000000"/>
                </a:solidFill>
              </a:rPr>
              <a:t>food</a:t>
            </a:r>
            <a:r>
              <a:rPr lang="fr-BE" dirty="0" smtClean="0">
                <a:solidFill>
                  <a:srgbClr val="000000"/>
                </a:solidFill>
              </a:rPr>
              <a:t>/non-</a:t>
            </a:r>
            <a:r>
              <a:rPr lang="fr-BE" dirty="0" err="1" smtClean="0">
                <a:solidFill>
                  <a:srgbClr val="000000"/>
                </a:solidFill>
              </a:rPr>
              <a:t>food</a:t>
            </a:r>
            <a:r>
              <a:rPr lang="fr-BE" dirty="0" smtClean="0">
                <a:solidFill>
                  <a:srgbClr val="000000"/>
                </a:solidFill>
              </a:rPr>
              <a:t>)</a:t>
            </a:r>
            <a:endParaRPr lang="fr-BE" dirty="0">
              <a:solidFill>
                <a:srgbClr val="000000"/>
              </a:solidFill>
            </a:endParaRPr>
          </a:p>
          <a:p>
            <a:pPr>
              <a:spcAft>
                <a:spcPts val="1200"/>
              </a:spcAft>
            </a:pPr>
            <a:r>
              <a:rPr lang="en-GB" dirty="0">
                <a:solidFill>
                  <a:srgbClr val="000000"/>
                </a:solidFill>
              </a:rPr>
              <a:t>Agriculture at the centre of global </a:t>
            </a:r>
            <a:r>
              <a:rPr lang="en-GB" dirty="0" smtClean="0">
                <a:solidFill>
                  <a:srgbClr val="000000"/>
                </a:solidFill>
              </a:rPr>
              <a:t>challenges: In </a:t>
            </a:r>
            <a:r>
              <a:rPr lang="en-GB" dirty="0">
                <a:solidFill>
                  <a:srgbClr val="000000"/>
                </a:solidFill>
              </a:rPr>
              <a:t>terms of problems – and </a:t>
            </a:r>
            <a:r>
              <a:rPr lang="en-GB" dirty="0" smtClean="0">
                <a:solidFill>
                  <a:srgbClr val="000000"/>
                </a:solidFill>
              </a:rPr>
              <a:t>solutions (</a:t>
            </a:r>
            <a:r>
              <a:rPr lang="fr-BE" dirty="0" err="1" smtClean="0">
                <a:solidFill>
                  <a:srgbClr val="000000"/>
                </a:solidFill>
              </a:rPr>
              <a:t>e.g</a:t>
            </a:r>
            <a:r>
              <a:rPr lang="fr-BE" dirty="0">
                <a:solidFill>
                  <a:srgbClr val="000000"/>
                </a:solidFill>
              </a:rPr>
              <a:t>. </a:t>
            </a:r>
            <a:r>
              <a:rPr lang="fr-BE" dirty="0" err="1">
                <a:solidFill>
                  <a:srgbClr val="000000"/>
                </a:solidFill>
              </a:rPr>
              <a:t>food</a:t>
            </a:r>
            <a:r>
              <a:rPr lang="fr-BE" dirty="0">
                <a:solidFill>
                  <a:srgbClr val="000000"/>
                </a:solidFill>
              </a:rPr>
              <a:t> </a:t>
            </a:r>
            <a:r>
              <a:rPr lang="fr-BE" dirty="0" err="1">
                <a:solidFill>
                  <a:srgbClr val="000000"/>
                </a:solidFill>
              </a:rPr>
              <a:t>security</a:t>
            </a:r>
            <a:r>
              <a:rPr lang="fr-BE" dirty="0">
                <a:solidFill>
                  <a:srgbClr val="000000"/>
                </a:solidFill>
              </a:rPr>
              <a:t>, </a:t>
            </a:r>
            <a:r>
              <a:rPr lang="fr-BE" dirty="0" err="1">
                <a:solidFill>
                  <a:srgbClr val="000000"/>
                </a:solidFill>
              </a:rPr>
              <a:t>natural</a:t>
            </a:r>
            <a:r>
              <a:rPr lang="fr-BE" dirty="0">
                <a:solidFill>
                  <a:srgbClr val="000000"/>
                </a:solidFill>
              </a:rPr>
              <a:t> </a:t>
            </a:r>
            <a:r>
              <a:rPr lang="fr-BE" dirty="0" err="1">
                <a:solidFill>
                  <a:srgbClr val="000000"/>
                </a:solidFill>
              </a:rPr>
              <a:t>resources</a:t>
            </a:r>
            <a:r>
              <a:rPr lang="fr-BE" dirty="0">
                <a:solidFill>
                  <a:srgbClr val="000000"/>
                </a:solidFill>
              </a:rPr>
              <a:t>, </a:t>
            </a:r>
            <a:r>
              <a:rPr lang="fr-BE" dirty="0" err="1">
                <a:solidFill>
                  <a:srgbClr val="000000"/>
                </a:solidFill>
              </a:rPr>
              <a:t>climate</a:t>
            </a:r>
            <a:r>
              <a:rPr lang="fr-BE" dirty="0">
                <a:solidFill>
                  <a:srgbClr val="000000"/>
                </a:solidFill>
              </a:rPr>
              <a:t>)</a:t>
            </a:r>
            <a:endParaRPr lang="en-GB" dirty="0">
              <a:solidFill>
                <a:srgbClr val="000000"/>
              </a:solidFill>
            </a:endParaRPr>
          </a:p>
          <a:p>
            <a:pPr>
              <a:spcAft>
                <a:spcPts val="1200"/>
              </a:spcAft>
            </a:pPr>
            <a:r>
              <a:rPr lang="fr-BE" dirty="0" smtClean="0">
                <a:solidFill>
                  <a:srgbClr val="000000"/>
                </a:solidFill>
              </a:rPr>
              <a:t>Crucial to </a:t>
            </a:r>
            <a:r>
              <a:rPr lang="fr-BE" dirty="0" err="1" smtClean="0">
                <a:solidFill>
                  <a:srgbClr val="000000"/>
                </a:solidFill>
              </a:rPr>
              <a:t>achieve</a:t>
            </a:r>
            <a:r>
              <a:rPr lang="fr-BE" dirty="0" smtClean="0">
                <a:solidFill>
                  <a:srgbClr val="000000"/>
                </a:solidFill>
              </a:rPr>
              <a:t> major </a:t>
            </a:r>
            <a:r>
              <a:rPr lang="fr-BE" dirty="0" err="1" smtClean="0">
                <a:solidFill>
                  <a:srgbClr val="000000"/>
                </a:solidFill>
              </a:rPr>
              <a:t>policy</a:t>
            </a:r>
            <a:r>
              <a:rPr lang="fr-BE" dirty="0" smtClean="0">
                <a:solidFill>
                  <a:srgbClr val="000000"/>
                </a:solidFill>
              </a:rPr>
              <a:t> goals</a:t>
            </a:r>
            <a:endParaRPr lang="en-GB" dirty="0">
              <a:solidFill>
                <a:srgbClr val="000000"/>
              </a:solidFill>
            </a:endParaRPr>
          </a:p>
        </p:txBody>
      </p:sp>
      <p:sp>
        <p:nvSpPr>
          <p:cNvPr id="8" name="TextBox 7"/>
          <p:cNvSpPr txBox="1"/>
          <p:nvPr/>
        </p:nvSpPr>
        <p:spPr>
          <a:xfrm>
            <a:off x="6029323" y="4442507"/>
            <a:ext cx="4591051" cy="2108231"/>
          </a:xfrm>
          <a:prstGeom prst="rect">
            <a:avLst/>
          </a:prstGeom>
          <a:solidFill>
            <a:schemeClr val="tx1"/>
          </a:solidFill>
        </p:spPr>
        <p:txBody>
          <a:bodyPr wrap="square" lIns="91402" tIns="45701" rIns="91402" bIns="45701" rtlCol="0">
            <a:spAutoFit/>
          </a:bodyPr>
          <a:lstStyle/>
          <a:p>
            <a:pPr>
              <a:spcAft>
                <a:spcPts val="600"/>
              </a:spcAft>
            </a:pPr>
            <a:r>
              <a:rPr lang="en-GB" dirty="0">
                <a:solidFill>
                  <a:srgbClr val="000000"/>
                </a:solidFill>
              </a:rPr>
              <a:t>Agriculture based on high resource consumption:  ca. 70% of fresh water worldwide (</a:t>
            </a:r>
            <a:r>
              <a:rPr lang="en-GB" dirty="0" smtClean="0">
                <a:solidFill>
                  <a:srgbClr val="000000"/>
                </a:solidFill>
              </a:rPr>
              <a:t>e.g. 1000 </a:t>
            </a:r>
            <a:r>
              <a:rPr lang="en-GB" dirty="0">
                <a:solidFill>
                  <a:srgbClr val="000000"/>
                </a:solidFill>
              </a:rPr>
              <a:t>l for 1 kg of cereal grain, 43,000 l for 1 kg of beef);</a:t>
            </a:r>
            <a:endParaRPr lang="fr-BE" dirty="0">
              <a:solidFill>
                <a:srgbClr val="000000"/>
              </a:solidFill>
            </a:endParaRPr>
          </a:p>
          <a:p>
            <a:r>
              <a:rPr lang="en-GB" dirty="0">
                <a:solidFill>
                  <a:srgbClr val="000000"/>
                </a:solidFill>
              </a:rPr>
              <a:t>Emissions from agriculture, forestry, fisheries have nearly doubled over past fifty years</a:t>
            </a:r>
          </a:p>
        </p:txBody>
      </p:sp>
      <p:sp>
        <p:nvSpPr>
          <p:cNvPr id="9" name="TextBox 8"/>
          <p:cNvSpPr txBox="1"/>
          <p:nvPr/>
        </p:nvSpPr>
        <p:spPr>
          <a:xfrm>
            <a:off x="6029326" y="2794199"/>
            <a:ext cx="4591050" cy="1384956"/>
          </a:xfrm>
          <a:prstGeom prst="rect">
            <a:avLst/>
          </a:prstGeom>
          <a:solidFill>
            <a:schemeClr val="tx1"/>
          </a:solidFill>
        </p:spPr>
        <p:txBody>
          <a:bodyPr wrap="square" lIns="91402" tIns="45701" rIns="91402" bIns="45701" rtlCol="0">
            <a:spAutoFit/>
          </a:bodyPr>
          <a:lstStyle/>
          <a:p>
            <a:r>
              <a:rPr lang="en-GB" dirty="0">
                <a:solidFill>
                  <a:srgbClr val="000000"/>
                </a:solidFill>
              </a:rPr>
              <a:t>Agriculture: employs more than 10 million farmers in EU; Europe’s </a:t>
            </a:r>
            <a:r>
              <a:rPr lang="en-GB" dirty="0" err="1">
                <a:solidFill>
                  <a:srgbClr val="000000"/>
                </a:solidFill>
              </a:rPr>
              <a:t>agri</a:t>
            </a:r>
            <a:r>
              <a:rPr lang="en-GB" dirty="0">
                <a:solidFill>
                  <a:srgbClr val="000000"/>
                </a:solidFill>
              </a:rPr>
              <a:t>-food industry with 46 million jobs in 15 million businesses (many SMEs)</a:t>
            </a:r>
          </a:p>
        </p:txBody>
      </p:sp>
      <p:sp>
        <p:nvSpPr>
          <p:cNvPr id="11" name="Title 10"/>
          <p:cNvSpPr>
            <a:spLocks noGrp="1"/>
          </p:cNvSpPr>
          <p:nvPr>
            <p:ph type="title"/>
          </p:nvPr>
        </p:nvSpPr>
        <p:spPr>
          <a:xfrm>
            <a:off x="266267" y="225823"/>
            <a:ext cx="9434514" cy="976004"/>
          </a:xfrm>
        </p:spPr>
        <p:txBody>
          <a:bodyPr>
            <a:normAutofit/>
          </a:bodyPr>
          <a:lstStyle/>
          <a:p>
            <a:r>
              <a:rPr lang="fr-BE" sz="2400" b="1" dirty="0" err="1" smtClean="0">
                <a:solidFill>
                  <a:srgbClr val="0070C0"/>
                </a:solidFill>
              </a:rPr>
              <a:t>Features</a:t>
            </a:r>
            <a:r>
              <a:rPr lang="fr-BE" sz="2400" b="1" dirty="0" smtClean="0">
                <a:solidFill>
                  <a:srgbClr val="0070C0"/>
                </a:solidFill>
              </a:rPr>
              <a:t> of </a:t>
            </a:r>
            <a:r>
              <a:rPr lang="fr-BE" sz="2400" b="1" dirty="0" err="1" smtClean="0">
                <a:solidFill>
                  <a:srgbClr val="0070C0"/>
                </a:solidFill>
              </a:rPr>
              <a:t>current</a:t>
            </a:r>
            <a:r>
              <a:rPr lang="fr-BE" sz="2400" b="1" dirty="0" smtClean="0">
                <a:solidFill>
                  <a:srgbClr val="0070C0"/>
                </a:solidFill>
              </a:rPr>
              <a:t> agriculture</a:t>
            </a:r>
            <a:endParaRPr lang="en-GB" sz="2400" b="1" dirty="0">
              <a:solidFill>
                <a:srgbClr val="0070C0"/>
              </a:solidFill>
            </a:endParaRPr>
          </a:p>
        </p:txBody>
      </p:sp>
      <p:pic>
        <p:nvPicPr>
          <p:cNvPr id="12" name="Picture 2" descr="https://sustainabledevelopment.un.org/content/images/E_SDG_Icons-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8151" y="6440557"/>
            <a:ext cx="986833" cy="93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https://sustainabledevelopment.un.org/content/images/E_SDG_Icons-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9260" y="6440557"/>
            <a:ext cx="989049" cy="93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https://sustainabledevelopment.un.org/content/images/E_SDG_Icons-1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0967" y="6440557"/>
            <a:ext cx="989053" cy="93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descr="https://sustainabledevelopment.un.org/content/images/E_SDG_Icons-1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08416" y="6450496"/>
            <a:ext cx="989051" cy="93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Down Arrow 15"/>
          <p:cNvSpPr/>
          <p:nvPr/>
        </p:nvSpPr>
        <p:spPr>
          <a:xfrm>
            <a:off x="2344743" y="5761910"/>
            <a:ext cx="276225" cy="4835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1405" tIns="45703" rIns="91405" bIns="45703" spcCol="0" rtlCol="0" anchor="ctr"/>
          <a:lstStyle/>
          <a:p>
            <a:pPr algn="ctr"/>
            <a:endParaRPr lang="en-GB">
              <a:solidFill>
                <a:schemeClr val="tx1"/>
              </a:solidFill>
            </a:endParaRPr>
          </a:p>
        </p:txBody>
      </p:sp>
      <p:sp>
        <p:nvSpPr>
          <p:cNvPr id="18" name="TextBox 17"/>
          <p:cNvSpPr txBox="1"/>
          <p:nvPr/>
        </p:nvSpPr>
        <p:spPr>
          <a:xfrm>
            <a:off x="6029326" y="1333503"/>
            <a:ext cx="4591050" cy="1384956"/>
          </a:xfrm>
          <a:prstGeom prst="rect">
            <a:avLst/>
          </a:prstGeom>
          <a:solidFill>
            <a:schemeClr val="tx1"/>
          </a:solidFill>
        </p:spPr>
        <p:txBody>
          <a:bodyPr wrap="square" lIns="91402" tIns="45701" rIns="91402" bIns="45701" rtlCol="0">
            <a:spAutoFit/>
          </a:bodyPr>
          <a:lstStyle/>
          <a:p>
            <a:r>
              <a:rPr lang="en-GB" dirty="0">
                <a:solidFill>
                  <a:srgbClr val="000000"/>
                </a:solidFill>
              </a:rPr>
              <a:t>Agricultural land: more than half of </a:t>
            </a:r>
            <a:r>
              <a:rPr lang="en-GB" dirty="0" smtClean="0">
                <a:solidFill>
                  <a:srgbClr val="000000"/>
                </a:solidFill>
              </a:rPr>
              <a:t>EU </a:t>
            </a:r>
            <a:r>
              <a:rPr lang="en-GB" dirty="0">
                <a:solidFill>
                  <a:srgbClr val="000000"/>
                </a:solidFill>
              </a:rPr>
              <a:t>area (with forestry about 85%). Ways in which the land is managed have significant, wide impact. </a:t>
            </a:r>
          </a:p>
        </p:txBody>
      </p:sp>
      <p:sp>
        <p:nvSpPr>
          <p:cNvPr id="19" name="Right Arrow 18"/>
          <p:cNvSpPr/>
          <p:nvPr/>
        </p:nvSpPr>
        <p:spPr>
          <a:xfrm>
            <a:off x="5531660" y="1987926"/>
            <a:ext cx="595316"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05" tIns="45703" rIns="91405" bIns="45703" spcCol="0" rtlCol="0" anchor="ctr"/>
          <a:lstStyle/>
          <a:p>
            <a:pPr algn="ctr"/>
            <a:endParaRPr lang="en-GB" dirty="0"/>
          </a:p>
        </p:txBody>
      </p:sp>
      <p:sp>
        <p:nvSpPr>
          <p:cNvPr id="25" name="Right Arrow 24"/>
          <p:cNvSpPr/>
          <p:nvPr/>
        </p:nvSpPr>
        <p:spPr>
          <a:xfrm>
            <a:off x="5531660" y="3365519"/>
            <a:ext cx="595316"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05" tIns="45703" rIns="91405" bIns="45703" spcCol="0" rtlCol="0" anchor="ctr"/>
          <a:lstStyle/>
          <a:p>
            <a:pPr algn="ctr"/>
            <a:endParaRPr lang="en-GB" dirty="0"/>
          </a:p>
        </p:txBody>
      </p:sp>
      <p:sp>
        <p:nvSpPr>
          <p:cNvPr id="26" name="Right Arrow 25"/>
          <p:cNvSpPr/>
          <p:nvPr/>
        </p:nvSpPr>
        <p:spPr>
          <a:xfrm>
            <a:off x="5531660" y="4674117"/>
            <a:ext cx="595316"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05" tIns="45703" rIns="91405" bIns="45703" spcCol="0" rtlCol="0" anchor="ctr"/>
          <a:lstStyle/>
          <a:p>
            <a:pPr algn="ctr"/>
            <a:endParaRPr lang="en-GB" dirty="0"/>
          </a:p>
        </p:txBody>
      </p:sp>
    </p:spTree>
    <p:extLst>
      <p:ext uri="{BB962C8B-B14F-4D97-AF65-F5344CB8AC3E}">
        <p14:creationId xmlns:p14="http://schemas.microsoft.com/office/powerpoint/2010/main" val="167522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18" grpId="0" animBg="1"/>
      <p:bldP spid="19" grpId="0" animBg="1"/>
      <p:bldP spid="25"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21790" y="371475"/>
            <a:ext cx="6703774" cy="895350"/>
          </a:xfrm>
        </p:spPr>
        <p:txBody>
          <a:bodyPr>
            <a:normAutofit/>
          </a:bodyPr>
          <a:lstStyle/>
          <a:p>
            <a:r>
              <a:rPr lang="fr-BE" sz="2400" b="1" dirty="0" smtClean="0">
                <a:solidFill>
                  <a:srgbClr val="0070C0"/>
                </a:solidFill>
              </a:rPr>
              <a:t>Future of agriculture? A </a:t>
            </a:r>
            <a:r>
              <a:rPr lang="fr-BE" sz="2400" b="1" dirty="0" err="1" smtClean="0">
                <a:solidFill>
                  <a:srgbClr val="0070C0"/>
                </a:solidFill>
              </a:rPr>
              <a:t>role</a:t>
            </a:r>
            <a:r>
              <a:rPr lang="fr-BE" sz="2400" b="1" dirty="0" smtClean="0">
                <a:solidFill>
                  <a:srgbClr val="0070C0"/>
                </a:solidFill>
              </a:rPr>
              <a:t> </a:t>
            </a:r>
            <a:br>
              <a:rPr lang="fr-BE" sz="2400" b="1" dirty="0" smtClean="0">
                <a:solidFill>
                  <a:srgbClr val="0070C0"/>
                </a:solidFill>
              </a:rPr>
            </a:br>
            <a:r>
              <a:rPr lang="fr-BE" sz="2400" b="1" dirty="0" smtClean="0">
                <a:solidFill>
                  <a:srgbClr val="0070C0"/>
                </a:solidFill>
              </a:rPr>
              <a:t>for </a:t>
            </a:r>
            <a:r>
              <a:rPr lang="fr-BE" sz="2400" b="1" dirty="0" err="1" smtClean="0">
                <a:solidFill>
                  <a:srgbClr val="0070C0"/>
                </a:solidFill>
              </a:rPr>
              <a:t>research</a:t>
            </a:r>
            <a:endParaRPr lang="en-GB" sz="2400" b="1" dirty="0">
              <a:solidFill>
                <a:srgbClr val="0070C0"/>
              </a:solidFill>
            </a:endParaRPr>
          </a:p>
        </p:txBody>
      </p:sp>
      <p:sp>
        <p:nvSpPr>
          <p:cNvPr id="5" name="Shape 117"/>
          <p:cNvSpPr/>
          <p:nvPr/>
        </p:nvSpPr>
        <p:spPr>
          <a:xfrm>
            <a:off x="7273981" y="1509962"/>
            <a:ext cx="2925161" cy="2853034"/>
          </a:xfrm>
          <a:prstGeom prst="rect">
            <a:avLst/>
          </a:prstGeom>
          <a:solidFill>
            <a:srgbClr val="DCDEE0"/>
          </a:solidFill>
          <a:ln w="12700">
            <a:miter lim="400000"/>
          </a:ln>
          <a:effectLst>
            <a:outerShdw blurRad="101600" dist="112736" dir="5400000" rotWithShape="0">
              <a:srgbClr val="000000">
                <a:alpha val="50000"/>
              </a:srgbClr>
            </a:outerShdw>
          </a:effectLst>
        </p:spPr>
        <p:txBody>
          <a:bodyPr lIns="55282" tIns="55282" rIns="55282" bIns="55282" anchor="ctr"/>
          <a:lstStyle/>
          <a:p>
            <a:pPr marL="0" lvl="1" indent="248764" defTabSz="995052" hangingPunct="0">
              <a:spcBef>
                <a:spcPts val="544"/>
              </a:spcBef>
              <a:defRPr sz="1900" b="1">
                <a:uFill>
                  <a:solidFill>
                    <a:srgbClr val="000000"/>
                  </a:solidFill>
                </a:uFill>
                <a:latin typeface="Calibri"/>
                <a:ea typeface="Calibri"/>
                <a:cs typeface="Calibri"/>
                <a:sym typeface="Calibri"/>
              </a:defRPr>
            </a:pPr>
            <a:r>
              <a:rPr lang="en-GB" b="1" kern="0" dirty="0">
                <a:solidFill>
                  <a:srgbClr val="000000"/>
                </a:solidFill>
                <a:uFill>
                  <a:solidFill>
                    <a:srgbClr val="000000"/>
                  </a:solidFill>
                </a:uFill>
                <a:latin typeface="Calibri"/>
                <a:ea typeface="Calibri"/>
                <a:cs typeface="Calibri"/>
                <a:sym typeface="Calibri"/>
              </a:rPr>
              <a:t>Examples of trade-offs</a:t>
            </a:r>
          </a:p>
          <a:p>
            <a:pPr marL="575262" lvl="1" indent="-310954" defTabSz="995052" hangingPunct="0">
              <a:spcBef>
                <a:spcPts val="544"/>
              </a:spcBef>
              <a:buSzPct val="61000"/>
              <a:buFontTx/>
              <a:buChar char="•"/>
              <a:defRPr sz="1900">
                <a:uFill>
                  <a:solidFill>
                    <a:srgbClr val="000000"/>
                  </a:solidFill>
                </a:uFill>
                <a:latin typeface="Calibri"/>
                <a:ea typeface="Calibri"/>
                <a:cs typeface="Calibri"/>
                <a:sym typeface="Calibri"/>
              </a:defRPr>
            </a:pPr>
            <a:r>
              <a:rPr lang="en-GB" kern="0" dirty="0">
                <a:solidFill>
                  <a:srgbClr val="000000"/>
                </a:solidFill>
                <a:uFill>
                  <a:solidFill>
                    <a:srgbClr val="000000"/>
                  </a:solidFill>
                </a:uFill>
                <a:latin typeface="Calibri"/>
                <a:ea typeface="Calibri"/>
                <a:cs typeface="Calibri"/>
                <a:sym typeface="Calibri"/>
              </a:rPr>
              <a:t>income/</a:t>
            </a:r>
            <a:r>
              <a:rPr lang="en-GB" kern="0" dirty="0" err="1">
                <a:solidFill>
                  <a:srgbClr val="000000"/>
                </a:solidFill>
                <a:uFill>
                  <a:solidFill>
                    <a:srgbClr val="000000"/>
                  </a:solidFill>
                </a:uFill>
                <a:latin typeface="Calibri"/>
                <a:ea typeface="Calibri"/>
                <a:cs typeface="Calibri"/>
                <a:sym typeface="Calibri"/>
              </a:rPr>
              <a:t>labor</a:t>
            </a:r>
            <a:endParaRPr lang="en-GB" kern="0" dirty="0">
              <a:solidFill>
                <a:srgbClr val="000000"/>
              </a:solidFill>
              <a:uFill>
                <a:solidFill>
                  <a:srgbClr val="000000"/>
                </a:solidFill>
              </a:uFill>
              <a:latin typeface="Calibri"/>
              <a:ea typeface="Calibri"/>
              <a:cs typeface="Calibri"/>
              <a:sym typeface="Calibri"/>
            </a:endParaRPr>
          </a:p>
          <a:p>
            <a:pPr marL="575262" lvl="1" indent="-310954" defTabSz="995052" hangingPunct="0">
              <a:spcBef>
                <a:spcPts val="544"/>
              </a:spcBef>
              <a:buSzPct val="61000"/>
              <a:buFontTx/>
              <a:buChar char="•"/>
              <a:defRPr sz="1900">
                <a:uFill>
                  <a:solidFill>
                    <a:srgbClr val="000000"/>
                  </a:solidFill>
                </a:uFill>
                <a:latin typeface="Calibri"/>
                <a:ea typeface="Calibri"/>
                <a:cs typeface="Calibri"/>
                <a:sym typeface="Calibri"/>
              </a:defRPr>
            </a:pPr>
            <a:r>
              <a:rPr lang="en-GB" kern="0" dirty="0">
                <a:solidFill>
                  <a:srgbClr val="000000"/>
                </a:solidFill>
                <a:uFill>
                  <a:solidFill>
                    <a:srgbClr val="000000"/>
                  </a:solidFill>
                </a:uFill>
                <a:latin typeface="Calibri"/>
                <a:ea typeface="Calibri"/>
                <a:cs typeface="Calibri"/>
                <a:sym typeface="Calibri"/>
              </a:rPr>
              <a:t>yield/cost</a:t>
            </a:r>
          </a:p>
          <a:p>
            <a:pPr marL="575262" lvl="1" indent="-310954" defTabSz="995052" hangingPunct="0">
              <a:spcBef>
                <a:spcPts val="544"/>
              </a:spcBef>
              <a:buSzPct val="61000"/>
              <a:buFontTx/>
              <a:buChar char="•"/>
              <a:defRPr sz="1900">
                <a:uFill>
                  <a:solidFill>
                    <a:srgbClr val="000000"/>
                  </a:solidFill>
                </a:uFill>
                <a:latin typeface="Calibri"/>
                <a:ea typeface="Calibri"/>
                <a:cs typeface="Calibri"/>
                <a:sym typeface="Calibri"/>
              </a:defRPr>
            </a:pPr>
            <a:r>
              <a:rPr lang="en-GB" kern="0" dirty="0">
                <a:solidFill>
                  <a:srgbClr val="000000"/>
                </a:solidFill>
                <a:uFill>
                  <a:solidFill>
                    <a:srgbClr val="000000"/>
                  </a:solidFill>
                </a:uFill>
                <a:latin typeface="Calibri"/>
                <a:ea typeface="Calibri"/>
                <a:cs typeface="Calibri"/>
                <a:sym typeface="Calibri"/>
              </a:rPr>
              <a:t>quantity/quality</a:t>
            </a:r>
          </a:p>
          <a:p>
            <a:pPr marL="575262" lvl="1" indent="-310954" defTabSz="995052" hangingPunct="0">
              <a:spcBef>
                <a:spcPts val="544"/>
              </a:spcBef>
              <a:buSzPct val="61000"/>
              <a:buFontTx/>
              <a:buChar char="•"/>
              <a:defRPr sz="1900">
                <a:uFill>
                  <a:solidFill>
                    <a:srgbClr val="000000"/>
                  </a:solidFill>
                </a:uFill>
                <a:latin typeface="Calibri"/>
                <a:ea typeface="Calibri"/>
                <a:cs typeface="Calibri"/>
                <a:sym typeface="Calibri"/>
              </a:defRPr>
            </a:pPr>
            <a:r>
              <a:rPr lang="en-GB" kern="0" dirty="0">
                <a:solidFill>
                  <a:srgbClr val="000000"/>
                </a:solidFill>
                <a:uFill>
                  <a:solidFill>
                    <a:srgbClr val="000000"/>
                  </a:solidFill>
                </a:uFill>
                <a:latin typeface="Calibri"/>
                <a:ea typeface="Calibri"/>
                <a:cs typeface="Calibri"/>
                <a:sym typeface="Calibri"/>
              </a:rPr>
              <a:t>yield/price</a:t>
            </a:r>
          </a:p>
          <a:p>
            <a:pPr marL="575262" lvl="1" indent="-310954" defTabSz="995052" hangingPunct="0">
              <a:spcBef>
                <a:spcPts val="544"/>
              </a:spcBef>
              <a:buSzPct val="61000"/>
              <a:buFontTx/>
              <a:buChar char="•"/>
              <a:defRPr sz="1900">
                <a:uFill>
                  <a:solidFill>
                    <a:srgbClr val="000000"/>
                  </a:solidFill>
                </a:uFill>
                <a:latin typeface="Calibri"/>
                <a:ea typeface="Calibri"/>
                <a:cs typeface="Calibri"/>
                <a:sym typeface="Calibri"/>
              </a:defRPr>
            </a:pPr>
            <a:r>
              <a:rPr lang="en-GB" kern="0" dirty="0">
                <a:solidFill>
                  <a:srgbClr val="000000"/>
                </a:solidFill>
                <a:uFill>
                  <a:solidFill>
                    <a:srgbClr val="000000"/>
                  </a:solidFill>
                </a:uFill>
                <a:latin typeface="Calibri"/>
                <a:ea typeface="Calibri"/>
                <a:cs typeface="Calibri"/>
                <a:sym typeface="Calibri"/>
              </a:rPr>
              <a:t>resilience/speculation</a:t>
            </a:r>
          </a:p>
          <a:p>
            <a:pPr marL="575262" lvl="1" indent="-310954" defTabSz="995052" hangingPunct="0">
              <a:spcBef>
                <a:spcPts val="544"/>
              </a:spcBef>
              <a:buSzPct val="61000"/>
              <a:buFontTx/>
              <a:buChar char="•"/>
              <a:defRPr sz="1900">
                <a:uFill>
                  <a:solidFill>
                    <a:srgbClr val="000000"/>
                  </a:solidFill>
                </a:uFill>
                <a:latin typeface="Calibri"/>
                <a:ea typeface="Calibri"/>
                <a:cs typeface="Calibri"/>
                <a:sym typeface="Calibri"/>
              </a:defRPr>
            </a:pPr>
            <a:r>
              <a:rPr lang="en-GB" kern="0" dirty="0">
                <a:solidFill>
                  <a:srgbClr val="000000"/>
                </a:solidFill>
                <a:uFill>
                  <a:solidFill>
                    <a:srgbClr val="000000"/>
                  </a:solidFill>
                </a:uFill>
                <a:latin typeface="Calibri"/>
                <a:ea typeface="Calibri"/>
                <a:cs typeface="Calibri"/>
                <a:sym typeface="Calibri"/>
              </a:rPr>
              <a:t>farm/post farm share</a:t>
            </a:r>
          </a:p>
        </p:txBody>
      </p:sp>
      <p:pic>
        <p:nvPicPr>
          <p:cNvPr id="6" name="AdobeStock_98205669.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86520" y="5833008"/>
            <a:ext cx="2509628" cy="1708927"/>
          </a:xfrm>
          <a:prstGeom prst="rect">
            <a:avLst/>
          </a:prstGeom>
          <a:ln w="25400"/>
        </p:spPr>
      </p:pic>
      <p:pic>
        <p:nvPicPr>
          <p:cNvPr id="7" name="AdobeStock_24061482.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7654" y="5760271"/>
            <a:ext cx="2565490" cy="1708929"/>
          </a:xfrm>
          <a:prstGeom prst="rect">
            <a:avLst/>
          </a:prstGeom>
          <a:ln w="25400"/>
        </p:spPr>
      </p:pic>
      <p:sp>
        <p:nvSpPr>
          <p:cNvPr id="10" name="TextBox 9"/>
          <p:cNvSpPr txBox="1"/>
          <p:nvPr/>
        </p:nvSpPr>
        <p:spPr>
          <a:xfrm>
            <a:off x="225335" y="1509962"/>
            <a:ext cx="6254784" cy="4939775"/>
          </a:xfrm>
          <a:prstGeom prst="rect">
            <a:avLst/>
          </a:prstGeom>
          <a:noFill/>
        </p:spPr>
        <p:txBody>
          <a:bodyPr wrap="square" lIns="91402" tIns="45701" rIns="91402" bIns="45701" rtlCol="0">
            <a:spAutoFit/>
          </a:bodyPr>
          <a:lstStyle/>
          <a:p>
            <a:r>
              <a:rPr lang="en-GB" dirty="0" smtClean="0">
                <a:solidFill>
                  <a:srgbClr val="000000"/>
                </a:solidFill>
              </a:rPr>
              <a:t>Main challenge for future of agriculture: Interface between production and environment </a:t>
            </a:r>
          </a:p>
          <a:p>
            <a:endParaRPr lang="en-GB" dirty="0">
              <a:solidFill>
                <a:srgbClr val="000000"/>
              </a:solidFill>
            </a:endParaRPr>
          </a:p>
          <a:p>
            <a:r>
              <a:rPr lang="en-GB" dirty="0" smtClean="0">
                <a:solidFill>
                  <a:srgbClr val="000000"/>
                </a:solidFill>
              </a:rPr>
              <a:t>Requires thorough understanding of trade-offs</a:t>
            </a:r>
          </a:p>
          <a:p>
            <a:r>
              <a:rPr lang="en-GB" dirty="0" smtClean="0">
                <a:solidFill>
                  <a:srgbClr val="000000"/>
                </a:solidFill>
              </a:rPr>
              <a:t>between productivity and sustainability</a:t>
            </a:r>
          </a:p>
          <a:p>
            <a:endParaRPr lang="en-GB" dirty="0">
              <a:solidFill>
                <a:srgbClr val="000000"/>
              </a:solidFill>
            </a:endParaRPr>
          </a:p>
          <a:p>
            <a:pPr marL="539750" indent="-539750"/>
            <a:r>
              <a:rPr lang="en-GB" dirty="0" smtClean="0">
                <a:solidFill>
                  <a:srgbClr val="000000"/>
                </a:solidFill>
              </a:rPr>
              <a:t>	From maximisation to optimisation (e.g. </a:t>
            </a:r>
            <a:r>
              <a:rPr lang="en-GB" dirty="0">
                <a:solidFill>
                  <a:srgbClr val="000000"/>
                </a:solidFill>
              </a:rPr>
              <a:t>upgrade from yield to income, welfare and ecosystems </a:t>
            </a:r>
            <a:r>
              <a:rPr lang="en-GB" dirty="0" smtClean="0">
                <a:solidFill>
                  <a:srgbClr val="000000"/>
                </a:solidFill>
              </a:rPr>
              <a:t>services)</a:t>
            </a:r>
          </a:p>
          <a:p>
            <a:pPr marL="400108" indent="-356918"/>
            <a:endParaRPr lang="en-GB" dirty="0">
              <a:solidFill>
                <a:srgbClr val="000000"/>
              </a:solidFill>
            </a:endParaRPr>
          </a:p>
          <a:p>
            <a:pPr marL="539750" indent="-539750"/>
            <a:r>
              <a:rPr lang="en-GB" dirty="0" smtClean="0">
                <a:solidFill>
                  <a:srgbClr val="000000"/>
                </a:solidFill>
              </a:rPr>
              <a:t>	AGRI strategy taking </a:t>
            </a:r>
            <a:r>
              <a:rPr lang="en-GB" dirty="0" smtClean="0">
                <a:solidFill>
                  <a:srgbClr val="C00000"/>
                </a:solidFill>
              </a:rPr>
              <a:t>resources</a:t>
            </a:r>
            <a:r>
              <a:rPr lang="en-GB" dirty="0" smtClean="0">
                <a:solidFill>
                  <a:srgbClr val="000000"/>
                </a:solidFill>
              </a:rPr>
              <a:t> (natural, human)  as </a:t>
            </a:r>
            <a:r>
              <a:rPr lang="en-GB" dirty="0" smtClean="0">
                <a:solidFill>
                  <a:srgbClr val="C00000"/>
                </a:solidFill>
              </a:rPr>
              <a:t>starting point </a:t>
            </a:r>
            <a:r>
              <a:rPr lang="en-GB" dirty="0" smtClean="0">
                <a:solidFill>
                  <a:srgbClr val="000000"/>
                </a:solidFill>
              </a:rPr>
              <a:t>for developing optimisation approaches</a:t>
            </a:r>
            <a:endParaRPr lang="en-GB" dirty="0">
              <a:solidFill>
                <a:srgbClr val="000000"/>
              </a:solidFill>
            </a:endParaRPr>
          </a:p>
          <a:p>
            <a:r>
              <a:rPr lang="en-GB" dirty="0" smtClean="0">
                <a:solidFill>
                  <a:srgbClr val="000000"/>
                </a:solidFill>
              </a:rPr>
              <a:t/>
            </a:r>
            <a:br>
              <a:rPr lang="en-GB" dirty="0" smtClean="0">
                <a:solidFill>
                  <a:srgbClr val="000000"/>
                </a:solidFill>
              </a:rPr>
            </a:br>
            <a:endParaRPr lang="en-GB" dirty="0" smtClean="0">
              <a:solidFill>
                <a:srgbClr val="000000"/>
              </a:solidFill>
            </a:endParaRPr>
          </a:p>
        </p:txBody>
      </p:sp>
      <p:sp>
        <p:nvSpPr>
          <p:cNvPr id="11" name="Right Arrow 10"/>
          <p:cNvSpPr/>
          <p:nvPr/>
        </p:nvSpPr>
        <p:spPr>
          <a:xfrm flipV="1">
            <a:off x="284917" y="3845026"/>
            <a:ext cx="437075" cy="1974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05" tIns="45703" rIns="91405" bIns="45703" spcCol="0" rtlCol="0" anchor="ctr"/>
          <a:lstStyle/>
          <a:p>
            <a:pPr algn="ctr"/>
            <a:endParaRPr lang="en-GB" dirty="0"/>
          </a:p>
        </p:txBody>
      </p:sp>
      <p:sp>
        <p:nvSpPr>
          <p:cNvPr id="13" name="Right Arrow 10"/>
          <p:cNvSpPr/>
          <p:nvPr/>
        </p:nvSpPr>
        <p:spPr>
          <a:xfrm flipV="1">
            <a:off x="250652" y="5048667"/>
            <a:ext cx="437075" cy="1974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05" tIns="45703" rIns="91405" bIns="45703" spcCol="0" rtlCol="0" anchor="ctr"/>
          <a:lstStyle/>
          <a:p>
            <a:pPr algn="ctr"/>
            <a:endParaRPr lang="en-GB" dirty="0"/>
          </a:p>
        </p:txBody>
      </p:sp>
    </p:spTree>
    <p:extLst>
      <p:ext uri="{BB962C8B-B14F-4D97-AF65-F5344CB8AC3E}">
        <p14:creationId xmlns:p14="http://schemas.microsoft.com/office/powerpoint/2010/main" val="2381547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329" y="1555935"/>
            <a:ext cx="2436738" cy="936303"/>
          </a:xfrm>
          <a:prstGeom prst="rect">
            <a:avLst/>
          </a:prstGeom>
          <a:noFill/>
        </p:spPr>
        <p:txBody>
          <a:bodyPr wrap="square" lIns="104261" tIns="52131" rIns="104261" bIns="52131" rtlCol="0">
            <a:spAutoFit/>
          </a:bodyPr>
          <a:lstStyle/>
          <a:p>
            <a:r>
              <a:rPr lang="en-US" sz="2700" b="1" dirty="0">
                <a:solidFill>
                  <a:srgbClr val="C00000"/>
                </a:solidFill>
              </a:rPr>
              <a:t>R&amp;D Investments</a:t>
            </a:r>
          </a:p>
        </p:txBody>
      </p:sp>
      <p:sp>
        <p:nvSpPr>
          <p:cNvPr id="5" name="TextBox 4"/>
          <p:cNvSpPr txBox="1"/>
          <p:nvPr/>
        </p:nvSpPr>
        <p:spPr>
          <a:xfrm>
            <a:off x="7280651" y="1153081"/>
            <a:ext cx="2855293" cy="1351775"/>
          </a:xfrm>
          <a:prstGeom prst="rect">
            <a:avLst/>
          </a:prstGeom>
          <a:noFill/>
        </p:spPr>
        <p:txBody>
          <a:bodyPr wrap="square" lIns="104261" tIns="52131" rIns="104261" bIns="52131" rtlCol="0">
            <a:spAutoFit/>
          </a:bodyPr>
          <a:lstStyle/>
          <a:p>
            <a:r>
              <a:rPr lang="en-US" sz="2700" b="1" dirty="0">
                <a:solidFill>
                  <a:srgbClr val="C00000"/>
                </a:solidFill>
              </a:rPr>
              <a:t>Farm Productivity Growth</a:t>
            </a:r>
          </a:p>
        </p:txBody>
      </p:sp>
      <p:sp>
        <p:nvSpPr>
          <p:cNvPr id="6" name="Right Arrow 5"/>
          <p:cNvSpPr/>
          <p:nvPr/>
        </p:nvSpPr>
        <p:spPr>
          <a:xfrm>
            <a:off x="4904425" y="1679067"/>
            <a:ext cx="1144024" cy="588913"/>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104261" tIns="52131" rIns="104261" bIns="52131" rtlCol="0" anchor="ctr"/>
          <a:lstStyle/>
          <a:p>
            <a:pPr algn="ctr"/>
            <a:endParaRPr lang="en-US">
              <a:solidFill>
                <a:srgbClr val="C00000"/>
              </a:solidFill>
            </a:endParaRPr>
          </a:p>
        </p:txBody>
      </p:sp>
      <p:grpSp>
        <p:nvGrpSpPr>
          <p:cNvPr id="7" name="Group 6"/>
          <p:cNvGrpSpPr/>
          <p:nvPr/>
        </p:nvGrpSpPr>
        <p:grpSpPr>
          <a:xfrm>
            <a:off x="281894" y="2391112"/>
            <a:ext cx="9278692" cy="5512966"/>
            <a:chOff x="202002" y="1822456"/>
            <a:chExt cx="7935451" cy="5001263"/>
          </a:xfrm>
        </p:grpSpPr>
        <p:sp>
          <p:nvSpPr>
            <p:cNvPr id="12" name="TextBox 1"/>
            <p:cNvSpPr txBox="1"/>
            <p:nvPr/>
          </p:nvSpPr>
          <p:spPr>
            <a:xfrm>
              <a:off x="202002" y="6300273"/>
              <a:ext cx="4880361" cy="52344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CA" sz="1400" dirty="0"/>
                <a:t>Source: Alston, Anderson, James and Pardey (2010, 2011)</a:t>
              </a:r>
            </a:p>
          </p:txBody>
        </p:sp>
        <p:grpSp>
          <p:nvGrpSpPr>
            <p:cNvPr id="3" name="Group 2"/>
            <p:cNvGrpSpPr/>
            <p:nvPr/>
          </p:nvGrpSpPr>
          <p:grpSpPr>
            <a:xfrm>
              <a:off x="343217" y="1822456"/>
              <a:ext cx="7794236" cy="4101169"/>
              <a:chOff x="343217" y="1822456"/>
              <a:chExt cx="7794236" cy="4101169"/>
            </a:xfrm>
          </p:grpSpPr>
          <p:graphicFrame>
            <p:nvGraphicFramePr>
              <p:cNvPr id="9" name="Chart 8"/>
              <p:cNvGraphicFramePr>
                <a:graphicFrameLocks/>
              </p:cNvGraphicFramePr>
              <p:nvPr>
                <p:extLst>
                  <p:ext uri="{D42A27DB-BD31-4B8C-83A1-F6EECF244321}">
                    <p14:modId xmlns:p14="http://schemas.microsoft.com/office/powerpoint/2010/main" val="822582172"/>
                  </p:ext>
                </p:extLst>
              </p:nvPr>
            </p:nvGraphicFramePr>
            <p:xfrm>
              <a:off x="1573620" y="1822456"/>
              <a:ext cx="6563833" cy="4101169"/>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p:cNvSpPr txBox="1"/>
              <p:nvPr/>
            </p:nvSpPr>
            <p:spPr>
              <a:xfrm>
                <a:off x="343217" y="2460552"/>
                <a:ext cx="1327895" cy="335051"/>
              </a:xfrm>
              <a:prstGeom prst="rect">
                <a:avLst/>
              </a:prstGeom>
              <a:noFill/>
            </p:spPr>
            <p:txBody>
              <a:bodyPr wrap="none" rtlCol="0">
                <a:spAutoFit/>
              </a:bodyPr>
              <a:lstStyle/>
              <a:p>
                <a:r>
                  <a:rPr lang="en-US" sz="1800" b="1" dirty="0">
                    <a:solidFill>
                      <a:prstClr val="black"/>
                    </a:solidFill>
                  </a:rPr>
                  <a:t>Lag Weights</a:t>
                </a:r>
              </a:p>
            </p:txBody>
          </p:sp>
        </p:grpSp>
      </p:grpSp>
      <p:sp>
        <p:nvSpPr>
          <p:cNvPr id="14" name="Title 8"/>
          <p:cNvSpPr txBox="1">
            <a:spLocks/>
          </p:cNvSpPr>
          <p:nvPr/>
        </p:nvSpPr>
        <p:spPr>
          <a:xfrm>
            <a:off x="281894" y="267521"/>
            <a:ext cx="6703774" cy="895350"/>
          </a:xfrm>
          <a:prstGeom prst="rect">
            <a:avLst/>
          </a:prstGeom>
        </p:spPr>
        <p:txBody>
          <a:bodyPr vert="horz" lIns="0" tIns="0" rIns="0" bIns="0" rtlCol="0" anchor="ctr">
            <a:normAutofit/>
          </a:bodyPr>
          <a:lstStyle>
            <a:lvl1pPr algn="l" defTabSz="400766" rtl="0" eaLnBrk="1" latinLnBrk="0" hangingPunct="1">
              <a:lnSpc>
                <a:spcPct val="90000"/>
              </a:lnSpc>
              <a:spcBef>
                <a:spcPct val="0"/>
              </a:spcBef>
              <a:buNone/>
              <a:defRPr sz="5000" i="0" kern="1200">
                <a:solidFill>
                  <a:schemeClr val="bg1"/>
                </a:solidFill>
                <a:latin typeface="PF Square Sans Pro" panose="02000506040000020004" pitchFamily="2" charset="0"/>
                <a:ea typeface="+mj-ea"/>
                <a:cs typeface="+mj-cs"/>
              </a:defRPr>
            </a:lvl1pPr>
          </a:lstStyle>
          <a:p>
            <a:pPr>
              <a:lnSpc>
                <a:spcPct val="150000"/>
              </a:lnSpc>
            </a:pPr>
            <a:r>
              <a:rPr lang="fr-BE" sz="2400" b="1" dirty="0" smtClean="0"/>
              <a:t>Agricultural </a:t>
            </a:r>
            <a:r>
              <a:rPr lang="fr-BE" sz="2400" b="1" dirty="0" err="1" smtClean="0"/>
              <a:t>research</a:t>
            </a:r>
            <a:r>
              <a:rPr lang="fr-BE" sz="2400" b="1" dirty="0" smtClean="0"/>
              <a:t>: </a:t>
            </a:r>
          </a:p>
          <a:p>
            <a:r>
              <a:rPr lang="fr-BE" sz="2400" b="1" dirty="0" err="1" smtClean="0"/>
              <a:t>Why</a:t>
            </a:r>
            <a:r>
              <a:rPr lang="fr-BE" sz="2400" b="1" dirty="0" smtClean="0"/>
              <a:t> the long </a:t>
            </a:r>
            <a:r>
              <a:rPr lang="fr-BE" sz="2400" b="1" dirty="0" err="1" smtClean="0"/>
              <a:t>run</a:t>
            </a:r>
            <a:r>
              <a:rPr lang="fr-BE" sz="2400" b="1" dirty="0" smtClean="0"/>
              <a:t> </a:t>
            </a:r>
            <a:r>
              <a:rPr lang="fr-BE" sz="2400" b="1" dirty="0" err="1" smtClean="0"/>
              <a:t>matters</a:t>
            </a:r>
            <a:r>
              <a:rPr lang="fr-BE" sz="2400" b="1" dirty="0" smtClean="0"/>
              <a:t>    </a:t>
            </a:r>
            <a:endParaRPr lang="en-GB" sz="2400" b="1" dirty="0"/>
          </a:p>
        </p:txBody>
      </p:sp>
      <p:sp>
        <p:nvSpPr>
          <p:cNvPr id="11" name="Textfeld 10"/>
          <p:cNvSpPr txBox="1"/>
          <p:nvPr/>
        </p:nvSpPr>
        <p:spPr>
          <a:xfrm>
            <a:off x="9054548" y="6982688"/>
            <a:ext cx="1898374" cy="338554"/>
          </a:xfrm>
          <a:prstGeom prst="rect">
            <a:avLst/>
          </a:prstGeom>
          <a:noFill/>
        </p:spPr>
        <p:txBody>
          <a:bodyPr wrap="square" rtlCol="0">
            <a:spAutoFit/>
          </a:bodyPr>
          <a:lstStyle/>
          <a:p>
            <a:r>
              <a:rPr lang="de-DE" sz="1600" dirty="0" err="1" smtClean="0">
                <a:solidFill>
                  <a:srgbClr val="000000"/>
                </a:solidFill>
              </a:rPr>
              <a:t>By</a:t>
            </a:r>
            <a:r>
              <a:rPr lang="de-DE" sz="1600" dirty="0" smtClean="0">
                <a:solidFill>
                  <a:srgbClr val="000000"/>
                </a:solidFill>
              </a:rPr>
              <a:t> P. </a:t>
            </a:r>
            <a:r>
              <a:rPr lang="de-DE" sz="1600" dirty="0" err="1" smtClean="0">
                <a:solidFill>
                  <a:srgbClr val="000000"/>
                </a:solidFill>
              </a:rPr>
              <a:t>Pardey</a:t>
            </a:r>
            <a:endParaRPr lang="en-GB" sz="1600" dirty="0">
              <a:solidFill>
                <a:srgbClr val="000000"/>
              </a:solidFill>
            </a:endParaRPr>
          </a:p>
        </p:txBody>
      </p:sp>
    </p:spTree>
    <p:extLst>
      <p:ext uri="{BB962C8B-B14F-4D97-AF65-F5344CB8AC3E}">
        <p14:creationId xmlns:p14="http://schemas.microsoft.com/office/powerpoint/2010/main" val="127384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4753" y="1375307"/>
            <a:ext cx="9550595" cy="1472120"/>
          </a:xfrm>
        </p:spPr>
        <p:txBody>
          <a:bodyPr>
            <a:normAutofit/>
          </a:bodyPr>
          <a:lstStyle/>
          <a:p>
            <a:pPr algn="ctr"/>
            <a:r>
              <a:rPr lang="en-GB" sz="2400" b="1" dirty="0"/>
              <a:t>A long-term strategy will improve </a:t>
            </a:r>
            <a:br>
              <a:rPr lang="en-GB" sz="2400" b="1" dirty="0"/>
            </a:br>
            <a:r>
              <a:rPr lang="en-GB" sz="2400" b="1" dirty="0"/>
              <a:t>consistency, efficiency and impact</a:t>
            </a:r>
          </a:p>
        </p:txBody>
      </p:sp>
      <p:sp>
        <p:nvSpPr>
          <p:cNvPr id="3" name="Content Placeholder 2"/>
          <p:cNvSpPr>
            <a:spLocks noGrp="1"/>
          </p:cNvSpPr>
          <p:nvPr>
            <p:ph idx="13"/>
          </p:nvPr>
        </p:nvSpPr>
        <p:spPr>
          <a:xfrm>
            <a:off x="541507" y="2786744"/>
            <a:ext cx="9563076" cy="4165600"/>
          </a:xfrm>
        </p:spPr>
        <p:txBody>
          <a:bodyPr>
            <a:normAutofit/>
          </a:bodyPr>
          <a:lstStyle/>
          <a:p>
            <a:pPr marL="342709" indent="-342709">
              <a:buFont typeface="Arial" panose="020B0604020202020204" pitchFamily="34" charset="0"/>
              <a:buChar char="•"/>
            </a:pPr>
            <a:r>
              <a:rPr lang="en-GB" sz="2400" i="0" dirty="0">
                <a:latin typeface="Verdana" panose="020B0604030504040204" pitchFamily="34" charset="0"/>
                <a:ea typeface="Verdana" panose="020B0604030504040204" pitchFamily="34" charset="0"/>
                <a:cs typeface="Verdana" panose="020B0604030504040204" pitchFamily="34" charset="0"/>
              </a:rPr>
              <a:t>Challenges are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long-term</a:t>
            </a:r>
            <a:r>
              <a:rPr lang="en-GB" sz="2400" i="0" dirty="0">
                <a:latin typeface="Verdana" panose="020B0604030504040204" pitchFamily="34" charset="0"/>
                <a:ea typeface="Verdana" panose="020B0604030504040204" pitchFamily="34" charset="0"/>
                <a:cs typeface="Verdana" panose="020B0604030504040204" pitchFamily="34" charset="0"/>
              </a:rPr>
              <a:t> and research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takes time - </a:t>
            </a:r>
            <a:r>
              <a:rPr lang="en-GB" sz="2400" i="0" dirty="0">
                <a:solidFill>
                  <a:srgbClr val="1F497D"/>
                </a:solidFill>
                <a:latin typeface="Verdana" panose="020B0604030504040204" pitchFamily="34" charset="0"/>
                <a:ea typeface="Verdana" panose="020B0604030504040204" pitchFamily="34" charset="0"/>
                <a:cs typeface="Verdana" panose="020B0604030504040204" pitchFamily="34" charset="0"/>
              </a:rPr>
              <a:t>Need for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continuous investment </a:t>
            </a:r>
            <a:r>
              <a:rPr lang="en-GB" sz="2400" i="0" dirty="0">
                <a:solidFill>
                  <a:srgbClr val="1F497D"/>
                </a:solidFill>
                <a:latin typeface="Verdana" panose="020B0604030504040204" pitchFamily="34" charset="0"/>
                <a:ea typeface="Verdana" panose="020B0604030504040204" pitchFamily="34" charset="0"/>
                <a:cs typeface="Verdana" panose="020B0604030504040204" pitchFamily="34" charset="0"/>
              </a:rPr>
              <a:t>to cope with major challenges in the long-run </a:t>
            </a:r>
          </a:p>
          <a:p>
            <a:pPr marL="342709" indent="-342709">
              <a:buFont typeface="Arial" panose="020B0604020202020204" pitchFamily="34" charset="0"/>
              <a:buChar char="•"/>
            </a:pPr>
            <a:r>
              <a:rPr lang="en-GB" sz="2400" i="0" dirty="0">
                <a:latin typeface="Verdana" panose="020B0604030504040204" pitchFamily="34" charset="0"/>
                <a:ea typeface="Verdana" panose="020B0604030504040204" pitchFamily="34" charset="0"/>
                <a:cs typeface="Verdana" panose="020B0604030504040204" pitchFamily="34" charset="0"/>
              </a:rPr>
              <a:t>Better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articulation of research policy with CAP and other EU policies </a:t>
            </a:r>
            <a:r>
              <a:rPr lang="en-GB" sz="2400" i="0" dirty="0">
                <a:latin typeface="Verdana" panose="020B0604030504040204" pitchFamily="34" charset="0"/>
                <a:ea typeface="Verdana" panose="020B0604030504040204" pitchFamily="34" charset="0"/>
                <a:cs typeface="Verdana" panose="020B0604030504040204" pitchFamily="34" charset="0"/>
              </a:rPr>
              <a:t>(climate, environment, energy, health, international development) </a:t>
            </a:r>
          </a:p>
          <a:p>
            <a:pPr marL="342709" indent="-342709">
              <a:buFont typeface="Arial" panose="020B0604020202020204" pitchFamily="34" charset="0"/>
              <a:buChar char="•"/>
            </a:pPr>
            <a:r>
              <a:rPr lang="en-GB" sz="2400" i="0" dirty="0">
                <a:latin typeface="Verdana" panose="020B0604030504040204" pitchFamily="34" charset="0"/>
                <a:ea typeface="Verdana" panose="020B0604030504040204" pitchFamily="34" charset="0"/>
                <a:cs typeface="Verdana" panose="020B0604030504040204" pitchFamily="34" charset="0"/>
              </a:rPr>
              <a:t>Better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articulation with activities of Member States</a:t>
            </a:r>
          </a:p>
          <a:p>
            <a:pPr marL="342709" indent="-342709">
              <a:buFont typeface="Arial" panose="020B0604020202020204" pitchFamily="34" charset="0"/>
              <a:buChar char="•"/>
            </a:pPr>
            <a:r>
              <a:rPr lang="en-GB" sz="2400" i="0" dirty="0">
                <a:latin typeface="Verdana" panose="020B0604030504040204" pitchFamily="34" charset="0"/>
                <a:ea typeface="Verdana" panose="020B0604030504040204" pitchFamily="34" charset="0"/>
                <a:cs typeface="Verdana" panose="020B0604030504040204" pitchFamily="34" charset="0"/>
              </a:rPr>
              <a:t>Better use of various instruments: more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impact</a:t>
            </a:r>
          </a:p>
          <a:p>
            <a:pPr marL="342709" indent="-342709">
              <a:buFont typeface="Arial" panose="020B0604020202020204" pitchFamily="34" charset="0"/>
              <a:buChar char="•"/>
            </a:pPr>
            <a:r>
              <a:rPr lang="en-GB" sz="2400" i="0" dirty="0">
                <a:latin typeface="Verdana" panose="020B0604030504040204" pitchFamily="34" charset="0"/>
                <a:ea typeface="Verdana" panose="020B0604030504040204" pitchFamily="34" charset="0"/>
                <a:cs typeface="Verdana" panose="020B0604030504040204" pitchFamily="34" charset="0"/>
              </a:rPr>
              <a:t>Enhance the role of Europe as a </a:t>
            </a:r>
            <a:r>
              <a:rPr lang="en-GB" sz="2400" i="0" dirty="0">
                <a:solidFill>
                  <a:srgbClr val="42A62A"/>
                </a:solidFill>
                <a:latin typeface="Verdana" panose="020B0604030504040204" pitchFamily="34" charset="0"/>
                <a:ea typeface="Verdana" panose="020B0604030504040204" pitchFamily="34" charset="0"/>
                <a:cs typeface="Verdana" panose="020B0604030504040204" pitchFamily="34" charset="0"/>
              </a:rPr>
              <a:t>key global player </a:t>
            </a:r>
            <a:r>
              <a:rPr lang="en-GB" sz="2400" i="0" dirty="0">
                <a:latin typeface="Verdana" panose="020B0604030504040204" pitchFamily="34" charset="0"/>
                <a:ea typeface="Verdana" panose="020B0604030504040204" pitchFamily="34" charset="0"/>
                <a:cs typeface="Verdana" panose="020B0604030504040204" pitchFamily="34" charset="0"/>
              </a:rPr>
              <a:t>in a field on which attention is increasing (UN, G20 etc.)</a:t>
            </a:r>
          </a:p>
          <a:p>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9621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01" y="1129018"/>
            <a:ext cx="9857362" cy="1472120"/>
          </a:xfrm>
        </p:spPr>
        <p:txBody>
          <a:bodyPr>
            <a:normAutofit/>
          </a:bodyPr>
          <a:lstStyle/>
          <a:p>
            <a:r>
              <a:rPr lang="fr-BE" sz="3600" dirty="0" smtClean="0"/>
              <a:t>How </a:t>
            </a:r>
            <a:r>
              <a:rPr lang="fr-BE" sz="3600" dirty="0" err="1" smtClean="0"/>
              <a:t>did</a:t>
            </a:r>
            <a:r>
              <a:rPr lang="fr-BE" sz="3600" dirty="0" smtClean="0"/>
              <a:t> </a:t>
            </a:r>
            <a:r>
              <a:rPr lang="fr-BE" sz="3600" dirty="0" err="1" smtClean="0"/>
              <a:t>we</a:t>
            </a:r>
            <a:r>
              <a:rPr lang="fr-BE" sz="3600" dirty="0" smtClean="0"/>
              <a:t> </a:t>
            </a:r>
            <a:r>
              <a:rPr lang="fr-BE" sz="3600" dirty="0" err="1" smtClean="0"/>
              <a:t>get</a:t>
            </a:r>
            <a:r>
              <a:rPr lang="fr-BE" sz="3600" dirty="0" smtClean="0"/>
              <a:t> </a:t>
            </a:r>
            <a:r>
              <a:rPr lang="fr-BE" sz="3600" dirty="0" err="1" smtClean="0"/>
              <a:t>there</a:t>
            </a:r>
            <a:r>
              <a:rPr lang="fr-BE" sz="3600" dirty="0" smtClean="0"/>
              <a:t>?</a:t>
            </a:r>
            <a:endParaRPr lang="en-GB" sz="3600" dirty="0"/>
          </a:p>
        </p:txBody>
      </p:sp>
      <p:graphicFrame>
        <p:nvGraphicFramePr>
          <p:cNvPr id="4" name="Content Placeholder 4"/>
          <p:cNvGraphicFramePr>
            <a:graphicFrameLocks/>
          </p:cNvGraphicFramePr>
          <p:nvPr>
            <p:extLst>
              <p:ext uri="{D42A27DB-BD31-4B8C-83A1-F6EECF244321}">
                <p14:modId xmlns:p14="http://schemas.microsoft.com/office/powerpoint/2010/main" val="1703816362"/>
              </p:ext>
            </p:extLst>
          </p:nvPr>
        </p:nvGraphicFramePr>
        <p:xfrm>
          <a:off x="95250" y="2279955"/>
          <a:ext cx="10596563" cy="3276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600081" y="6029329"/>
            <a:ext cx="3935616" cy="738625"/>
          </a:xfrm>
          <a:prstGeom prst="rect">
            <a:avLst/>
          </a:prstGeom>
          <a:noFill/>
        </p:spPr>
        <p:txBody>
          <a:bodyPr wrap="none" lIns="91402" tIns="45701" rIns="91402" bIns="45701" rtlCol="0">
            <a:spAutoFit/>
          </a:bodyPr>
          <a:lstStyle/>
          <a:p>
            <a:pPr marL="342753" indent="-342753">
              <a:buFont typeface="Arial" panose="020B0604020202020204" pitchFamily="34" charset="0"/>
              <a:buChar char="•"/>
            </a:pPr>
            <a:r>
              <a:rPr lang="fr-BE" dirty="0" err="1" smtClean="0">
                <a:solidFill>
                  <a:schemeClr val="bg1"/>
                </a:solidFill>
              </a:rPr>
              <a:t>Around</a:t>
            </a:r>
            <a:r>
              <a:rPr lang="fr-BE" dirty="0" smtClean="0">
                <a:solidFill>
                  <a:schemeClr val="bg1"/>
                </a:solidFill>
              </a:rPr>
              <a:t> 300 experts </a:t>
            </a:r>
            <a:r>
              <a:rPr lang="fr-BE" dirty="0" err="1" smtClean="0">
                <a:solidFill>
                  <a:schemeClr val="bg1"/>
                </a:solidFill>
              </a:rPr>
              <a:t>involved</a:t>
            </a:r>
            <a:endParaRPr lang="fr-BE" dirty="0" smtClean="0">
              <a:solidFill>
                <a:schemeClr val="bg1"/>
              </a:solidFill>
            </a:endParaRPr>
          </a:p>
          <a:p>
            <a:pPr marL="342753" indent="-342753">
              <a:buFont typeface="Arial" panose="020B0604020202020204" pitchFamily="34" charset="0"/>
              <a:buChar char="•"/>
            </a:pPr>
            <a:r>
              <a:rPr lang="fr-BE" dirty="0" smtClean="0">
                <a:solidFill>
                  <a:schemeClr val="bg1"/>
                </a:solidFill>
              </a:rPr>
              <a:t>2 consultations</a:t>
            </a:r>
            <a:endParaRPr lang="en-GB" dirty="0">
              <a:solidFill>
                <a:schemeClr val="bg1"/>
              </a:solidFill>
            </a:endParaRPr>
          </a:p>
        </p:txBody>
      </p:sp>
      <p:pic>
        <p:nvPicPr>
          <p:cNvPr id="1026" name="Picture 2"/>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6846062" y="5578371"/>
            <a:ext cx="1292556" cy="18228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C:\Users\schneag\strategic_approach_front_page_14561_3.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19081" y="5578371"/>
            <a:ext cx="1292411" cy="182283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8386426" y="4353314"/>
            <a:ext cx="1525066" cy="1310497"/>
            <a:chOff x="6647496" y="1965745"/>
            <a:chExt cx="1525066" cy="1310497"/>
          </a:xfrm>
        </p:grpSpPr>
        <p:sp>
          <p:nvSpPr>
            <p:cNvPr id="9" name="Rectangle 8"/>
            <p:cNvSpPr/>
            <p:nvPr/>
          </p:nvSpPr>
          <p:spPr>
            <a:xfrm>
              <a:off x="6647496" y="1965745"/>
              <a:ext cx="1525066" cy="131049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Rectangle 9"/>
            <p:cNvSpPr/>
            <p:nvPr/>
          </p:nvSpPr>
          <p:spPr>
            <a:xfrm>
              <a:off x="6647496" y="1965745"/>
              <a:ext cx="1525066" cy="131049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fr-BE" sz="1400" b="1" kern="1200"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May 2016: Final document</a:t>
              </a:r>
              <a:endParaRPr lang="en-GB" sz="1400" b="1" kern="12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352934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349" y="1614797"/>
            <a:ext cx="6238672" cy="385459"/>
          </a:xfrm>
        </p:spPr>
        <p:txBody>
          <a:bodyPr>
            <a:noAutofit/>
          </a:bodyPr>
          <a:lstStyle/>
          <a:p>
            <a:r>
              <a:rPr lang="fr-BE" sz="3600" dirty="0" err="1" smtClean="0"/>
              <a:t>Three</a:t>
            </a:r>
            <a:r>
              <a:rPr lang="fr-BE" sz="3600" dirty="0" smtClean="0"/>
              <a:t> </a:t>
            </a:r>
            <a:r>
              <a:rPr lang="fr-BE" sz="3600" dirty="0" err="1" smtClean="0"/>
              <a:t>chapters</a:t>
            </a:r>
            <a:endParaRPr lang="en-GB" sz="3600" dirty="0"/>
          </a:p>
        </p:txBody>
      </p:sp>
      <p:graphicFrame>
        <p:nvGraphicFramePr>
          <p:cNvPr id="5" name="Diagram 4"/>
          <p:cNvGraphicFramePr/>
          <p:nvPr>
            <p:extLst>
              <p:ext uri="{D42A27DB-BD31-4B8C-83A1-F6EECF244321}">
                <p14:modId xmlns:p14="http://schemas.microsoft.com/office/powerpoint/2010/main" val="2815316565"/>
              </p:ext>
            </p:extLst>
          </p:nvPr>
        </p:nvGraphicFramePr>
        <p:xfrm>
          <a:off x="343699" y="2647956"/>
          <a:ext cx="6809581" cy="4126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5" descr="C:\Users\schneag\strategic_approach_front_page_14561_3.jpg"/>
          <p:cNvPicPr>
            <a:picLocks noGrp="1" noChangeAspect="1" noChangeArrowheads="1"/>
          </p:cNvPicPr>
          <p:nvPr>
            <p:ph idx="13"/>
          </p:nvPr>
        </p:nvPicPr>
        <p:blipFill>
          <a:blip r:embed="rId7" cstate="print">
            <a:extLst>
              <a:ext uri="{28A0092B-C50C-407E-A947-70E740481C1C}">
                <a14:useLocalDpi xmlns:a14="http://schemas.microsoft.com/office/drawing/2010/main" val="0"/>
              </a:ext>
            </a:extLst>
          </a:blip>
          <a:srcRect/>
          <a:stretch>
            <a:fillRect/>
          </a:stretch>
        </p:blipFill>
        <p:spPr bwMode="auto">
          <a:xfrm>
            <a:off x="7532439" y="2581274"/>
            <a:ext cx="2881303"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294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r-BE" sz="3600" dirty="0"/>
              <a:t>Scope of the </a:t>
            </a:r>
            <a:r>
              <a:rPr lang="fr-BE" sz="3600" dirty="0" err="1"/>
              <a:t>strategy</a:t>
            </a:r>
            <a:r>
              <a:rPr lang="fr-BE" sz="3600" dirty="0"/>
              <a:t/>
            </a:r>
            <a:br>
              <a:rPr lang="fr-BE" sz="3600" dirty="0"/>
            </a:br>
            <a:endParaRPr lang="en-GB" sz="3600" dirty="0"/>
          </a:p>
        </p:txBody>
      </p:sp>
      <p:graphicFrame>
        <p:nvGraphicFramePr>
          <p:cNvPr id="7" name="Content Placeholder 6"/>
          <p:cNvGraphicFramePr>
            <a:graphicFrameLocks noGrp="1"/>
          </p:cNvGraphicFramePr>
          <p:nvPr>
            <p:ph idx="13"/>
            <p:extLst>
              <p:ext uri="{D42A27DB-BD31-4B8C-83A1-F6EECF244321}">
                <p14:modId xmlns:p14="http://schemas.microsoft.com/office/powerpoint/2010/main" val="720301321"/>
              </p:ext>
            </p:extLst>
          </p:nvPr>
        </p:nvGraphicFramePr>
        <p:xfrm>
          <a:off x="542927" y="2533656"/>
          <a:ext cx="5973763" cy="4467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Placeholder 5"/>
          <p:cNvPicPr>
            <a:picLocks noGrp="1" noChangeAspect="1"/>
          </p:cNvPicPr>
          <p:nvPr>
            <p:ph type="pic" sz="quarter" idx="10"/>
          </p:nvPr>
        </p:nvPicPr>
        <p:blipFill>
          <a:blip r:embed="rId8" cstate="email">
            <a:extLst>
              <a:ext uri="{28A0092B-C50C-407E-A947-70E740481C1C}">
                <a14:useLocalDpi xmlns:a14="http://schemas.microsoft.com/office/drawing/2010/main"/>
              </a:ext>
            </a:extLst>
          </a:blip>
          <a:srcRect/>
          <a:stretch>
            <a:fillRect/>
          </a:stretch>
        </p:blipFill>
        <p:spPr>
          <a:xfrm>
            <a:off x="6867528" y="0"/>
            <a:ext cx="3824288" cy="7559675"/>
          </a:xfrm>
        </p:spPr>
      </p:pic>
    </p:spTree>
    <p:extLst>
      <p:ext uri="{BB962C8B-B14F-4D97-AF65-F5344CB8AC3E}">
        <p14:creationId xmlns:p14="http://schemas.microsoft.com/office/powerpoint/2010/main" val="251790365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1">
  <a:themeElements>
    <a:clrScheme name="EC DG-AGRI">
      <a:dk1>
        <a:srgbClr val="FFFFFF"/>
      </a:dk1>
      <a:lt1>
        <a:srgbClr val="034EA2"/>
      </a:lt1>
      <a:dk2>
        <a:srgbClr val="034EA2"/>
      </a:dk2>
      <a:lt2>
        <a:srgbClr val="FFFFFF"/>
      </a:lt2>
      <a:accent1>
        <a:srgbClr val="5B9BD5"/>
      </a:accent1>
      <a:accent2>
        <a:srgbClr val="ED7D31"/>
      </a:accent2>
      <a:accent3>
        <a:srgbClr val="A5A5A5"/>
      </a:accent3>
      <a:accent4>
        <a:srgbClr val="FFC000"/>
      </a:accent4>
      <a:accent5>
        <a:srgbClr val="4472C4"/>
      </a:accent5>
      <a:accent6>
        <a:srgbClr val="70AD47"/>
      </a:accent6>
      <a:hlink>
        <a:srgbClr val="D8D8D8"/>
      </a:hlink>
      <a:folHlink>
        <a:srgbClr val="BFBFBF"/>
      </a:folHlink>
    </a:clrScheme>
    <a:fontScheme name="Personnalisé 1">
      <a:majorFont>
        <a:latin typeface="PF Square Sans Pro"/>
        <a:ea typeface=""/>
        <a:cs typeface=""/>
      </a:majorFont>
      <a:minorFont>
        <a:latin typeface="PF Squar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ème1" id="{4EDFE57E-5093-4357-A3DD-D5D95040DFEB}" vid="{C0CE2863-32F0-4823-AE8B-F4979A61391E}"/>
    </a:ext>
  </a:extLst>
</a:theme>
</file>

<file path=ppt/theme/theme2.xml><?xml version="1.0" encoding="utf-8"?>
<a:theme xmlns:a="http://schemas.openxmlformats.org/drawingml/2006/main" name="1_Thème1">
  <a:themeElements>
    <a:clrScheme name="EC DG-AGRI">
      <a:dk1>
        <a:srgbClr val="FFFFFF"/>
      </a:dk1>
      <a:lt1>
        <a:srgbClr val="034EA2"/>
      </a:lt1>
      <a:dk2>
        <a:srgbClr val="034EA2"/>
      </a:dk2>
      <a:lt2>
        <a:srgbClr val="FFFFFF"/>
      </a:lt2>
      <a:accent1>
        <a:srgbClr val="5B9BD5"/>
      </a:accent1>
      <a:accent2>
        <a:srgbClr val="ED7D31"/>
      </a:accent2>
      <a:accent3>
        <a:srgbClr val="A5A5A5"/>
      </a:accent3>
      <a:accent4>
        <a:srgbClr val="FFC000"/>
      </a:accent4>
      <a:accent5>
        <a:srgbClr val="4472C4"/>
      </a:accent5>
      <a:accent6>
        <a:srgbClr val="70AD47"/>
      </a:accent6>
      <a:hlink>
        <a:srgbClr val="D8D8D8"/>
      </a:hlink>
      <a:folHlink>
        <a:srgbClr val="BFBFBF"/>
      </a:folHlink>
    </a:clrScheme>
    <a:fontScheme name="Personnalisé 1">
      <a:majorFont>
        <a:latin typeface="PF Square Sans Pro"/>
        <a:ea typeface=""/>
        <a:cs typeface=""/>
      </a:majorFont>
      <a:minorFont>
        <a:latin typeface="PF Squar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ème1" id="{4EDFE57E-5093-4357-A3DD-D5D95040DFEB}" vid="{C0CE2863-32F0-4823-AE8B-F4979A61391E}"/>
    </a:ext>
  </a:extLst>
</a:theme>
</file>

<file path=ppt/theme/theme3.xml><?xml version="1.0" encoding="utf-8"?>
<a:theme xmlns:a="http://schemas.openxmlformats.org/drawingml/2006/main" name="5_Thème1">
  <a:themeElements>
    <a:clrScheme name="EC DG-AGRI">
      <a:dk1>
        <a:srgbClr val="FFFFFF"/>
      </a:dk1>
      <a:lt1>
        <a:srgbClr val="034EA2"/>
      </a:lt1>
      <a:dk2>
        <a:srgbClr val="034EA2"/>
      </a:dk2>
      <a:lt2>
        <a:srgbClr val="FFFFFF"/>
      </a:lt2>
      <a:accent1>
        <a:srgbClr val="5B9BD5"/>
      </a:accent1>
      <a:accent2>
        <a:srgbClr val="ED7D31"/>
      </a:accent2>
      <a:accent3>
        <a:srgbClr val="A5A5A5"/>
      </a:accent3>
      <a:accent4>
        <a:srgbClr val="FFC000"/>
      </a:accent4>
      <a:accent5>
        <a:srgbClr val="4472C4"/>
      </a:accent5>
      <a:accent6>
        <a:srgbClr val="70AD47"/>
      </a:accent6>
      <a:hlink>
        <a:srgbClr val="D8D8D8"/>
      </a:hlink>
      <a:folHlink>
        <a:srgbClr val="BFBFBF"/>
      </a:folHlink>
    </a:clrScheme>
    <a:fontScheme name="Personnalisé 1">
      <a:majorFont>
        <a:latin typeface="PF Square Sans Pro"/>
        <a:ea typeface=""/>
        <a:cs typeface=""/>
      </a:majorFont>
      <a:minorFont>
        <a:latin typeface="PF Squar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ème1" id="{4EDFE57E-5093-4357-A3DD-D5D95040DFEB}" vid="{C0CE2863-32F0-4823-AE8B-F4979A61391E}"/>
    </a:ext>
  </a:extLst>
</a:theme>
</file>

<file path=ppt/theme/theme4.xml><?xml version="1.0" encoding="utf-8"?>
<a:theme xmlns:a="http://schemas.openxmlformats.org/drawingml/2006/main" name="2_Thème1">
  <a:themeElements>
    <a:clrScheme name="EC DG-AGRI">
      <a:dk1>
        <a:srgbClr val="FFFFFF"/>
      </a:dk1>
      <a:lt1>
        <a:srgbClr val="034EA2"/>
      </a:lt1>
      <a:dk2>
        <a:srgbClr val="034EA2"/>
      </a:dk2>
      <a:lt2>
        <a:srgbClr val="FFFFFF"/>
      </a:lt2>
      <a:accent1>
        <a:srgbClr val="5B9BD5"/>
      </a:accent1>
      <a:accent2>
        <a:srgbClr val="ED7D31"/>
      </a:accent2>
      <a:accent3>
        <a:srgbClr val="A5A5A5"/>
      </a:accent3>
      <a:accent4>
        <a:srgbClr val="FFC000"/>
      </a:accent4>
      <a:accent5>
        <a:srgbClr val="4472C4"/>
      </a:accent5>
      <a:accent6>
        <a:srgbClr val="70AD47"/>
      </a:accent6>
      <a:hlink>
        <a:srgbClr val="D8D8D8"/>
      </a:hlink>
      <a:folHlink>
        <a:srgbClr val="BFBFBF"/>
      </a:folHlink>
    </a:clrScheme>
    <a:fontScheme name="Personnalisé 1">
      <a:majorFont>
        <a:latin typeface="PF Square Sans Pro"/>
        <a:ea typeface=""/>
        <a:cs typeface=""/>
      </a:majorFont>
      <a:minorFont>
        <a:latin typeface="PF Squar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ème1" id="{4EDFE57E-5093-4357-A3DD-D5D95040DFEB}" vid="{C0CE2863-32F0-4823-AE8B-F4979A61391E}"/>
    </a:ext>
  </a:extLst>
</a:theme>
</file>

<file path=ppt/theme/theme5.xml><?xml version="1.0" encoding="utf-8"?>
<a:theme xmlns:a="http://schemas.openxmlformats.org/drawingml/2006/main" name="3_Office Theme">
  <a:themeElements>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Office Theme">
      <a:majorFont>
        <a:latin typeface="Arial"/>
        <a:ea typeface="SimSun"/>
        <a:cs typeface=""/>
      </a:majorFont>
      <a:minorFont>
        <a:latin typeface="Swis721 Md BT"/>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Thème1</Template>
  <TotalTime>124</TotalTime>
  <Words>2397</Words>
  <Application>Microsoft Office PowerPoint</Application>
  <PresentationFormat>Custom</PresentationFormat>
  <Paragraphs>201</Paragraphs>
  <Slides>20</Slides>
  <Notes>10</Notes>
  <HiddenSlides>0</HiddenSlides>
  <MMClips>0</MMClips>
  <ScaleCrop>false</ScaleCrop>
  <HeadingPairs>
    <vt:vector size="4" baseType="variant">
      <vt:variant>
        <vt:lpstr>Theme</vt:lpstr>
      </vt:variant>
      <vt:variant>
        <vt:i4>5</vt:i4>
      </vt:variant>
      <vt:variant>
        <vt:lpstr>Slide Titles</vt:lpstr>
      </vt:variant>
      <vt:variant>
        <vt:i4>20</vt:i4>
      </vt:variant>
    </vt:vector>
  </HeadingPairs>
  <TitlesOfParts>
    <vt:vector size="25" baseType="lpstr">
      <vt:lpstr>Thème1</vt:lpstr>
      <vt:lpstr>1_Thème1</vt:lpstr>
      <vt:lpstr>5_Thème1</vt:lpstr>
      <vt:lpstr>2_Thème1</vt:lpstr>
      <vt:lpstr>3_Office Theme</vt:lpstr>
      <vt:lpstr>PowerPoint Presentation</vt:lpstr>
      <vt:lpstr>Why do we need a strategic approach to agricultural research and innovation?</vt:lpstr>
      <vt:lpstr>Features of current agriculture</vt:lpstr>
      <vt:lpstr>Future of agriculture? A role  for research</vt:lpstr>
      <vt:lpstr>PowerPoint Presentation</vt:lpstr>
      <vt:lpstr>A long-term strategy will improve  consistency, efficiency and impact</vt:lpstr>
      <vt:lpstr>How did we get there?</vt:lpstr>
      <vt:lpstr>Three chapters</vt:lpstr>
      <vt:lpstr>Scope of the strategy </vt:lpstr>
      <vt:lpstr>Five building blocks</vt:lpstr>
      <vt:lpstr>PowerPoint Presentation</vt:lpstr>
      <vt:lpstr>Encouraging efficient resource management</vt:lpstr>
      <vt:lpstr>Making animals and plants healthier</vt:lpstr>
      <vt:lpstr>Adopting integrated  ecological approaches</vt:lpstr>
      <vt:lpstr>Fostering rural growth</vt:lpstr>
      <vt:lpstr>Boosting skills and innovation systems</vt:lpstr>
      <vt:lpstr>PowerPoint Presentation</vt:lpstr>
      <vt:lpstr>From Strategy to Horizon 2020  Work Programme for 2018-2020</vt:lpstr>
      <vt:lpstr>Specific Research on Fruit &amp;Veg</vt:lpstr>
      <vt:lpstr>Thank you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Janssens Fabrice</dc:creator>
  <cp:lastModifiedBy>BUTTINI-PROVENZANO Roberta (AGRI)</cp:lastModifiedBy>
  <cp:revision>151</cp:revision>
  <cp:lastPrinted>2016-01-25T16:04:48Z</cp:lastPrinted>
  <dcterms:created xsi:type="dcterms:W3CDTF">2015-05-07T12:46:24Z</dcterms:created>
  <dcterms:modified xsi:type="dcterms:W3CDTF">2016-10-18T14:24:48Z</dcterms:modified>
</cp:coreProperties>
</file>