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" ContentType="image/tif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7">
  <p:sldMasterIdLst>
    <p:sldMasterId id="2147483745" r:id="rId4"/>
    <p:sldMasterId id="2147483759" r:id="rId5"/>
  </p:sldMasterIdLst>
  <p:notesMasterIdLst>
    <p:notesMasterId r:id="rId16"/>
  </p:notesMasterIdLst>
  <p:handoutMasterIdLst>
    <p:handoutMasterId r:id="rId17"/>
  </p:handoutMasterIdLst>
  <p:sldIdLst>
    <p:sldId id="1073" r:id="rId6"/>
    <p:sldId id="1072" r:id="rId7"/>
    <p:sldId id="1096" r:id="rId8"/>
    <p:sldId id="1097" r:id="rId9"/>
    <p:sldId id="1060" r:id="rId10"/>
    <p:sldId id="1061" r:id="rId11"/>
    <p:sldId id="1063" r:id="rId12"/>
    <p:sldId id="1068" r:id="rId13"/>
    <p:sldId id="1071" r:id="rId14"/>
    <p:sldId id="1074" r:id="rId15"/>
  </p:sldIdLst>
  <p:sldSz cx="9144000" cy="6858000" type="screen4x3"/>
  <p:notesSz cx="6718300" cy="98552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F5494"/>
    <a:srgbClr val="336600"/>
    <a:srgbClr val="DAF4D4"/>
    <a:srgbClr val="669900"/>
    <a:srgbClr val="99CC00"/>
    <a:srgbClr val="CC66FF"/>
    <a:srgbClr val="336699"/>
    <a:srgbClr val="005392"/>
    <a:srgbClr val="94C6F4"/>
    <a:srgbClr val="A7C9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327" autoAdjust="0"/>
    <p:restoredTop sz="86400" autoAdjust="0"/>
  </p:normalViewPr>
  <p:slideViewPr>
    <p:cSldViewPr>
      <p:cViewPr varScale="1">
        <p:scale>
          <a:sx n="117" d="100"/>
          <a:sy n="117" d="100"/>
        </p:scale>
        <p:origin x="-146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118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70" d="100"/>
        <a:sy n="170" d="100"/>
      </p:scale>
      <p:origin x="0" y="0"/>
    </p:cViewPr>
  </p:sorterViewPr>
  <p:notesViewPr>
    <p:cSldViewPr>
      <p:cViewPr varScale="1">
        <p:scale>
          <a:sx n="76" d="100"/>
          <a:sy n="76" d="100"/>
        </p:scale>
        <p:origin x="-2214" y="-96"/>
      </p:cViewPr>
      <p:guideLst>
        <p:guide orient="horz" pos="3104"/>
        <p:guide pos="211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3401623408185099E-2"/>
          <c:y val="8.7204424782085094E-2"/>
          <c:w val="0.92962306794983995"/>
          <c:h val="0.71527385442611902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Agriculture</c:v>
                </c:pt>
              </c:strCache>
            </c:strRef>
          </c:tx>
          <c:spPr>
            <a:ln w="28575" cap="rnd" cmpd="sng" algn="ctr">
              <a:solidFill>
                <a:srgbClr val="1E4D13"/>
              </a:solidFill>
              <a:prstDash val="solid"/>
              <a:round/>
            </a:ln>
          </c:spPr>
          <c:marker>
            <c:symbol val="none"/>
          </c:marker>
          <c:trendline>
            <c:spPr>
              <a:ln w="12700" cap="rnd" cmpd="sng" algn="ctr">
                <a:solidFill>
                  <a:srgbClr val="266218"/>
                </a:solidFill>
                <a:prstDash val="sysDash"/>
                <a:round/>
              </a:ln>
            </c:spPr>
            <c:trendlineType val="poly"/>
            <c:order val="5"/>
            <c:dispRSqr val="0"/>
            <c:dispEq val="0"/>
          </c:trendline>
          <c:cat>
            <c:numRef>
              <c:f>Sheet1!$A$2:$A$58</c:f>
              <c:numCache>
                <c:formatCode>General</c:formatCode>
                <c:ptCount val="57"/>
                <c:pt idx="0">
                  <c:v>1960</c:v>
                </c:pt>
                <c:pt idx="1">
                  <c:v>1961</c:v>
                </c:pt>
                <c:pt idx="2">
                  <c:v>1962</c:v>
                </c:pt>
                <c:pt idx="3">
                  <c:v>1963</c:v>
                </c:pt>
                <c:pt idx="4">
                  <c:v>1964</c:v>
                </c:pt>
                <c:pt idx="5">
                  <c:v>1965</c:v>
                </c:pt>
                <c:pt idx="6">
                  <c:v>1966</c:v>
                </c:pt>
                <c:pt idx="7">
                  <c:v>1967</c:v>
                </c:pt>
                <c:pt idx="8">
                  <c:v>1968</c:v>
                </c:pt>
                <c:pt idx="9">
                  <c:v>1969</c:v>
                </c:pt>
                <c:pt idx="10">
                  <c:v>1970</c:v>
                </c:pt>
                <c:pt idx="11">
                  <c:v>1971</c:v>
                </c:pt>
                <c:pt idx="12">
                  <c:v>1972</c:v>
                </c:pt>
                <c:pt idx="13">
                  <c:v>1973</c:v>
                </c:pt>
                <c:pt idx="14">
                  <c:v>1974</c:v>
                </c:pt>
                <c:pt idx="15">
                  <c:v>1975</c:v>
                </c:pt>
                <c:pt idx="16">
                  <c:v>1976</c:v>
                </c:pt>
                <c:pt idx="17">
                  <c:v>1977</c:v>
                </c:pt>
                <c:pt idx="18">
                  <c:v>1978</c:v>
                </c:pt>
                <c:pt idx="19">
                  <c:v>1979</c:v>
                </c:pt>
                <c:pt idx="20">
                  <c:v>1980</c:v>
                </c:pt>
                <c:pt idx="21">
                  <c:v>1981</c:v>
                </c:pt>
                <c:pt idx="22">
                  <c:v>1982</c:v>
                </c:pt>
                <c:pt idx="23">
                  <c:v>1983</c:v>
                </c:pt>
                <c:pt idx="24">
                  <c:v>1984</c:v>
                </c:pt>
                <c:pt idx="25">
                  <c:v>1985</c:v>
                </c:pt>
                <c:pt idx="26">
                  <c:v>1986</c:v>
                </c:pt>
                <c:pt idx="27">
                  <c:v>1987</c:v>
                </c:pt>
                <c:pt idx="28">
                  <c:v>1988</c:v>
                </c:pt>
                <c:pt idx="29">
                  <c:v>1989</c:v>
                </c:pt>
                <c:pt idx="30">
                  <c:v>1990</c:v>
                </c:pt>
                <c:pt idx="31">
                  <c:v>1991</c:v>
                </c:pt>
                <c:pt idx="32">
                  <c:v>1992</c:v>
                </c:pt>
                <c:pt idx="33">
                  <c:v>1993</c:v>
                </c:pt>
                <c:pt idx="34">
                  <c:v>1994</c:v>
                </c:pt>
                <c:pt idx="35">
                  <c:v>1995</c:v>
                </c:pt>
                <c:pt idx="36">
                  <c:v>1996</c:v>
                </c:pt>
                <c:pt idx="37">
                  <c:v>1997</c:v>
                </c:pt>
                <c:pt idx="38">
                  <c:v>1998</c:v>
                </c:pt>
                <c:pt idx="39">
                  <c:v>1999</c:v>
                </c:pt>
                <c:pt idx="40">
                  <c:v>2000</c:v>
                </c:pt>
                <c:pt idx="41">
                  <c:v>2001</c:v>
                </c:pt>
                <c:pt idx="42">
                  <c:v>2002</c:v>
                </c:pt>
                <c:pt idx="43">
                  <c:v>2003</c:v>
                </c:pt>
                <c:pt idx="44">
                  <c:v>2004</c:v>
                </c:pt>
                <c:pt idx="45">
                  <c:v>2005</c:v>
                </c:pt>
                <c:pt idx="46">
                  <c:v>2006</c:v>
                </c:pt>
                <c:pt idx="47">
                  <c:v>2007</c:v>
                </c:pt>
                <c:pt idx="48">
                  <c:v>2008</c:v>
                </c:pt>
                <c:pt idx="49">
                  <c:v>2009</c:v>
                </c:pt>
                <c:pt idx="50">
                  <c:v>2010</c:v>
                </c:pt>
                <c:pt idx="51">
                  <c:v>2011</c:v>
                </c:pt>
                <c:pt idx="52">
                  <c:v>2012</c:v>
                </c:pt>
                <c:pt idx="53">
                  <c:v>2013</c:v>
                </c:pt>
                <c:pt idx="54">
                  <c:v>2014</c:v>
                </c:pt>
                <c:pt idx="55">
                  <c:v>2015</c:v>
                </c:pt>
                <c:pt idx="56">
                  <c:v>2016</c:v>
                </c:pt>
              </c:numCache>
            </c:numRef>
          </c:cat>
          <c:val>
            <c:numRef>
              <c:f>Sheet1!$B$2:$B$58</c:f>
              <c:numCache>
                <c:formatCode>0.00</c:formatCode>
                <c:ptCount val="57"/>
                <c:pt idx="0">
                  <c:v>113.914501088458</c:v>
                </c:pt>
                <c:pt idx="1">
                  <c:v>112.34321760121701</c:v>
                </c:pt>
                <c:pt idx="2">
                  <c:v>108.799851467267</c:v>
                </c:pt>
                <c:pt idx="3">
                  <c:v>118.589314698069</c:v>
                </c:pt>
                <c:pt idx="4">
                  <c:v>117.01855665065401</c:v>
                </c:pt>
                <c:pt idx="5">
                  <c:v>113.365357649291</c:v>
                </c:pt>
                <c:pt idx="6">
                  <c:v>113.490164449297</c:v>
                </c:pt>
                <c:pt idx="7">
                  <c:v>112.03153505837599</c:v>
                </c:pt>
                <c:pt idx="8">
                  <c:v>108.768447832408</c:v>
                </c:pt>
                <c:pt idx="9">
                  <c:v>106.865069040696</c:v>
                </c:pt>
                <c:pt idx="10">
                  <c:v>106.95863729101799</c:v>
                </c:pt>
                <c:pt idx="11">
                  <c:v>101.62571839494601</c:v>
                </c:pt>
                <c:pt idx="12">
                  <c:v>98.742184890992405</c:v>
                </c:pt>
                <c:pt idx="13">
                  <c:v>139.519647895204</c:v>
                </c:pt>
                <c:pt idx="14">
                  <c:v>150.2460476258</c:v>
                </c:pt>
                <c:pt idx="15">
                  <c:v>109.164187278203</c:v>
                </c:pt>
                <c:pt idx="16">
                  <c:v>114.79022072081</c:v>
                </c:pt>
                <c:pt idx="17">
                  <c:v>123.863101887911</c:v>
                </c:pt>
                <c:pt idx="18">
                  <c:v>105.88312281915699</c:v>
                </c:pt>
                <c:pt idx="19">
                  <c:v>107.544343345691</c:v>
                </c:pt>
                <c:pt idx="20">
                  <c:v>106.09375234131301</c:v>
                </c:pt>
                <c:pt idx="21">
                  <c:v>95.146150401374996</c:v>
                </c:pt>
                <c:pt idx="22">
                  <c:v>83.675182251897297</c:v>
                </c:pt>
                <c:pt idx="23">
                  <c:v>93.196087873851198</c:v>
                </c:pt>
                <c:pt idx="24">
                  <c:v>99.738072923681898</c:v>
                </c:pt>
                <c:pt idx="25">
                  <c:v>84.632895204711204</c:v>
                </c:pt>
                <c:pt idx="26">
                  <c:v>70.204517773844202</c:v>
                </c:pt>
                <c:pt idx="27">
                  <c:v>66.341594925535702</c:v>
                </c:pt>
                <c:pt idx="28">
                  <c:v>71.4159663455046</c:v>
                </c:pt>
                <c:pt idx="29">
                  <c:v>72.586281941016196</c:v>
                </c:pt>
                <c:pt idx="30">
                  <c:v>66.947002954153902</c:v>
                </c:pt>
                <c:pt idx="31">
                  <c:v>66.698921395667796</c:v>
                </c:pt>
                <c:pt idx="32">
                  <c:v>64.790929464558701</c:v>
                </c:pt>
                <c:pt idx="33">
                  <c:v>66.803263030603304</c:v>
                </c:pt>
                <c:pt idx="34">
                  <c:v>76.895057134775797</c:v>
                </c:pt>
                <c:pt idx="35">
                  <c:v>73.204891574171896</c:v>
                </c:pt>
                <c:pt idx="36">
                  <c:v>76.205888826682397</c:v>
                </c:pt>
                <c:pt idx="37">
                  <c:v>77.141674342539801</c:v>
                </c:pt>
                <c:pt idx="38">
                  <c:v>70.207384979250506</c:v>
                </c:pt>
                <c:pt idx="39">
                  <c:v>62.948809902630501</c:v>
                </c:pt>
                <c:pt idx="40">
                  <c:v>61.451530483067003</c:v>
                </c:pt>
                <c:pt idx="41">
                  <c:v>61.293630417044803</c:v>
                </c:pt>
                <c:pt idx="42">
                  <c:v>66.559102267239794</c:v>
                </c:pt>
                <c:pt idx="43">
                  <c:v>68.398892308058507</c:v>
                </c:pt>
                <c:pt idx="44">
                  <c:v>70.664513692724299</c:v>
                </c:pt>
                <c:pt idx="45">
                  <c:v>70.168807261414401</c:v>
                </c:pt>
                <c:pt idx="46">
                  <c:v>75.6537602350067</c:v>
                </c:pt>
                <c:pt idx="47">
                  <c:v>85.005281480357198</c:v>
                </c:pt>
                <c:pt idx="48">
                  <c:v>99.415849860362897</c:v>
                </c:pt>
                <c:pt idx="49">
                  <c:v>92.587482822544104</c:v>
                </c:pt>
                <c:pt idx="50">
                  <c:v>100</c:v>
                </c:pt>
                <c:pt idx="51">
                  <c:v>111.59310587650801</c:v>
                </c:pt>
                <c:pt idx="52">
                  <c:v>106.41294154098</c:v>
                </c:pt>
                <c:pt idx="53">
                  <c:v>100.248529872809</c:v>
                </c:pt>
                <c:pt idx="54">
                  <c:v>97.023458494774204</c:v>
                </c:pt>
                <c:pt idx="55">
                  <c:v>84.514354538445104</c:v>
                </c:pt>
                <c:pt idx="56">
                  <c:v>82.766243655191403</c:v>
                </c:pt>
              </c:numCache>
            </c:numRef>
          </c:val>
          <c:smooth val="1"/>
        </c:ser>
        <c:ser>
          <c:idx val="3"/>
          <c:order val="1"/>
          <c:tx>
            <c:strRef>
              <c:f>Sheet1!$C$1</c:f>
              <c:strCache>
                <c:ptCount val="1"/>
                <c:pt idx="0">
                  <c:v>Fertilizers</c:v>
                </c:pt>
              </c:strCache>
            </c:strRef>
          </c:tx>
          <c:spPr>
            <a:ln w="28575" cap="rnd" cmpd="sng" algn="ctr">
              <a:solidFill>
                <a:srgbClr val="7030A0"/>
              </a:solidFill>
              <a:prstDash val="sysDash"/>
              <a:round/>
            </a:ln>
          </c:spPr>
          <c:marker>
            <c:symbol val="none"/>
          </c:marker>
          <c:cat>
            <c:numRef>
              <c:f>Sheet1!$A$2:$A$58</c:f>
              <c:numCache>
                <c:formatCode>General</c:formatCode>
                <c:ptCount val="57"/>
                <c:pt idx="0">
                  <c:v>1960</c:v>
                </c:pt>
                <c:pt idx="1">
                  <c:v>1961</c:v>
                </c:pt>
                <c:pt idx="2">
                  <c:v>1962</c:v>
                </c:pt>
                <c:pt idx="3">
                  <c:v>1963</c:v>
                </c:pt>
                <c:pt idx="4">
                  <c:v>1964</c:v>
                </c:pt>
                <c:pt idx="5">
                  <c:v>1965</c:v>
                </c:pt>
                <c:pt idx="6">
                  <c:v>1966</c:v>
                </c:pt>
                <c:pt idx="7">
                  <c:v>1967</c:v>
                </c:pt>
                <c:pt idx="8">
                  <c:v>1968</c:v>
                </c:pt>
                <c:pt idx="9">
                  <c:v>1969</c:v>
                </c:pt>
                <c:pt idx="10">
                  <c:v>1970</c:v>
                </c:pt>
                <c:pt idx="11">
                  <c:v>1971</c:v>
                </c:pt>
                <c:pt idx="12">
                  <c:v>1972</c:v>
                </c:pt>
                <c:pt idx="13">
                  <c:v>1973</c:v>
                </c:pt>
                <c:pt idx="14">
                  <c:v>1974</c:v>
                </c:pt>
                <c:pt idx="15">
                  <c:v>1975</c:v>
                </c:pt>
                <c:pt idx="16">
                  <c:v>1976</c:v>
                </c:pt>
                <c:pt idx="17">
                  <c:v>1977</c:v>
                </c:pt>
                <c:pt idx="18">
                  <c:v>1978</c:v>
                </c:pt>
                <c:pt idx="19">
                  <c:v>1979</c:v>
                </c:pt>
                <c:pt idx="20">
                  <c:v>1980</c:v>
                </c:pt>
                <c:pt idx="21">
                  <c:v>1981</c:v>
                </c:pt>
                <c:pt idx="22">
                  <c:v>1982</c:v>
                </c:pt>
                <c:pt idx="23">
                  <c:v>1983</c:v>
                </c:pt>
                <c:pt idx="24">
                  <c:v>1984</c:v>
                </c:pt>
                <c:pt idx="25">
                  <c:v>1985</c:v>
                </c:pt>
                <c:pt idx="26">
                  <c:v>1986</c:v>
                </c:pt>
                <c:pt idx="27">
                  <c:v>1987</c:v>
                </c:pt>
                <c:pt idx="28">
                  <c:v>1988</c:v>
                </c:pt>
                <c:pt idx="29">
                  <c:v>1989</c:v>
                </c:pt>
                <c:pt idx="30">
                  <c:v>1990</c:v>
                </c:pt>
                <c:pt idx="31">
                  <c:v>1991</c:v>
                </c:pt>
                <c:pt idx="32">
                  <c:v>1992</c:v>
                </c:pt>
                <c:pt idx="33">
                  <c:v>1993</c:v>
                </c:pt>
                <c:pt idx="34">
                  <c:v>1994</c:v>
                </c:pt>
                <c:pt idx="35">
                  <c:v>1995</c:v>
                </c:pt>
                <c:pt idx="36">
                  <c:v>1996</c:v>
                </c:pt>
                <c:pt idx="37">
                  <c:v>1997</c:v>
                </c:pt>
                <c:pt idx="38">
                  <c:v>1998</c:v>
                </c:pt>
                <c:pt idx="39">
                  <c:v>1999</c:v>
                </c:pt>
                <c:pt idx="40">
                  <c:v>2000</c:v>
                </c:pt>
                <c:pt idx="41">
                  <c:v>2001</c:v>
                </c:pt>
                <c:pt idx="42">
                  <c:v>2002</c:v>
                </c:pt>
                <c:pt idx="43">
                  <c:v>2003</c:v>
                </c:pt>
                <c:pt idx="44">
                  <c:v>2004</c:v>
                </c:pt>
                <c:pt idx="45">
                  <c:v>2005</c:v>
                </c:pt>
                <c:pt idx="46">
                  <c:v>2006</c:v>
                </c:pt>
                <c:pt idx="47">
                  <c:v>2007</c:v>
                </c:pt>
                <c:pt idx="48">
                  <c:v>2008</c:v>
                </c:pt>
                <c:pt idx="49">
                  <c:v>2009</c:v>
                </c:pt>
                <c:pt idx="50">
                  <c:v>2010</c:v>
                </c:pt>
                <c:pt idx="51">
                  <c:v>2011</c:v>
                </c:pt>
                <c:pt idx="52">
                  <c:v>2012</c:v>
                </c:pt>
                <c:pt idx="53">
                  <c:v>2013</c:v>
                </c:pt>
                <c:pt idx="54">
                  <c:v>2014</c:v>
                </c:pt>
                <c:pt idx="55">
                  <c:v>2015</c:v>
                </c:pt>
                <c:pt idx="56">
                  <c:v>2016</c:v>
                </c:pt>
              </c:numCache>
            </c:numRef>
          </c:cat>
          <c:val>
            <c:numRef>
              <c:f>Sheet1!$C$2:$C$58</c:f>
              <c:numCache>
                <c:formatCode>0.00</c:formatCode>
                <c:ptCount val="57"/>
                <c:pt idx="0">
                  <c:v>65.666264550223502</c:v>
                </c:pt>
                <c:pt idx="1">
                  <c:v>64.588476295855102</c:v>
                </c:pt>
                <c:pt idx="2">
                  <c:v>62.085954583576303</c:v>
                </c:pt>
                <c:pt idx="3">
                  <c:v>63.535246347899196</c:v>
                </c:pt>
                <c:pt idx="4">
                  <c:v>77.616732778107306</c:v>
                </c:pt>
                <c:pt idx="5">
                  <c:v>81.044125275859002</c:v>
                </c:pt>
                <c:pt idx="6">
                  <c:v>71.324266409614097</c:v>
                </c:pt>
                <c:pt idx="7">
                  <c:v>61.2532040584314</c:v>
                </c:pt>
                <c:pt idx="8">
                  <c:v>49.457699492211198</c:v>
                </c:pt>
                <c:pt idx="9">
                  <c:v>40.844289112732802</c:v>
                </c:pt>
                <c:pt idx="10">
                  <c:v>36.373605424522097</c:v>
                </c:pt>
                <c:pt idx="11">
                  <c:v>33.8284738322564</c:v>
                </c:pt>
                <c:pt idx="12">
                  <c:v>43.662044765129302</c:v>
                </c:pt>
                <c:pt idx="13">
                  <c:v>62.759632779241997</c:v>
                </c:pt>
                <c:pt idx="14">
                  <c:v>184.12713262210701</c:v>
                </c:pt>
                <c:pt idx="15">
                  <c:v>118.881886493522</c:v>
                </c:pt>
                <c:pt idx="16">
                  <c:v>59.5118741600172</c:v>
                </c:pt>
                <c:pt idx="17">
                  <c:v>58.623579805116897</c:v>
                </c:pt>
                <c:pt idx="18">
                  <c:v>55.333338292759798</c:v>
                </c:pt>
                <c:pt idx="19">
                  <c:v>63.403047165614701</c:v>
                </c:pt>
                <c:pt idx="20">
                  <c:v>78.448600960699594</c:v>
                </c:pt>
                <c:pt idx="21">
                  <c:v>75.7072962887421</c:v>
                </c:pt>
                <c:pt idx="22">
                  <c:v>58.506034553424897</c:v>
                </c:pt>
                <c:pt idx="23">
                  <c:v>54.511601036593298</c:v>
                </c:pt>
                <c:pt idx="24">
                  <c:v>65.211580387546306</c:v>
                </c:pt>
                <c:pt idx="25">
                  <c:v>54.2094311241352</c:v>
                </c:pt>
                <c:pt idx="26">
                  <c:v>37.811263969018597</c:v>
                </c:pt>
                <c:pt idx="27">
                  <c:v>37.713469464135898</c:v>
                </c:pt>
                <c:pt idx="28">
                  <c:v>45.238653743524303</c:v>
                </c:pt>
                <c:pt idx="29">
                  <c:v>41.849034579276903</c:v>
                </c:pt>
                <c:pt idx="30">
                  <c:v>43.6244945485616</c:v>
                </c:pt>
                <c:pt idx="31">
                  <c:v>48.425793444554202</c:v>
                </c:pt>
                <c:pt idx="32">
                  <c:v>42.821126075454202</c:v>
                </c:pt>
                <c:pt idx="33">
                  <c:v>34.133761634591799</c:v>
                </c:pt>
                <c:pt idx="34">
                  <c:v>43.734541247532697</c:v>
                </c:pt>
                <c:pt idx="35">
                  <c:v>51.402516890074203</c:v>
                </c:pt>
                <c:pt idx="36">
                  <c:v>53.297791942783398</c:v>
                </c:pt>
                <c:pt idx="37">
                  <c:v>45.125403853120801</c:v>
                </c:pt>
                <c:pt idx="38">
                  <c:v>42.233740571364102</c:v>
                </c:pt>
                <c:pt idx="39">
                  <c:v>39.317406307659702</c:v>
                </c:pt>
                <c:pt idx="40">
                  <c:v>44.903545963134</c:v>
                </c:pt>
                <c:pt idx="41">
                  <c:v>44.060690925316301</c:v>
                </c:pt>
                <c:pt idx="42">
                  <c:v>44.231102643368502</c:v>
                </c:pt>
                <c:pt idx="43">
                  <c:v>50.805203751149598</c:v>
                </c:pt>
                <c:pt idx="44">
                  <c:v>57.457515789161597</c:v>
                </c:pt>
                <c:pt idx="45">
                  <c:v>66.312902087400204</c:v>
                </c:pt>
                <c:pt idx="46">
                  <c:v>66.744914603098806</c:v>
                </c:pt>
                <c:pt idx="47">
                  <c:v>89.514897228760802</c:v>
                </c:pt>
                <c:pt idx="48">
                  <c:v>196.84533832432001</c:v>
                </c:pt>
                <c:pt idx="49">
                  <c:v>109.127846184658</c:v>
                </c:pt>
                <c:pt idx="50">
                  <c:v>100</c:v>
                </c:pt>
                <c:pt idx="51">
                  <c:v>130.885428181718</c:v>
                </c:pt>
                <c:pt idx="52">
                  <c:v>127.889612631264</c:v>
                </c:pt>
                <c:pt idx="53">
                  <c:v>107.20464144990601</c:v>
                </c:pt>
                <c:pt idx="54">
                  <c:v>94.885667717218098</c:v>
                </c:pt>
                <c:pt idx="55">
                  <c:v>90.311310469800603</c:v>
                </c:pt>
                <c:pt idx="56">
                  <c:v>68.995522227166305</c:v>
                </c:pt>
              </c:numCache>
            </c:numRef>
          </c:val>
          <c:smooth val="1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Energy</c:v>
                </c:pt>
              </c:strCache>
            </c:strRef>
          </c:tx>
          <c:spPr>
            <a:ln w="28575" cap="rnd" cmpd="sng" algn="ctr">
              <a:solidFill>
                <a:srgbClr val="C00000"/>
              </a:solidFill>
              <a:prstDash val="solid"/>
              <a:round/>
            </a:ln>
          </c:spPr>
          <c:marker>
            <c:symbol val="none"/>
          </c:marker>
          <c:cat>
            <c:numRef>
              <c:f>Sheet1!$A$2:$A$58</c:f>
              <c:numCache>
                <c:formatCode>General</c:formatCode>
                <c:ptCount val="57"/>
                <c:pt idx="0">
                  <c:v>1960</c:v>
                </c:pt>
                <c:pt idx="1">
                  <c:v>1961</c:v>
                </c:pt>
                <c:pt idx="2">
                  <c:v>1962</c:v>
                </c:pt>
                <c:pt idx="3">
                  <c:v>1963</c:v>
                </c:pt>
                <c:pt idx="4">
                  <c:v>1964</c:v>
                </c:pt>
                <c:pt idx="5">
                  <c:v>1965</c:v>
                </c:pt>
                <c:pt idx="6">
                  <c:v>1966</c:v>
                </c:pt>
                <c:pt idx="7">
                  <c:v>1967</c:v>
                </c:pt>
                <c:pt idx="8">
                  <c:v>1968</c:v>
                </c:pt>
                <c:pt idx="9">
                  <c:v>1969</c:v>
                </c:pt>
                <c:pt idx="10">
                  <c:v>1970</c:v>
                </c:pt>
                <c:pt idx="11">
                  <c:v>1971</c:v>
                </c:pt>
                <c:pt idx="12">
                  <c:v>1972</c:v>
                </c:pt>
                <c:pt idx="13">
                  <c:v>1973</c:v>
                </c:pt>
                <c:pt idx="14">
                  <c:v>1974</c:v>
                </c:pt>
                <c:pt idx="15">
                  <c:v>1975</c:v>
                </c:pt>
                <c:pt idx="16">
                  <c:v>1976</c:v>
                </c:pt>
                <c:pt idx="17">
                  <c:v>1977</c:v>
                </c:pt>
                <c:pt idx="18">
                  <c:v>1978</c:v>
                </c:pt>
                <c:pt idx="19">
                  <c:v>1979</c:v>
                </c:pt>
                <c:pt idx="20">
                  <c:v>1980</c:v>
                </c:pt>
                <c:pt idx="21">
                  <c:v>1981</c:v>
                </c:pt>
                <c:pt idx="22">
                  <c:v>1982</c:v>
                </c:pt>
                <c:pt idx="23">
                  <c:v>1983</c:v>
                </c:pt>
                <c:pt idx="24">
                  <c:v>1984</c:v>
                </c:pt>
                <c:pt idx="25">
                  <c:v>1985</c:v>
                </c:pt>
                <c:pt idx="26">
                  <c:v>1986</c:v>
                </c:pt>
                <c:pt idx="27">
                  <c:v>1987</c:v>
                </c:pt>
                <c:pt idx="28">
                  <c:v>1988</c:v>
                </c:pt>
                <c:pt idx="29">
                  <c:v>1989</c:v>
                </c:pt>
                <c:pt idx="30">
                  <c:v>1990</c:v>
                </c:pt>
                <c:pt idx="31">
                  <c:v>1991</c:v>
                </c:pt>
                <c:pt idx="32">
                  <c:v>1992</c:v>
                </c:pt>
                <c:pt idx="33">
                  <c:v>1993</c:v>
                </c:pt>
                <c:pt idx="34">
                  <c:v>1994</c:v>
                </c:pt>
                <c:pt idx="35">
                  <c:v>1995</c:v>
                </c:pt>
                <c:pt idx="36">
                  <c:v>1996</c:v>
                </c:pt>
                <c:pt idx="37">
                  <c:v>1997</c:v>
                </c:pt>
                <c:pt idx="38">
                  <c:v>1998</c:v>
                </c:pt>
                <c:pt idx="39">
                  <c:v>1999</c:v>
                </c:pt>
                <c:pt idx="40">
                  <c:v>2000</c:v>
                </c:pt>
                <c:pt idx="41">
                  <c:v>2001</c:v>
                </c:pt>
                <c:pt idx="42">
                  <c:v>2002</c:v>
                </c:pt>
                <c:pt idx="43">
                  <c:v>2003</c:v>
                </c:pt>
                <c:pt idx="44">
                  <c:v>2004</c:v>
                </c:pt>
                <c:pt idx="45">
                  <c:v>2005</c:v>
                </c:pt>
                <c:pt idx="46">
                  <c:v>2006</c:v>
                </c:pt>
                <c:pt idx="47">
                  <c:v>2007</c:v>
                </c:pt>
                <c:pt idx="48">
                  <c:v>2008</c:v>
                </c:pt>
                <c:pt idx="49">
                  <c:v>2009</c:v>
                </c:pt>
                <c:pt idx="50">
                  <c:v>2010</c:v>
                </c:pt>
                <c:pt idx="51">
                  <c:v>2011</c:v>
                </c:pt>
                <c:pt idx="52">
                  <c:v>2012</c:v>
                </c:pt>
                <c:pt idx="53">
                  <c:v>2013</c:v>
                </c:pt>
                <c:pt idx="54">
                  <c:v>2014</c:v>
                </c:pt>
                <c:pt idx="55">
                  <c:v>2015</c:v>
                </c:pt>
                <c:pt idx="56">
                  <c:v>2016</c:v>
                </c:pt>
              </c:numCache>
            </c:numRef>
          </c:cat>
          <c:val>
            <c:numRef>
              <c:f>Sheet1!$D$2:$D$58</c:f>
              <c:numCache>
                <c:formatCode>0.00</c:formatCode>
                <c:ptCount val="57"/>
                <c:pt idx="0">
                  <c:v>11.1501758147351</c:v>
                </c:pt>
                <c:pt idx="1">
                  <c:v>10.6754491073712</c:v>
                </c:pt>
                <c:pt idx="2">
                  <c:v>10.2765802129124</c:v>
                </c:pt>
                <c:pt idx="3">
                  <c:v>10.323463166163</c:v>
                </c:pt>
                <c:pt idx="4">
                  <c:v>9.8258898648187003</c:v>
                </c:pt>
                <c:pt idx="5">
                  <c:v>9.7052995756424902</c:v>
                </c:pt>
                <c:pt idx="6">
                  <c:v>9.0853083135936501</c:v>
                </c:pt>
                <c:pt idx="7">
                  <c:v>8.93027221276426</c:v>
                </c:pt>
                <c:pt idx="8">
                  <c:v>8.9451350378277397</c:v>
                </c:pt>
                <c:pt idx="9">
                  <c:v>8.3054309076896509</c:v>
                </c:pt>
                <c:pt idx="10">
                  <c:v>9.1025213585986204</c:v>
                </c:pt>
                <c:pt idx="11">
                  <c:v>11.0973105181316</c:v>
                </c:pt>
                <c:pt idx="12">
                  <c:v>10.9838267647691</c:v>
                </c:pt>
                <c:pt idx="13">
                  <c:v>13.513983062905201</c:v>
                </c:pt>
                <c:pt idx="14">
                  <c:v>36.671052788075997</c:v>
                </c:pt>
                <c:pt idx="15">
                  <c:v>33.130179085776902</c:v>
                </c:pt>
                <c:pt idx="16">
                  <c:v>36.322337874808902</c:v>
                </c:pt>
                <c:pt idx="17">
                  <c:v>37.048427942247002</c:v>
                </c:pt>
                <c:pt idx="18">
                  <c:v>33.434988225937097</c:v>
                </c:pt>
                <c:pt idx="19">
                  <c:v>64.195115609327203</c:v>
                </c:pt>
                <c:pt idx="20">
                  <c:v>70.514664663519298</c:v>
                </c:pt>
                <c:pt idx="21">
                  <c:v>70.263236037919199</c:v>
                </c:pt>
                <c:pt idx="22">
                  <c:v>68.588539177327107</c:v>
                </c:pt>
                <c:pt idx="23">
                  <c:v>63.883938995688901</c:v>
                </c:pt>
                <c:pt idx="24">
                  <c:v>62.657713355343297</c:v>
                </c:pt>
                <c:pt idx="25">
                  <c:v>60.663513403148798</c:v>
                </c:pt>
                <c:pt idx="26">
                  <c:v>31.3444335336164</c:v>
                </c:pt>
                <c:pt idx="27">
                  <c:v>32.506869004891101</c:v>
                </c:pt>
                <c:pt idx="28">
                  <c:v>26.264131428879299</c:v>
                </c:pt>
                <c:pt idx="29">
                  <c:v>30.645846764704402</c:v>
                </c:pt>
                <c:pt idx="30">
                  <c:v>36.623943740372503</c:v>
                </c:pt>
                <c:pt idx="31">
                  <c:v>32.258220056387003</c:v>
                </c:pt>
                <c:pt idx="32">
                  <c:v>31.2263954850626</c:v>
                </c:pt>
                <c:pt idx="33">
                  <c:v>27.678438923524201</c:v>
                </c:pt>
                <c:pt idx="34">
                  <c:v>26.887600810147301</c:v>
                </c:pt>
                <c:pt idx="35">
                  <c:v>26.261924785721401</c:v>
                </c:pt>
                <c:pt idx="36">
                  <c:v>32.096553512291003</c:v>
                </c:pt>
                <c:pt idx="37">
                  <c:v>31.5377177966737</c:v>
                </c:pt>
                <c:pt idx="38">
                  <c:v>23.781358079748902</c:v>
                </c:pt>
                <c:pt idx="39">
                  <c:v>30.821270392359501</c:v>
                </c:pt>
                <c:pt idx="40">
                  <c:v>49.516806095367301</c:v>
                </c:pt>
                <c:pt idx="41">
                  <c:v>45.923349869098402</c:v>
                </c:pt>
                <c:pt idx="42">
                  <c:v>45.091603922970499</c:v>
                </c:pt>
                <c:pt idx="43">
                  <c:v>52.347799598459297</c:v>
                </c:pt>
                <c:pt idx="44">
                  <c:v>62.499189533404397</c:v>
                </c:pt>
                <c:pt idx="45">
                  <c:v>85.180180730017597</c:v>
                </c:pt>
                <c:pt idx="46">
                  <c:v>94.232870316464002</c:v>
                </c:pt>
                <c:pt idx="47">
                  <c:v>97.726409182701005</c:v>
                </c:pt>
                <c:pt idx="48">
                  <c:v>125.564825304621</c:v>
                </c:pt>
                <c:pt idx="49">
                  <c:v>82.662871078498895</c:v>
                </c:pt>
                <c:pt idx="50">
                  <c:v>100</c:v>
                </c:pt>
                <c:pt idx="51">
                  <c:v>118.125026612246</c:v>
                </c:pt>
                <c:pt idx="52">
                  <c:v>118.569490865983</c:v>
                </c:pt>
                <c:pt idx="53">
                  <c:v>120.13845570849099</c:v>
                </c:pt>
                <c:pt idx="54">
                  <c:v>111.733514644148</c:v>
                </c:pt>
                <c:pt idx="55">
                  <c:v>61.434915522788003</c:v>
                </c:pt>
                <c:pt idx="56">
                  <c:v>51.102769122225602</c:v>
                </c:pt>
              </c:numCache>
            </c:numRef>
          </c:val>
          <c:smooth val="1"/>
        </c:ser>
        <c:ser>
          <c:idx val="4"/>
          <c:order val="3"/>
          <c:tx>
            <c:strRef>
              <c:f>Sheet1!$E$1</c:f>
              <c:strCache>
                <c:ptCount val="1"/>
                <c:pt idx="0">
                  <c:v>Metals &amp; minerals</c:v>
                </c:pt>
              </c:strCache>
            </c:strRef>
          </c:tx>
          <c:spPr>
            <a:ln w="28575" cap="rnd" cmpd="sng" algn="ctr">
              <a:solidFill>
                <a:srgbClr val="0F5494"/>
              </a:solidFill>
              <a:prstDash val="solid"/>
              <a:round/>
            </a:ln>
          </c:spPr>
          <c:marker>
            <c:symbol val="none"/>
          </c:marker>
          <c:cat>
            <c:numRef>
              <c:f>Sheet1!$A$2:$A$58</c:f>
              <c:numCache>
                <c:formatCode>General</c:formatCode>
                <c:ptCount val="57"/>
                <c:pt idx="0">
                  <c:v>1960</c:v>
                </c:pt>
                <c:pt idx="1">
                  <c:v>1961</c:v>
                </c:pt>
                <c:pt idx="2">
                  <c:v>1962</c:v>
                </c:pt>
                <c:pt idx="3">
                  <c:v>1963</c:v>
                </c:pt>
                <c:pt idx="4">
                  <c:v>1964</c:v>
                </c:pt>
                <c:pt idx="5">
                  <c:v>1965</c:v>
                </c:pt>
                <c:pt idx="6">
                  <c:v>1966</c:v>
                </c:pt>
                <c:pt idx="7">
                  <c:v>1967</c:v>
                </c:pt>
                <c:pt idx="8">
                  <c:v>1968</c:v>
                </c:pt>
                <c:pt idx="9">
                  <c:v>1969</c:v>
                </c:pt>
                <c:pt idx="10">
                  <c:v>1970</c:v>
                </c:pt>
                <c:pt idx="11">
                  <c:v>1971</c:v>
                </c:pt>
                <c:pt idx="12">
                  <c:v>1972</c:v>
                </c:pt>
                <c:pt idx="13">
                  <c:v>1973</c:v>
                </c:pt>
                <c:pt idx="14">
                  <c:v>1974</c:v>
                </c:pt>
                <c:pt idx="15">
                  <c:v>1975</c:v>
                </c:pt>
                <c:pt idx="16">
                  <c:v>1976</c:v>
                </c:pt>
                <c:pt idx="17">
                  <c:v>1977</c:v>
                </c:pt>
                <c:pt idx="18">
                  <c:v>1978</c:v>
                </c:pt>
                <c:pt idx="19">
                  <c:v>1979</c:v>
                </c:pt>
                <c:pt idx="20">
                  <c:v>1980</c:v>
                </c:pt>
                <c:pt idx="21">
                  <c:v>1981</c:v>
                </c:pt>
                <c:pt idx="22">
                  <c:v>1982</c:v>
                </c:pt>
                <c:pt idx="23">
                  <c:v>1983</c:v>
                </c:pt>
                <c:pt idx="24">
                  <c:v>1984</c:v>
                </c:pt>
                <c:pt idx="25">
                  <c:v>1985</c:v>
                </c:pt>
                <c:pt idx="26">
                  <c:v>1986</c:v>
                </c:pt>
                <c:pt idx="27">
                  <c:v>1987</c:v>
                </c:pt>
                <c:pt idx="28">
                  <c:v>1988</c:v>
                </c:pt>
                <c:pt idx="29">
                  <c:v>1989</c:v>
                </c:pt>
                <c:pt idx="30">
                  <c:v>1990</c:v>
                </c:pt>
                <c:pt idx="31">
                  <c:v>1991</c:v>
                </c:pt>
                <c:pt idx="32">
                  <c:v>1992</c:v>
                </c:pt>
                <c:pt idx="33">
                  <c:v>1993</c:v>
                </c:pt>
                <c:pt idx="34">
                  <c:v>1994</c:v>
                </c:pt>
                <c:pt idx="35">
                  <c:v>1995</c:v>
                </c:pt>
                <c:pt idx="36">
                  <c:v>1996</c:v>
                </c:pt>
                <c:pt idx="37">
                  <c:v>1997</c:v>
                </c:pt>
                <c:pt idx="38">
                  <c:v>1998</c:v>
                </c:pt>
                <c:pt idx="39">
                  <c:v>1999</c:v>
                </c:pt>
                <c:pt idx="40">
                  <c:v>2000</c:v>
                </c:pt>
                <c:pt idx="41">
                  <c:v>2001</c:v>
                </c:pt>
                <c:pt idx="42">
                  <c:v>2002</c:v>
                </c:pt>
                <c:pt idx="43">
                  <c:v>2003</c:v>
                </c:pt>
                <c:pt idx="44">
                  <c:v>2004</c:v>
                </c:pt>
                <c:pt idx="45">
                  <c:v>2005</c:v>
                </c:pt>
                <c:pt idx="46">
                  <c:v>2006</c:v>
                </c:pt>
                <c:pt idx="47">
                  <c:v>2007</c:v>
                </c:pt>
                <c:pt idx="48">
                  <c:v>2008</c:v>
                </c:pt>
                <c:pt idx="49">
                  <c:v>2009</c:v>
                </c:pt>
                <c:pt idx="50">
                  <c:v>2010</c:v>
                </c:pt>
                <c:pt idx="51">
                  <c:v>2011</c:v>
                </c:pt>
                <c:pt idx="52">
                  <c:v>2012</c:v>
                </c:pt>
                <c:pt idx="53">
                  <c:v>2013</c:v>
                </c:pt>
                <c:pt idx="54">
                  <c:v>2014</c:v>
                </c:pt>
                <c:pt idx="55">
                  <c:v>2015</c:v>
                </c:pt>
                <c:pt idx="56">
                  <c:v>2016</c:v>
                </c:pt>
              </c:numCache>
            </c:numRef>
          </c:cat>
          <c:val>
            <c:numRef>
              <c:f>Sheet1!$E$2:$E$58</c:f>
              <c:numCache>
                <c:formatCode>0.00</c:formatCode>
                <c:ptCount val="57"/>
                <c:pt idx="0">
                  <c:v>72.110889028233302</c:v>
                </c:pt>
                <c:pt idx="1">
                  <c:v>69.119733097493906</c:v>
                </c:pt>
                <c:pt idx="2">
                  <c:v>66.898295177951795</c:v>
                </c:pt>
                <c:pt idx="3">
                  <c:v>68.615678984699002</c:v>
                </c:pt>
                <c:pt idx="4">
                  <c:v>82.499594941964901</c:v>
                </c:pt>
                <c:pt idx="5">
                  <c:v>93.263708785876304</c:v>
                </c:pt>
                <c:pt idx="6">
                  <c:v>96.385448472638302</c:v>
                </c:pt>
                <c:pt idx="7">
                  <c:v>83.630596311560694</c:v>
                </c:pt>
                <c:pt idx="8">
                  <c:v>88.6984763783434</c:v>
                </c:pt>
                <c:pt idx="9">
                  <c:v>94.402455945391196</c:v>
                </c:pt>
                <c:pt idx="10">
                  <c:v>90.260348807415696</c:v>
                </c:pt>
                <c:pt idx="11">
                  <c:v>78.067878267324303</c:v>
                </c:pt>
                <c:pt idx="12">
                  <c:v>69.999562497780502</c:v>
                </c:pt>
                <c:pt idx="13">
                  <c:v>80.422020628393398</c:v>
                </c:pt>
                <c:pt idx="14">
                  <c:v>81.779962476098902</c:v>
                </c:pt>
                <c:pt idx="15">
                  <c:v>62.223835929102201</c:v>
                </c:pt>
                <c:pt idx="16">
                  <c:v>65.247930866892403</c:v>
                </c:pt>
                <c:pt idx="17">
                  <c:v>68.2990515234208</c:v>
                </c:pt>
                <c:pt idx="18">
                  <c:v>64.750281442034904</c:v>
                </c:pt>
                <c:pt idx="19">
                  <c:v>74.849191099701102</c:v>
                </c:pt>
                <c:pt idx="20">
                  <c:v>74.159090588377495</c:v>
                </c:pt>
                <c:pt idx="21">
                  <c:v>57.085022201056802</c:v>
                </c:pt>
                <c:pt idx="22">
                  <c:v>48.0331465230975</c:v>
                </c:pt>
                <c:pt idx="23">
                  <c:v>61.225772325050301</c:v>
                </c:pt>
                <c:pt idx="24">
                  <c:v>56.211182200326</c:v>
                </c:pt>
                <c:pt idx="25">
                  <c:v>51.222994395446101</c:v>
                </c:pt>
                <c:pt idx="26">
                  <c:v>44.798449226658903</c:v>
                </c:pt>
                <c:pt idx="27">
                  <c:v>53.735424521143401</c:v>
                </c:pt>
                <c:pt idx="28">
                  <c:v>81.980054103839805</c:v>
                </c:pt>
                <c:pt idx="29">
                  <c:v>74.243047548527798</c:v>
                </c:pt>
                <c:pt idx="30">
                  <c:v>61.323273955221602</c:v>
                </c:pt>
                <c:pt idx="31">
                  <c:v>51.273611390982801</c:v>
                </c:pt>
                <c:pt idx="32">
                  <c:v>48.798334072429498</c:v>
                </c:pt>
                <c:pt idx="33">
                  <c:v>40.522220842027302</c:v>
                </c:pt>
                <c:pt idx="34">
                  <c:v>51.729109862424401</c:v>
                </c:pt>
                <c:pt idx="35">
                  <c:v>58.046487998722803</c:v>
                </c:pt>
                <c:pt idx="36">
                  <c:v>49.446953848256697</c:v>
                </c:pt>
                <c:pt idx="37">
                  <c:v>53.634233928006303</c:v>
                </c:pt>
                <c:pt idx="38">
                  <c:v>44.630459810039802</c:v>
                </c:pt>
                <c:pt idx="39">
                  <c:v>45.8158195730256</c:v>
                </c:pt>
                <c:pt idx="40">
                  <c:v>53.485009488576601</c:v>
                </c:pt>
                <c:pt idx="41">
                  <c:v>49.087844120615003</c:v>
                </c:pt>
                <c:pt idx="42">
                  <c:v>47.7042645274771</c:v>
                </c:pt>
                <c:pt idx="43">
                  <c:v>50.619014948207997</c:v>
                </c:pt>
                <c:pt idx="44">
                  <c:v>64.329817628291906</c:v>
                </c:pt>
                <c:pt idx="45">
                  <c:v>72.649134131234405</c:v>
                </c:pt>
                <c:pt idx="46">
                  <c:v>113.69542366448201</c:v>
                </c:pt>
                <c:pt idx="47">
                  <c:v>119.102044432995</c:v>
                </c:pt>
                <c:pt idx="48">
                  <c:v>98.339366362959396</c:v>
                </c:pt>
                <c:pt idx="49">
                  <c:v>74.199868068854101</c:v>
                </c:pt>
                <c:pt idx="50">
                  <c:v>100</c:v>
                </c:pt>
                <c:pt idx="51">
                  <c:v>103.853383333541</c:v>
                </c:pt>
                <c:pt idx="52">
                  <c:v>91.077877685764307</c:v>
                </c:pt>
                <c:pt idx="53">
                  <c:v>85.185272160315606</c:v>
                </c:pt>
                <c:pt idx="54">
                  <c:v>84.105678014461702</c:v>
                </c:pt>
                <c:pt idx="55">
                  <c:v>69.660607099533195</c:v>
                </c:pt>
                <c:pt idx="56">
                  <c:v>63.449473023436397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6873216"/>
        <c:axId val="106874752"/>
      </c:lineChart>
      <c:catAx>
        <c:axId val="1068732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54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pPr>
            <a:endParaRPr lang="en-US"/>
          </a:p>
        </c:txPr>
        <c:crossAx val="106874752"/>
        <c:crosses val="autoZero"/>
        <c:auto val="1"/>
        <c:lblAlgn val="ctr"/>
        <c:lblOffset val="100"/>
        <c:noMultiLvlLbl val="0"/>
      </c:catAx>
      <c:valAx>
        <c:axId val="106874752"/>
        <c:scaling>
          <c:orientation val="minMax"/>
          <c:max val="200"/>
          <c:min val="0"/>
        </c:scaling>
        <c:delete val="0"/>
        <c:axPos val="l"/>
        <c:majorGridlines/>
        <c:title>
          <c:tx>
            <c:rich>
              <a:bodyPr rot="0" spcFirstLastPara="0" vertOverflow="ellipsis" vert="horz" wrap="square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defRPr>
                </a:pPr>
                <a:r>
                  <a:rPr lang="en-GB" b="0" dirty="0" smtClean="0"/>
                  <a:t>(2010 = 100)</a:t>
                </a:r>
                <a:endParaRPr lang="en-GB" b="0" dirty="0"/>
              </a:p>
            </c:rich>
          </c:tx>
          <c:layout>
            <c:manualLayout>
              <c:xMode val="edge"/>
              <c:yMode val="edge"/>
              <c:x val="5.2469135802469098E-2"/>
              <c:y val="2.0912897431993999E-2"/>
            </c:manualLayout>
          </c:layout>
          <c:overlay val="0"/>
        </c:title>
        <c:numFmt formatCode="#,##0" sourceLinked="0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pPr>
            <a:endParaRPr lang="en-US"/>
          </a:p>
        </c:txPr>
        <c:crossAx val="106873216"/>
        <c:crosses val="autoZero"/>
        <c:crossBetween val="between"/>
      </c:valAx>
      <c:spPr>
        <a:ln>
          <a:solidFill>
            <a:schemeClr val="bg1">
              <a:lumMod val="50000"/>
            </a:schemeClr>
          </a:solidFill>
        </a:ln>
      </c:spPr>
    </c:plotArea>
    <c:legend>
      <c:legendPos val="b"/>
      <c:legendEntry>
        <c:idx val="4"/>
        <c:delete val="1"/>
      </c:legendEntry>
      <c:layout>
        <c:manualLayout>
          <c:xMode val="edge"/>
          <c:yMode val="edge"/>
          <c:x val="0.25276793525809299"/>
          <c:y val="0.932561313470746"/>
          <c:w val="0.65609434237386999"/>
          <c:h val="6.7438765145212576E-2"/>
        </c:manualLayout>
      </c:layout>
      <c:overlay val="0"/>
      <c:txPr>
        <a:bodyPr rot="0" spcFirstLastPara="0" vertOverflow="ellipsis" vert="horz" wrap="square" anchor="ctr" anchorCtr="1"/>
        <a:lstStyle/>
        <a:p>
          <a:pPr>
            <a:defRPr lang="zh-CN" sz="1000" b="0" i="0" u="none" strike="noStrike" kern="1200" baseline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lang="zh-CN" sz="1000"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pPr>
      <a:endParaRPr lang="en-US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85EBDFB-FD6E-4EC8-8A28-99148335967A}" type="doc">
      <dgm:prSet loTypeId="urn:microsoft.com/office/officeart/2005/8/layout/lProcess3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GB"/>
        </a:p>
      </dgm:t>
    </dgm:pt>
    <dgm:pt modelId="{6431686D-50DC-44F2-918F-5E16706C19E4}">
      <dgm:prSet/>
      <dgm:spPr/>
      <dgm:t>
        <a:bodyPr/>
        <a:lstStyle/>
        <a:p>
          <a:pPr rtl="0"/>
          <a:r>
            <a:rPr lang="en-GB" b="1" dirty="0" smtClean="0"/>
            <a:t>Economic</a:t>
          </a:r>
          <a:endParaRPr lang="en-GB" dirty="0"/>
        </a:p>
      </dgm:t>
    </dgm:pt>
    <dgm:pt modelId="{0D1F5AD7-B072-409B-AFD3-5A2A58B9EB55}" type="parTrans" cxnId="{A33DB21F-BD36-4DD3-A6E7-8D6A3A213A26}">
      <dgm:prSet/>
      <dgm:spPr/>
      <dgm:t>
        <a:bodyPr/>
        <a:lstStyle/>
        <a:p>
          <a:endParaRPr lang="en-GB"/>
        </a:p>
      </dgm:t>
    </dgm:pt>
    <dgm:pt modelId="{7C5BEC0B-A49A-4969-946B-B111B33A4685}" type="sibTrans" cxnId="{A33DB21F-BD36-4DD3-A6E7-8D6A3A213A26}">
      <dgm:prSet/>
      <dgm:spPr/>
      <dgm:t>
        <a:bodyPr/>
        <a:lstStyle/>
        <a:p>
          <a:endParaRPr lang="en-GB"/>
        </a:p>
      </dgm:t>
    </dgm:pt>
    <dgm:pt modelId="{44359D90-FB3F-47D6-97C7-75DB66B696F2}">
      <dgm:prSet custT="1"/>
      <dgm:spPr/>
      <dgm:t>
        <a:bodyPr/>
        <a:lstStyle/>
        <a:p>
          <a:pPr rtl="0"/>
          <a:r>
            <a:rPr lang="fr-BE" sz="1600" dirty="0" smtClean="0"/>
            <a:t>Foster a smart </a:t>
          </a:r>
          <a:r>
            <a:rPr lang="fr-BE" sz="1600" smtClean="0"/>
            <a:t>and </a:t>
          </a:r>
          <a:r>
            <a:rPr lang="en-US" sz="1600" noProof="0" dirty="0" smtClean="0"/>
            <a:t>resilient agricultural sector</a:t>
          </a:r>
          <a:endParaRPr lang="en-US" sz="1600" noProof="0" dirty="0"/>
        </a:p>
      </dgm:t>
    </dgm:pt>
    <dgm:pt modelId="{A3F65188-516C-4C2B-98FD-D2109D901596}" type="parTrans" cxnId="{3DCBEFAF-8EE1-44E1-B5AF-ACA3483FF81A}">
      <dgm:prSet/>
      <dgm:spPr/>
      <dgm:t>
        <a:bodyPr/>
        <a:lstStyle/>
        <a:p>
          <a:endParaRPr lang="en-GB"/>
        </a:p>
      </dgm:t>
    </dgm:pt>
    <dgm:pt modelId="{1623419E-9B6F-4650-86EA-235EDD834C78}" type="sibTrans" cxnId="{3DCBEFAF-8EE1-44E1-B5AF-ACA3483FF81A}">
      <dgm:prSet/>
      <dgm:spPr/>
      <dgm:t>
        <a:bodyPr/>
        <a:lstStyle/>
        <a:p>
          <a:endParaRPr lang="en-GB"/>
        </a:p>
      </dgm:t>
    </dgm:pt>
    <dgm:pt modelId="{CCB14077-80A2-4652-B1FB-7F4A5D1D4699}">
      <dgm:prSet/>
      <dgm:spPr/>
      <dgm:t>
        <a:bodyPr/>
        <a:lstStyle/>
        <a:p>
          <a:pPr rtl="0"/>
          <a:r>
            <a:rPr lang="en-GB" b="1" dirty="0" smtClean="0"/>
            <a:t>Environmental</a:t>
          </a:r>
          <a:endParaRPr lang="en-GB" dirty="0"/>
        </a:p>
      </dgm:t>
    </dgm:pt>
    <dgm:pt modelId="{3E4F36BC-CF4B-48FE-8FD5-681CBC91B619}" type="parTrans" cxnId="{1928CBAF-0CAC-4E07-B296-84E5AFB1E3E1}">
      <dgm:prSet/>
      <dgm:spPr/>
      <dgm:t>
        <a:bodyPr/>
        <a:lstStyle/>
        <a:p>
          <a:endParaRPr lang="en-GB"/>
        </a:p>
      </dgm:t>
    </dgm:pt>
    <dgm:pt modelId="{ADD4B41C-2FDB-4A6E-B3C1-18D396E78796}" type="sibTrans" cxnId="{1928CBAF-0CAC-4E07-B296-84E5AFB1E3E1}">
      <dgm:prSet/>
      <dgm:spPr/>
      <dgm:t>
        <a:bodyPr/>
        <a:lstStyle/>
        <a:p>
          <a:endParaRPr lang="en-GB"/>
        </a:p>
      </dgm:t>
    </dgm:pt>
    <dgm:pt modelId="{3D9390F7-6772-4BE1-B0CA-D0E3BFBE1638}">
      <dgm:prSet custT="1"/>
      <dgm:spPr/>
      <dgm:t>
        <a:bodyPr/>
        <a:lstStyle/>
        <a:p>
          <a:pPr rtl="0"/>
          <a:r>
            <a:rPr lang="en-GB" sz="1600" dirty="0" smtClean="0"/>
            <a:t>Enhance environmental sustainability and climate-resilience</a:t>
          </a:r>
          <a:endParaRPr lang="en-GB" sz="1600" dirty="0"/>
        </a:p>
      </dgm:t>
    </dgm:pt>
    <dgm:pt modelId="{E06AC6FB-3F8D-4909-8672-7F6D4F27C9CC}" type="parTrans" cxnId="{206577FB-C2B0-470F-89E5-10780EA329C2}">
      <dgm:prSet/>
      <dgm:spPr/>
      <dgm:t>
        <a:bodyPr/>
        <a:lstStyle/>
        <a:p>
          <a:endParaRPr lang="en-GB"/>
        </a:p>
      </dgm:t>
    </dgm:pt>
    <dgm:pt modelId="{E92CC169-F772-4469-9F9E-C726D47B6133}" type="sibTrans" cxnId="{206577FB-C2B0-470F-89E5-10780EA329C2}">
      <dgm:prSet/>
      <dgm:spPr/>
      <dgm:t>
        <a:bodyPr/>
        <a:lstStyle/>
        <a:p>
          <a:endParaRPr lang="en-GB"/>
        </a:p>
      </dgm:t>
    </dgm:pt>
    <dgm:pt modelId="{36322B61-BA81-4727-8DF0-CD0D5A8378C1}">
      <dgm:prSet custT="1"/>
      <dgm:spPr>
        <a:solidFill>
          <a:srgbClr val="FFFFCC">
            <a:alpha val="89804"/>
          </a:srgbClr>
        </a:solidFill>
      </dgm:spPr>
      <dgm:t>
        <a:bodyPr/>
        <a:lstStyle/>
        <a:p>
          <a:pPr rtl="0"/>
          <a:r>
            <a:rPr lang="en-GB" sz="1600" dirty="0" smtClean="0"/>
            <a:t>Strengthen the socio-economic fabric of rural areas (including generational renewal) </a:t>
          </a:r>
          <a:endParaRPr lang="en-GB" sz="1600" dirty="0"/>
        </a:p>
      </dgm:t>
    </dgm:pt>
    <dgm:pt modelId="{9422883E-DAF7-4B14-9718-F4F89381F3E9}" type="sibTrans" cxnId="{CA5A9461-1354-46B2-8F56-7D0F8B7EC474}">
      <dgm:prSet/>
      <dgm:spPr/>
      <dgm:t>
        <a:bodyPr/>
        <a:lstStyle/>
        <a:p>
          <a:endParaRPr lang="en-GB"/>
        </a:p>
      </dgm:t>
    </dgm:pt>
    <dgm:pt modelId="{735C60ED-5476-4D06-84E0-3AD9F73181E7}" type="parTrans" cxnId="{CA5A9461-1354-46B2-8F56-7D0F8B7EC474}">
      <dgm:prSet/>
      <dgm:spPr/>
      <dgm:t>
        <a:bodyPr/>
        <a:lstStyle/>
        <a:p>
          <a:endParaRPr lang="en-GB"/>
        </a:p>
      </dgm:t>
    </dgm:pt>
    <dgm:pt modelId="{E7797A7E-50DA-4DE4-A548-BE27FE6A8928}">
      <dgm:prSet/>
      <dgm:spPr>
        <a:solidFill>
          <a:srgbClr val="FFC000"/>
        </a:solidFill>
      </dgm:spPr>
      <dgm:t>
        <a:bodyPr/>
        <a:lstStyle/>
        <a:p>
          <a:pPr rtl="0"/>
          <a:r>
            <a:rPr lang="fr-BE" b="1" dirty="0" smtClean="0"/>
            <a:t>Social</a:t>
          </a:r>
          <a:endParaRPr lang="en-GB" b="1" dirty="0"/>
        </a:p>
      </dgm:t>
    </dgm:pt>
    <dgm:pt modelId="{B3BB4A76-63A2-4E90-A195-872B65A18055}" type="sibTrans" cxnId="{7D9CFB17-266C-4C2F-B72A-2F554E2E6DBD}">
      <dgm:prSet/>
      <dgm:spPr/>
      <dgm:t>
        <a:bodyPr/>
        <a:lstStyle/>
        <a:p>
          <a:endParaRPr lang="en-GB"/>
        </a:p>
      </dgm:t>
    </dgm:pt>
    <dgm:pt modelId="{8C9C5397-ED15-4795-B590-9A4D179805E8}" type="parTrans" cxnId="{7D9CFB17-266C-4C2F-B72A-2F554E2E6DBD}">
      <dgm:prSet/>
      <dgm:spPr/>
      <dgm:t>
        <a:bodyPr/>
        <a:lstStyle/>
        <a:p>
          <a:endParaRPr lang="en-GB"/>
        </a:p>
      </dgm:t>
    </dgm:pt>
    <dgm:pt modelId="{BAD6D150-3857-4CB9-9D3D-F62876339F5E}" type="pres">
      <dgm:prSet presAssocID="{485EBDFB-FD6E-4EC8-8A28-99148335967A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en-GB"/>
        </a:p>
      </dgm:t>
    </dgm:pt>
    <dgm:pt modelId="{E7023AA4-2045-437D-B4E8-74B3C2228897}" type="pres">
      <dgm:prSet presAssocID="{6431686D-50DC-44F2-918F-5E16706C19E4}" presName="horFlow" presStyleCnt="0"/>
      <dgm:spPr/>
    </dgm:pt>
    <dgm:pt modelId="{FD4FD465-F97E-4B21-85B2-1C7FB623CF49}" type="pres">
      <dgm:prSet presAssocID="{6431686D-50DC-44F2-918F-5E16706C19E4}" presName="bigChev" presStyleLbl="node1" presStyleIdx="0" presStyleCnt="3"/>
      <dgm:spPr/>
      <dgm:t>
        <a:bodyPr/>
        <a:lstStyle/>
        <a:p>
          <a:endParaRPr lang="en-GB"/>
        </a:p>
      </dgm:t>
    </dgm:pt>
    <dgm:pt modelId="{7C099108-64A8-4488-B2C6-4A3B47A46A96}" type="pres">
      <dgm:prSet presAssocID="{A3F65188-516C-4C2B-98FD-D2109D901596}" presName="parTrans" presStyleCnt="0"/>
      <dgm:spPr/>
    </dgm:pt>
    <dgm:pt modelId="{81EF899B-4323-4353-830E-DC90543E1380}" type="pres">
      <dgm:prSet presAssocID="{44359D90-FB3F-47D6-97C7-75DB66B696F2}" presName="node" presStyleLbl="alignAccFollowNode1" presStyleIdx="0" presStyleCnt="3" custScaleX="209387" custLinFactNeighborX="6093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B828DB87-27F8-47E4-A93C-B0639D6FF08C}" type="pres">
      <dgm:prSet presAssocID="{6431686D-50DC-44F2-918F-5E16706C19E4}" presName="vSp" presStyleCnt="0"/>
      <dgm:spPr/>
    </dgm:pt>
    <dgm:pt modelId="{6DF79C14-80FA-4FF9-912C-A301011EE2FC}" type="pres">
      <dgm:prSet presAssocID="{CCB14077-80A2-4652-B1FB-7F4A5D1D4699}" presName="horFlow" presStyleCnt="0"/>
      <dgm:spPr/>
    </dgm:pt>
    <dgm:pt modelId="{C3B56156-D0D4-4A7F-A9E7-998D7D2CD4B4}" type="pres">
      <dgm:prSet presAssocID="{CCB14077-80A2-4652-B1FB-7F4A5D1D4699}" presName="bigChev" presStyleLbl="node1" presStyleIdx="1" presStyleCnt="3"/>
      <dgm:spPr/>
      <dgm:t>
        <a:bodyPr/>
        <a:lstStyle/>
        <a:p>
          <a:endParaRPr lang="en-GB"/>
        </a:p>
      </dgm:t>
    </dgm:pt>
    <dgm:pt modelId="{B19BD904-2430-43F1-A558-B2692E83EFE6}" type="pres">
      <dgm:prSet presAssocID="{E06AC6FB-3F8D-4909-8672-7F6D4F27C9CC}" presName="parTrans" presStyleCnt="0"/>
      <dgm:spPr/>
    </dgm:pt>
    <dgm:pt modelId="{93D0E66A-434B-4952-A8FB-AF05013562EF}" type="pres">
      <dgm:prSet presAssocID="{3D9390F7-6772-4BE1-B0CA-D0E3BFBE1638}" presName="node" presStyleLbl="alignAccFollowNode1" presStyleIdx="1" presStyleCnt="3" custScaleX="216579" custLinFactNeighborX="33730" custLinFactNeighborY="-29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EB76FB75-138C-4F42-8500-A2EFCB3C566F}" type="pres">
      <dgm:prSet presAssocID="{CCB14077-80A2-4652-B1FB-7F4A5D1D4699}" presName="vSp" presStyleCnt="0"/>
      <dgm:spPr/>
    </dgm:pt>
    <dgm:pt modelId="{6F4D6703-D837-4198-B1EF-E1A4470616BC}" type="pres">
      <dgm:prSet presAssocID="{E7797A7E-50DA-4DE4-A548-BE27FE6A8928}" presName="horFlow" presStyleCnt="0"/>
      <dgm:spPr/>
    </dgm:pt>
    <dgm:pt modelId="{6721BB8E-D8A6-442E-AE9A-8D059C2DDB8D}" type="pres">
      <dgm:prSet presAssocID="{E7797A7E-50DA-4DE4-A548-BE27FE6A8928}" presName="bigChev" presStyleLbl="node1" presStyleIdx="2" presStyleCnt="3"/>
      <dgm:spPr/>
      <dgm:t>
        <a:bodyPr/>
        <a:lstStyle/>
        <a:p>
          <a:endParaRPr lang="en-GB"/>
        </a:p>
      </dgm:t>
    </dgm:pt>
    <dgm:pt modelId="{4CD82DDA-BC75-4A01-89FE-C224EE4611C3}" type="pres">
      <dgm:prSet presAssocID="{735C60ED-5476-4D06-84E0-3AD9F73181E7}" presName="parTrans" presStyleCnt="0"/>
      <dgm:spPr/>
    </dgm:pt>
    <dgm:pt modelId="{0D219172-BF83-4FDE-8C10-315F60A48E4B}" type="pres">
      <dgm:prSet presAssocID="{36322B61-BA81-4727-8DF0-CD0D5A8378C1}" presName="node" presStyleLbl="alignAccFollowNode1" presStyleIdx="2" presStyleCnt="3" custScaleX="210967" custLinFactNeighborX="67709" custLinFactNeighborY="-352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93FA54AE-8718-4CDE-9CEE-6AA7B6520C70}" type="presOf" srcId="{485EBDFB-FD6E-4EC8-8A28-99148335967A}" destId="{BAD6D150-3857-4CB9-9D3D-F62876339F5E}" srcOrd="0" destOrd="0" presId="urn:microsoft.com/office/officeart/2005/8/layout/lProcess3"/>
    <dgm:cxn modelId="{7D9CFB17-266C-4C2F-B72A-2F554E2E6DBD}" srcId="{485EBDFB-FD6E-4EC8-8A28-99148335967A}" destId="{E7797A7E-50DA-4DE4-A548-BE27FE6A8928}" srcOrd="2" destOrd="0" parTransId="{8C9C5397-ED15-4795-B590-9A4D179805E8}" sibTransId="{B3BB4A76-63A2-4E90-A195-872B65A18055}"/>
    <dgm:cxn modelId="{9C15CA45-5F7B-4C2F-B742-8F96EE3D4661}" type="presOf" srcId="{E7797A7E-50DA-4DE4-A548-BE27FE6A8928}" destId="{6721BB8E-D8A6-442E-AE9A-8D059C2DDB8D}" srcOrd="0" destOrd="0" presId="urn:microsoft.com/office/officeart/2005/8/layout/lProcess3"/>
    <dgm:cxn modelId="{CA5A9461-1354-46B2-8F56-7D0F8B7EC474}" srcId="{E7797A7E-50DA-4DE4-A548-BE27FE6A8928}" destId="{36322B61-BA81-4727-8DF0-CD0D5A8378C1}" srcOrd="0" destOrd="0" parTransId="{735C60ED-5476-4D06-84E0-3AD9F73181E7}" sibTransId="{9422883E-DAF7-4B14-9718-F4F89381F3E9}"/>
    <dgm:cxn modelId="{554E1BAC-7D62-40E7-8924-7B8ECC42EB8C}" type="presOf" srcId="{44359D90-FB3F-47D6-97C7-75DB66B696F2}" destId="{81EF899B-4323-4353-830E-DC90543E1380}" srcOrd="0" destOrd="0" presId="urn:microsoft.com/office/officeart/2005/8/layout/lProcess3"/>
    <dgm:cxn modelId="{D3928B0F-38B3-46F3-9AE7-BFDBC0016A71}" type="presOf" srcId="{CCB14077-80A2-4652-B1FB-7F4A5D1D4699}" destId="{C3B56156-D0D4-4A7F-A9E7-998D7D2CD4B4}" srcOrd="0" destOrd="0" presId="urn:microsoft.com/office/officeart/2005/8/layout/lProcess3"/>
    <dgm:cxn modelId="{CC437FD6-F937-416A-AF3B-C6394A0658C8}" type="presOf" srcId="{36322B61-BA81-4727-8DF0-CD0D5A8378C1}" destId="{0D219172-BF83-4FDE-8C10-315F60A48E4B}" srcOrd="0" destOrd="0" presId="urn:microsoft.com/office/officeart/2005/8/layout/lProcess3"/>
    <dgm:cxn modelId="{74AD3A47-D1DC-45A8-95C3-A0464110640A}" type="presOf" srcId="{6431686D-50DC-44F2-918F-5E16706C19E4}" destId="{FD4FD465-F97E-4B21-85B2-1C7FB623CF49}" srcOrd="0" destOrd="0" presId="urn:microsoft.com/office/officeart/2005/8/layout/lProcess3"/>
    <dgm:cxn modelId="{3DCBEFAF-8EE1-44E1-B5AF-ACA3483FF81A}" srcId="{6431686D-50DC-44F2-918F-5E16706C19E4}" destId="{44359D90-FB3F-47D6-97C7-75DB66B696F2}" srcOrd="0" destOrd="0" parTransId="{A3F65188-516C-4C2B-98FD-D2109D901596}" sibTransId="{1623419E-9B6F-4650-86EA-235EDD834C78}"/>
    <dgm:cxn modelId="{1928CBAF-0CAC-4E07-B296-84E5AFB1E3E1}" srcId="{485EBDFB-FD6E-4EC8-8A28-99148335967A}" destId="{CCB14077-80A2-4652-B1FB-7F4A5D1D4699}" srcOrd="1" destOrd="0" parTransId="{3E4F36BC-CF4B-48FE-8FD5-681CBC91B619}" sibTransId="{ADD4B41C-2FDB-4A6E-B3C1-18D396E78796}"/>
    <dgm:cxn modelId="{206577FB-C2B0-470F-89E5-10780EA329C2}" srcId="{CCB14077-80A2-4652-B1FB-7F4A5D1D4699}" destId="{3D9390F7-6772-4BE1-B0CA-D0E3BFBE1638}" srcOrd="0" destOrd="0" parTransId="{E06AC6FB-3F8D-4909-8672-7F6D4F27C9CC}" sibTransId="{E92CC169-F772-4469-9F9E-C726D47B6133}"/>
    <dgm:cxn modelId="{A33DB21F-BD36-4DD3-A6E7-8D6A3A213A26}" srcId="{485EBDFB-FD6E-4EC8-8A28-99148335967A}" destId="{6431686D-50DC-44F2-918F-5E16706C19E4}" srcOrd="0" destOrd="0" parTransId="{0D1F5AD7-B072-409B-AFD3-5A2A58B9EB55}" sibTransId="{7C5BEC0B-A49A-4969-946B-B111B33A4685}"/>
    <dgm:cxn modelId="{164D8152-65F1-4CA2-8891-BE87A64164EF}" type="presOf" srcId="{3D9390F7-6772-4BE1-B0CA-D0E3BFBE1638}" destId="{93D0E66A-434B-4952-A8FB-AF05013562EF}" srcOrd="0" destOrd="0" presId="urn:microsoft.com/office/officeart/2005/8/layout/lProcess3"/>
    <dgm:cxn modelId="{86B91A2C-068C-4287-A374-04ABFE981E1E}" type="presParOf" srcId="{BAD6D150-3857-4CB9-9D3D-F62876339F5E}" destId="{E7023AA4-2045-437D-B4E8-74B3C2228897}" srcOrd="0" destOrd="0" presId="urn:microsoft.com/office/officeart/2005/8/layout/lProcess3"/>
    <dgm:cxn modelId="{ED2CB158-1261-484B-BF75-9D4EB5D6DA5F}" type="presParOf" srcId="{E7023AA4-2045-437D-B4E8-74B3C2228897}" destId="{FD4FD465-F97E-4B21-85B2-1C7FB623CF49}" srcOrd="0" destOrd="0" presId="urn:microsoft.com/office/officeart/2005/8/layout/lProcess3"/>
    <dgm:cxn modelId="{C05D5848-B51D-4489-AF2A-93C500435E04}" type="presParOf" srcId="{E7023AA4-2045-437D-B4E8-74B3C2228897}" destId="{7C099108-64A8-4488-B2C6-4A3B47A46A96}" srcOrd="1" destOrd="0" presId="urn:microsoft.com/office/officeart/2005/8/layout/lProcess3"/>
    <dgm:cxn modelId="{C5493B2C-0C36-48E6-8F33-3508613F9043}" type="presParOf" srcId="{E7023AA4-2045-437D-B4E8-74B3C2228897}" destId="{81EF899B-4323-4353-830E-DC90543E1380}" srcOrd="2" destOrd="0" presId="urn:microsoft.com/office/officeart/2005/8/layout/lProcess3"/>
    <dgm:cxn modelId="{E4FBE776-23FD-4582-98A1-9618D96A38A1}" type="presParOf" srcId="{BAD6D150-3857-4CB9-9D3D-F62876339F5E}" destId="{B828DB87-27F8-47E4-A93C-B0639D6FF08C}" srcOrd="1" destOrd="0" presId="urn:microsoft.com/office/officeart/2005/8/layout/lProcess3"/>
    <dgm:cxn modelId="{754ED325-D340-493E-9ECC-9992E761561A}" type="presParOf" srcId="{BAD6D150-3857-4CB9-9D3D-F62876339F5E}" destId="{6DF79C14-80FA-4FF9-912C-A301011EE2FC}" srcOrd="2" destOrd="0" presId="urn:microsoft.com/office/officeart/2005/8/layout/lProcess3"/>
    <dgm:cxn modelId="{81ECB850-D26D-4865-A2B3-36877D7A04CB}" type="presParOf" srcId="{6DF79C14-80FA-4FF9-912C-A301011EE2FC}" destId="{C3B56156-D0D4-4A7F-A9E7-998D7D2CD4B4}" srcOrd="0" destOrd="0" presId="urn:microsoft.com/office/officeart/2005/8/layout/lProcess3"/>
    <dgm:cxn modelId="{8C30D8BD-C52C-44A1-8D7D-BE52DCE50FD9}" type="presParOf" srcId="{6DF79C14-80FA-4FF9-912C-A301011EE2FC}" destId="{B19BD904-2430-43F1-A558-B2692E83EFE6}" srcOrd="1" destOrd="0" presId="urn:microsoft.com/office/officeart/2005/8/layout/lProcess3"/>
    <dgm:cxn modelId="{0B6357C9-DE7E-4EBA-9305-6EB43263F556}" type="presParOf" srcId="{6DF79C14-80FA-4FF9-912C-A301011EE2FC}" destId="{93D0E66A-434B-4952-A8FB-AF05013562EF}" srcOrd="2" destOrd="0" presId="urn:microsoft.com/office/officeart/2005/8/layout/lProcess3"/>
    <dgm:cxn modelId="{BBE7E796-D170-4ABF-9D60-6BC3892FEE49}" type="presParOf" srcId="{BAD6D150-3857-4CB9-9D3D-F62876339F5E}" destId="{EB76FB75-138C-4F42-8500-A2EFCB3C566F}" srcOrd="3" destOrd="0" presId="urn:microsoft.com/office/officeart/2005/8/layout/lProcess3"/>
    <dgm:cxn modelId="{1E99CD35-5EBF-4DEB-BF9F-AE614161F90D}" type="presParOf" srcId="{BAD6D150-3857-4CB9-9D3D-F62876339F5E}" destId="{6F4D6703-D837-4198-B1EF-E1A4470616BC}" srcOrd="4" destOrd="0" presId="urn:microsoft.com/office/officeart/2005/8/layout/lProcess3"/>
    <dgm:cxn modelId="{BC4A59E3-B522-4705-AD69-ECA895D3DF34}" type="presParOf" srcId="{6F4D6703-D837-4198-B1EF-E1A4470616BC}" destId="{6721BB8E-D8A6-442E-AE9A-8D059C2DDB8D}" srcOrd="0" destOrd="0" presId="urn:microsoft.com/office/officeart/2005/8/layout/lProcess3"/>
    <dgm:cxn modelId="{6826DF2A-9B19-48B6-862D-F102603B29F8}" type="presParOf" srcId="{6F4D6703-D837-4198-B1EF-E1A4470616BC}" destId="{4CD82DDA-BC75-4A01-89FE-C224EE4611C3}" srcOrd="1" destOrd="0" presId="urn:microsoft.com/office/officeart/2005/8/layout/lProcess3"/>
    <dgm:cxn modelId="{F98A369D-0E02-4D7E-9608-7407981D1EDE}" type="presParOf" srcId="{6F4D6703-D837-4198-B1EF-E1A4470616BC}" destId="{0D219172-BF83-4FDE-8C10-315F60A48E4B}" srcOrd="2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8E3C8BC-FF0B-4FB9-B539-4C386545643F}" type="doc">
      <dgm:prSet loTypeId="urn:microsoft.com/office/officeart/2005/8/layout/cycle4" loCatId="cycle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en-GB"/>
        </a:p>
      </dgm:t>
    </dgm:pt>
    <dgm:pt modelId="{C16DA99D-F53E-4E10-B876-3803BDECC5DD}">
      <dgm:prSet custT="1"/>
      <dgm:spPr/>
      <dgm:t>
        <a:bodyPr/>
        <a:lstStyle/>
        <a:p>
          <a:pPr rtl="0"/>
          <a:r>
            <a:rPr lang="en-GB" sz="1400" b="1" dirty="0" smtClean="0"/>
            <a:t>Contribution to EU priorities and SDGs, Policy Coherence</a:t>
          </a:r>
          <a:endParaRPr lang="en-GB" sz="1400" dirty="0"/>
        </a:p>
      </dgm:t>
    </dgm:pt>
    <dgm:pt modelId="{7A9D8006-F3A2-42BA-BCCB-B06022601DDF}" type="parTrans" cxnId="{E36C87BC-1D9B-4478-9519-0A751E9228A8}">
      <dgm:prSet/>
      <dgm:spPr/>
      <dgm:t>
        <a:bodyPr/>
        <a:lstStyle/>
        <a:p>
          <a:endParaRPr lang="en-GB"/>
        </a:p>
      </dgm:t>
    </dgm:pt>
    <dgm:pt modelId="{2140AEF9-EE4E-4DE1-BEC0-550D7CEDDDB7}" type="sibTrans" cxnId="{E36C87BC-1D9B-4478-9519-0A751E9228A8}">
      <dgm:prSet/>
      <dgm:spPr/>
      <dgm:t>
        <a:bodyPr/>
        <a:lstStyle/>
        <a:p>
          <a:endParaRPr lang="en-GB"/>
        </a:p>
      </dgm:t>
    </dgm:pt>
    <dgm:pt modelId="{F0DF3EA1-6FB2-4F9B-AE2A-96C1EA65A463}">
      <dgm:prSet custT="1"/>
      <dgm:spPr/>
      <dgm:t>
        <a:bodyPr/>
        <a:lstStyle/>
        <a:p>
          <a:pPr rtl="0"/>
          <a:r>
            <a:rPr lang="en-GB" sz="1400" b="1" dirty="0" smtClean="0"/>
            <a:t>Subsidiarity / EU added value</a:t>
          </a:r>
          <a:endParaRPr lang="en-GB" sz="1400" dirty="0"/>
        </a:p>
      </dgm:t>
    </dgm:pt>
    <dgm:pt modelId="{CBFBB9E6-A902-4E8E-B070-C2FFB47F573D}" type="parTrans" cxnId="{5252BC58-7D10-4B17-95C1-B54C683DACDF}">
      <dgm:prSet/>
      <dgm:spPr/>
      <dgm:t>
        <a:bodyPr/>
        <a:lstStyle/>
        <a:p>
          <a:endParaRPr lang="en-GB"/>
        </a:p>
      </dgm:t>
    </dgm:pt>
    <dgm:pt modelId="{8CCDBCC7-EA1C-4226-826C-E0DA9E8738E5}" type="sibTrans" cxnId="{5252BC58-7D10-4B17-95C1-B54C683DACDF}">
      <dgm:prSet/>
      <dgm:spPr/>
      <dgm:t>
        <a:bodyPr/>
        <a:lstStyle/>
        <a:p>
          <a:endParaRPr lang="en-GB"/>
        </a:p>
      </dgm:t>
    </dgm:pt>
    <dgm:pt modelId="{40386572-7E0D-432B-BEBF-C1F4F48580D6}">
      <dgm:prSet custT="1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pPr algn="ctr" rtl="0"/>
          <a:r>
            <a:rPr lang="en-GB" sz="1400" b="1" dirty="0" smtClean="0"/>
            <a:t>Simplification</a:t>
          </a:r>
          <a:endParaRPr lang="en-GB" sz="1400" dirty="0"/>
        </a:p>
      </dgm:t>
    </dgm:pt>
    <dgm:pt modelId="{4D237645-472E-4221-9E62-C95320FC3E68}" type="parTrans" cxnId="{40E11534-D9AA-4EB1-A12B-6B66B1BBBBB1}">
      <dgm:prSet/>
      <dgm:spPr/>
      <dgm:t>
        <a:bodyPr/>
        <a:lstStyle/>
        <a:p>
          <a:endParaRPr lang="en-GB"/>
        </a:p>
      </dgm:t>
    </dgm:pt>
    <dgm:pt modelId="{00D19FE7-4880-4A17-826A-DF133D8898C0}" type="sibTrans" cxnId="{40E11534-D9AA-4EB1-A12B-6B66B1BBBBB1}">
      <dgm:prSet/>
      <dgm:spPr/>
      <dgm:t>
        <a:bodyPr/>
        <a:lstStyle/>
        <a:p>
          <a:endParaRPr lang="en-GB"/>
        </a:p>
      </dgm:t>
    </dgm:pt>
    <dgm:pt modelId="{E3050D32-BC59-42FB-96E1-EEC25DF776B3}">
      <dgm:prSet custT="1"/>
      <dgm:spPr>
        <a:solidFill>
          <a:srgbClr val="F4B138"/>
        </a:solidFill>
      </dgm:spPr>
      <dgm:t>
        <a:bodyPr/>
        <a:lstStyle/>
        <a:p>
          <a:pPr rtl="0"/>
          <a:r>
            <a:rPr lang="fr-BE" sz="1400" b="1" dirty="0" smtClean="0"/>
            <a:t>Budget </a:t>
          </a:r>
          <a:r>
            <a:rPr lang="fr-BE" sz="1400" b="1" dirty="0" err="1" smtClean="0"/>
            <a:t>focused</a:t>
          </a:r>
          <a:r>
            <a:rPr lang="fr-BE" sz="1400" b="1" dirty="0" smtClean="0"/>
            <a:t> on </a:t>
          </a:r>
          <a:r>
            <a:rPr lang="fr-BE" sz="1400" b="1" dirty="0" err="1" smtClean="0"/>
            <a:t>results</a:t>
          </a:r>
          <a:endParaRPr lang="en-GB" sz="1400" b="1" dirty="0"/>
        </a:p>
      </dgm:t>
    </dgm:pt>
    <dgm:pt modelId="{6F05C28F-5516-4B75-A0D2-AC1EEC9D5466}" type="parTrans" cxnId="{F8C6DE55-7666-4FAF-971B-554B01324DDB}">
      <dgm:prSet/>
      <dgm:spPr/>
      <dgm:t>
        <a:bodyPr/>
        <a:lstStyle/>
        <a:p>
          <a:endParaRPr lang="en-GB"/>
        </a:p>
      </dgm:t>
    </dgm:pt>
    <dgm:pt modelId="{8991C800-9158-4429-8821-70C5B161790C}" type="sibTrans" cxnId="{F8C6DE55-7666-4FAF-971B-554B01324DDB}">
      <dgm:prSet/>
      <dgm:spPr/>
      <dgm:t>
        <a:bodyPr/>
        <a:lstStyle/>
        <a:p>
          <a:endParaRPr lang="en-GB"/>
        </a:p>
      </dgm:t>
    </dgm:pt>
    <dgm:pt modelId="{9C970AC5-DBC7-431C-9B1A-92823013A4B7}" type="pres">
      <dgm:prSet presAssocID="{C8E3C8BC-FF0B-4FB9-B539-4C386545643F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49AF4DAF-21E3-491D-B27E-38DFFA856281}" type="pres">
      <dgm:prSet presAssocID="{C8E3C8BC-FF0B-4FB9-B539-4C386545643F}" presName="children" presStyleCnt="0"/>
      <dgm:spPr/>
    </dgm:pt>
    <dgm:pt modelId="{7F1A20D1-49A9-43F6-9111-2E453B73C6F7}" type="pres">
      <dgm:prSet presAssocID="{C8E3C8BC-FF0B-4FB9-B539-4C386545643F}" presName="childPlaceholder" presStyleCnt="0"/>
      <dgm:spPr/>
    </dgm:pt>
    <dgm:pt modelId="{35FDBEC3-83CA-4554-9C5C-E35A91850145}" type="pres">
      <dgm:prSet presAssocID="{C8E3C8BC-FF0B-4FB9-B539-4C386545643F}" presName="circle" presStyleCnt="0"/>
      <dgm:spPr/>
    </dgm:pt>
    <dgm:pt modelId="{DA50A54E-62B2-490B-98AF-15835F33B9FF}" type="pres">
      <dgm:prSet presAssocID="{C8E3C8BC-FF0B-4FB9-B539-4C386545643F}" presName="quadrant1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C34EEDB6-8263-44CA-8CD1-ABB6BEF026E3}" type="pres">
      <dgm:prSet presAssocID="{C8E3C8BC-FF0B-4FB9-B539-4C386545643F}" presName="quadrant2" presStyleLbl="node1" presStyleIdx="1" presStyleCnt="4" custScaleX="103220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E77784FF-18B1-4BD5-A0FF-C4226CE4C192}" type="pres">
      <dgm:prSet presAssocID="{C8E3C8BC-FF0B-4FB9-B539-4C386545643F}" presName="quadrant3" presStyleLbl="node1" presStyleIdx="2" presStyleCnt="4" custScaleX="104392" custLinFactNeighborX="-586" custLinFactNeighborY="-563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FDE31B58-F578-4703-BA65-2B934A52A488}" type="pres">
      <dgm:prSet presAssocID="{C8E3C8BC-FF0B-4FB9-B539-4C386545643F}" presName="quadrant4" presStyleLbl="node1" presStyleIdx="3" presStyleCnt="4" custLinFactNeighborX="266" custLinFactNeighborY="-1300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1509E7BC-B2DA-4B95-8F44-B25FD64273FB}" type="pres">
      <dgm:prSet presAssocID="{C8E3C8BC-FF0B-4FB9-B539-4C386545643F}" presName="quadrantPlaceholder" presStyleCnt="0"/>
      <dgm:spPr/>
    </dgm:pt>
    <dgm:pt modelId="{5097021F-63BE-445F-9171-D480AF56ED69}" type="pres">
      <dgm:prSet presAssocID="{C8E3C8BC-FF0B-4FB9-B539-4C386545643F}" presName="center1" presStyleLbl="fgShp" presStyleIdx="0" presStyleCnt="2"/>
      <dgm:spPr/>
    </dgm:pt>
    <dgm:pt modelId="{274FCE37-055A-45B9-8409-434B638AF544}" type="pres">
      <dgm:prSet presAssocID="{C8E3C8BC-FF0B-4FB9-B539-4C386545643F}" presName="center2" presStyleLbl="fgShp" presStyleIdx="1" presStyleCnt="2"/>
      <dgm:spPr/>
    </dgm:pt>
  </dgm:ptLst>
  <dgm:cxnLst>
    <dgm:cxn modelId="{D8B7D282-1BDF-4D8F-98D0-D9C54716E6E8}" type="presOf" srcId="{E3050D32-BC59-42FB-96E1-EEC25DF776B3}" destId="{FDE31B58-F578-4703-BA65-2B934A52A488}" srcOrd="0" destOrd="0" presId="urn:microsoft.com/office/officeart/2005/8/layout/cycle4"/>
    <dgm:cxn modelId="{296B07DD-6B7C-442C-AAAF-4C2456B5124B}" type="presOf" srcId="{40386572-7E0D-432B-BEBF-C1F4F48580D6}" destId="{E77784FF-18B1-4BD5-A0FF-C4226CE4C192}" srcOrd="0" destOrd="0" presId="urn:microsoft.com/office/officeart/2005/8/layout/cycle4"/>
    <dgm:cxn modelId="{40E11534-D9AA-4EB1-A12B-6B66B1BBBBB1}" srcId="{C8E3C8BC-FF0B-4FB9-B539-4C386545643F}" destId="{40386572-7E0D-432B-BEBF-C1F4F48580D6}" srcOrd="2" destOrd="0" parTransId="{4D237645-472E-4221-9E62-C95320FC3E68}" sibTransId="{00D19FE7-4880-4A17-826A-DF133D8898C0}"/>
    <dgm:cxn modelId="{60AF0BF0-1D11-4E08-9C38-79BBA458FAA8}" type="presOf" srcId="{C16DA99D-F53E-4E10-B876-3803BDECC5DD}" destId="{DA50A54E-62B2-490B-98AF-15835F33B9FF}" srcOrd="0" destOrd="0" presId="urn:microsoft.com/office/officeart/2005/8/layout/cycle4"/>
    <dgm:cxn modelId="{5252BC58-7D10-4B17-95C1-B54C683DACDF}" srcId="{C8E3C8BC-FF0B-4FB9-B539-4C386545643F}" destId="{F0DF3EA1-6FB2-4F9B-AE2A-96C1EA65A463}" srcOrd="1" destOrd="0" parTransId="{CBFBB9E6-A902-4E8E-B070-C2FFB47F573D}" sibTransId="{8CCDBCC7-EA1C-4226-826C-E0DA9E8738E5}"/>
    <dgm:cxn modelId="{3C0B5C35-A18E-4ADD-86FF-609F7D7FC391}" type="presOf" srcId="{F0DF3EA1-6FB2-4F9B-AE2A-96C1EA65A463}" destId="{C34EEDB6-8263-44CA-8CD1-ABB6BEF026E3}" srcOrd="0" destOrd="0" presId="urn:microsoft.com/office/officeart/2005/8/layout/cycle4"/>
    <dgm:cxn modelId="{E36C87BC-1D9B-4478-9519-0A751E9228A8}" srcId="{C8E3C8BC-FF0B-4FB9-B539-4C386545643F}" destId="{C16DA99D-F53E-4E10-B876-3803BDECC5DD}" srcOrd="0" destOrd="0" parTransId="{7A9D8006-F3A2-42BA-BCCB-B06022601DDF}" sibTransId="{2140AEF9-EE4E-4DE1-BEC0-550D7CEDDDB7}"/>
    <dgm:cxn modelId="{F8C6DE55-7666-4FAF-971B-554B01324DDB}" srcId="{C8E3C8BC-FF0B-4FB9-B539-4C386545643F}" destId="{E3050D32-BC59-42FB-96E1-EEC25DF776B3}" srcOrd="3" destOrd="0" parTransId="{6F05C28F-5516-4B75-A0D2-AC1EEC9D5466}" sibTransId="{8991C800-9158-4429-8821-70C5B161790C}"/>
    <dgm:cxn modelId="{4C628B3E-1FD6-48DF-851E-E7FE5F4D5FEE}" type="presOf" srcId="{C8E3C8BC-FF0B-4FB9-B539-4C386545643F}" destId="{9C970AC5-DBC7-431C-9B1A-92823013A4B7}" srcOrd="0" destOrd="0" presId="urn:microsoft.com/office/officeart/2005/8/layout/cycle4"/>
    <dgm:cxn modelId="{D6BF36DF-BA7C-439A-9969-1EF608FD1939}" type="presParOf" srcId="{9C970AC5-DBC7-431C-9B1A-92823013A4B7}" destId="{49AF4DAF-21E3-491D-B27E-38DFFA856281}" srcOrd="0" destOrd="0" presId="urn:microsoft.com/office/officeart/2005/8/layout/cycle4"/>
    <dgm:cxn modelId="{E860C839-49E8-46FF-B424-A595B98A1788}" type="presParOf" srcId="{49AF4DAF-21E3-491D-B27E-38DFFA856281}" destId="{7F1A20D1-49A9-43F6-9111-2E453B73C6F7}" srcOrd="0" destOrd="0" presId="urn:microsoft.com/office/officeart/2005/8/layout/cycle4"/>
    <dgm:cxn modelId="{2213AC5E-D9F9-4606-A7F9-C4600F62C0DD}" type="presParOf" srcId="{9C970AC5-DBC7-431C-9B1A-92823013A4B7}" destId="{35FDBEC3-83CA-4554-9C5C-E35A91850145}" srcOrd="1" destOrd="0" presId="urn:microsoft.com/office/officeart/2005/8/layout/cycle4"/>
    <dgm:cxn modelId="{5246BC51-574A-4BCA-B78C-E86DE1BA5BB3}" type="presParOf" srcId="{35FDBEC3-83CA-4554-9C5C-E35A91850145}" destId="{DA50A54E-62B2-490B-98AF-15835F33B9FF}" srcOrd="0" destOrd="0" presId="urn:microsoft.com/office/officeart/2005/8/layout/cycle4"/>
    <dgm:cxn modelId="{8DE62B7F-3234-457E-8687-14A6237E9835}" type="presParOf" srcId="{35FDBEC3-83CA-4554-9C5C-E35A91850145}" destId="{C34EEDB6-8263-44CA-8CD1-ABB6BEF026E3}" srcOrd="1" destOrd="0" presId="urn:microsoft.com/office/officeart/2005/8/layout/cycle4"/>
    <dgm:cxn modelId="{4A0AFBC9-0180-40EC-88C6-DE4F92371674}" type="presParOf" srcId="{35FDBEC3-83CA-4554-9C5C-E35A91850145}" destId="{E77784FF-18B1-4BD5-A0FF-C4226CE4C192}" srcOrd="2" destOrd="0" presId="urn:microsoft.com/office/officeart/2005/8/layout/cycle4"/>
    <dgm:cxn modelId="{3C2EC0DE-8844-48FD-8FBA-6D50E86C8E79}" type="presParOf" srcId="{35FDBEC3-83CA-4554-9C5C-E35A91850145}" destId="{FDE31B58-F578-4703-BA65-2B934A52A488}" srcOrd="3" destOrd="0" presId="urn:microsoft.com/office/officeart/2005/8/layout/cycle4"/>
    <dgm:cxn modelId="{E27184B6-6B52-465B-B97F-CF8ED12CCCB3}" type="presParOf" srcId="{35FDBEC3-83CA-4554-9C5C-E35A91850145}" destId="{1509E7BC-B2DA-4B95-8F44-B25FD64273FB}" srcOrd="4" destOrd="0" presId="urn:microsoft.com/office/officeart/2005/8/layout/cycle4"/>
    <dgm:cxn modelId="{C6B373F2-6370-4E5F-B93D-8960F23DE096}" type="presParOf" srcId="{9C970AC5-DBC7-431C-9B1A-92823013A4B7}" destId="{5097021F-63BE-445F-9171-D480AF56ED69}" srcOrd="2" destOrd="0" presId="urn:microsoft.com/office/officeart/2005/8/layout/cycle4"/>
    <dgm:cxn modelId="{73768F1B-88BC-4AF8-AD0A-20C84D06DF27}" type="presParOf" srcId="{9C970AC5-DBC7-431C-9B1A-92823013A4B7}" destId="{274FCE37-055A-45B9-8409-434B638AF544}" srcOrd="3" destOrd="0" presId="urn:microsoft.com/office/officeart/2005/8/layout/cycle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D5CFF7E-D81A-43F7-B7D2-EF3D0366508F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886B7F86-B323-445A-8FC0-1D179ECA1E7A}">
      <dgm:prSet phldrT="[Text]"/>
      <dgm:spPr>
        <a:solidFill>
          <a:srgbClr val="002060"/>
        </a:solidFill>
      </dgm:spPr>
      <dgm:t>
        <a:bodyPr/>
        <a:lstStyle/>
        <a:p>
          <a:r>
            <a:rPr lang="en-GB" dirty="0" smtClean="0"/>
            <a:t>Problem definition</a:t>
          </a:r>
          <a:endParaRPr lang="en-GB" dirty="0"/>
        </a:p>
      </dgm:t>
    </dgm:pt>
    <dgm:pt modelId="{700526C7-5D5E-4657-980A-F8608C2AC27F}" type="parTrans" cxnId="{204FA7AE-734B-4B62-9AF8-44B5CB1693F3}">
      <dgm:prSet/>
      <dgm:spPr/>
      <dgm:t>
        <a:bodyPr/>
        <a:lstStyle/>
        <a:p>
          <a:endParaRPr lang="en-GB"/>
        </a:p>
      </dgm:t>
    </dgm:pt>
    <dgm:pt modelId="{D0CC67A4-B62B-4A90-9AF3-8125A00C61A3}" type="sibTrans" cxnId="{204FA7AE-734B-4B62-9AF8-44B5CB1693F3}">
      <dgm:prSet/>
      <dgm:spPr/>
      <dgm:t>
        <a:bodyPr/>
        <a:lstStyle/>
        <a:p>
          <a:endParaRPr lang="en-GB"/>
        </a:p>
      </dgm:t>
    </dgm:pt>
    <dgm:pt modelId="{CE7D1E8E-F42C-4AE9-87C7-F1D95323409F}">
      <dgm:prSet phldrT="[Text]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en-GB" dirty="0" smtClean="0"/>
            <a:t>Objectives</a:t>
          </a:r>
          <a:endParaRPr lang="en-GB" dirty="0"/>
        </a:p>
      </dgm:t>
    </dgm:pt>
    <dgm:pt modelId="{9CE985EC-F127-44A3-9DA1-990D657057EF}" type="parTrans" cxnId="{52BA2DD2-0BD1-45CF-AEED-87BBFEC9D031}">
      <dgm:prSet/>
      <dgm:spPr/>
      <dgm:t>
        <a:bodyPr/>
        <a:lstStyle/>
        <a:p>
          <a:endParaRPr lang="en-GB"/>
        </a:p>
      </dgm:t>
    </dgm:pt>
    <dgm:pt modelId="{4CDDBB2E-D309-41B2-8058-48DDFB508D56}" type="sibTrans" cxnId="{52BA2DD2-0BD1-45CF-AEED-87BBFEC9D031}">
      <dgm:prSet/>
      <dgm:spPr/>
      <dgm:t>
        <a:bodyPr/>
        <a:lstStyle/>
        <a:p>
          <a:endParaRPr lang="en-GB"/>
        </a:p>
      </dgm:t>
    </dgm:pt>
    <dgm:pt modelId="{E7F0DD03-FA85-47EF-A625-9593FC5F5D59}">
      <dgm:prSet phldrT="[Text]"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r>
            <a:rPr lang="en-GB" dirty="0" smtClean="0"/>
            <a:t>Policy options and assessment</a:t>
          </a:r>
          <a:endParaRPr lang="en-GB" dirty="0"/>
        </a:p>
      </dgm:t>
    </dgm:pt>
    <dgm:pt modelId="{AA893867-5D9D-47CF-9F79-0BDDA8951DA5}" type="parTrans" cxnId="{04F3C480-1259-47A1-B9B8-DB4AB71CAB4A}">
      <dgm:prSet/>
      <dgm:spPr/>
      <dgm:t>
        <a:bodyPr/>
        <a:lstStyle/>
        <a:p>
          <a:endParaRPr lang="en-GB"/>
        </a:p>
      </dgm:t>
    </dgm:pt>
    <dgm:pt modelId="{6F5346F8-421F-4087-B857-F540F44C7F80}" type="sibTrans" cxnId="{04F3C480-1259-47A1-B9B8-DB4AB71CAB4A}">
      <dgm:prSet/>
      <dgm:spPr/>
      <dgm:t>
        <a:bodyPr/>
        <a:lstStyle/>
        <a:p>
          <a:endParaRPr lang="en-GB"/>
        </a:p>
      </dgm:t>
    </dgm:pt>
    <dgm:pt modelId="{4CB2E290-AB8C-4666-B6DD-6D239667F389}" type="pres">
      <dgm:prSet presAssocID="{2D5CFF7E-D81A-43F7-B7D2-EF3D0366508F}" presName="CompostProcess" presStyleCnt="0">
        <dgm:presLayoutVars>
          <dgm:dir/>
          <dgm:resizeHandles val="exact"/>
        </dgm:presLayoutVars>
      </dgm:prSet>
      <dgm:spPr/>
    </dgm:pt>
    <dgm:pt modelId="{ECFB8A75-E96A-4152-9C25-F152C85C6F2E}" type="pres">
      <dgm:prSet presAssocID="{2D5CFF7E-D81A-43F7-B7D2-EF3D0366508F}" presName="arrow" presStyleLbl="bgShp" presStyleIdx="0" presStyleCnt="1" custLinFactNeighborX="0" custLinFactNeighborY="8945"/>
      <dgm:spPr>
        <a:solidFill>
          <a:srgbClr val="0F5494"/>
        </a:solidFill>
        <a:ln>
          <a:solidFill>
            <a:srgbClr val="00B050"/>
          </a:solidFill>
        </a:ln>
      </dgm:spPr>
    </dgm:pt>
    <dgm:pt modelId="{6C9FD6B9-8824-4FBF-8368-30C636DC9F67}" type="pres">
      <dgm:prSet presAssocID="{2D5CFF7E-D81A-43F7-B7D2-EF3D0366508F}" presName="linearProcess" presStyleCnt="0"/>
      <dgm:spPr/>
    </dgm:pt>
    <dgm:pt modelId="{0274A09E-453C-4657-AEB0-6C9AC0511F4E}" type="pres">
      <dgm:prSet presAssocID="{886B7F86-B323-445A-8FC0-1D179ECA1E7A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73AD9EA9-C3F2-4514-949A-58CD7997F42F}" type="pres">
      <dgm:prSet presAssocID="{D0CC67A4-B62B-4A90-9AF3-8125A00C61A3}" presName="sibTrans" presStyleCnt="0"/>
      <dgm:spPr/>
    </dgm:pt>
    <dgm:pt modelId="{1C16BB69-BE01-47A6-95A2-E8E0FFAD795F}" type="pres">
      <dgm:prSet presAssocID="{CE7D1E8E-F42C-4AE9-87C7-F1D95323409F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AFB4E4B8-D230-4E51-9B17-CB131C32B97E}" type="pres">
      <dgm:prSet presAssocID="{4CDDBB2E-D309-41B2-8058-48DDFB508D56}" presName="sibTrans" presStyleCnt="0"/>
      <dgm:spPr/>
    </dgm:pt>
    <dgm:pt modelId="{59DBFFDD-DFD0-4FE2-B0C6-AC145929EE5E}" type="pres">
      <dgm:prSet presAssocID="{E7F0DD03-FA85-47EF-A625-9593FC5F5D59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CD0644BD-92C6-4246-814C-6EF1C7FDA5EA}" type="presOf" srcId="{E7F0DD03-FA85-47EF-A625-9593FC5F5D59}" destId="{59DBFFDD-DFD0-4FE2-B0C6-AC145929EE5E}" srcOrd="0" destOrd="0" presId="urn:microsoft.com/office/officeart/2005/8/layout/hProcess9"/>
    <dgm:cxn modelId="{204FA7AE-734B-4B62-9AF8-44B5CB1693F3}" srcId="{2D5CFF7E-D81A-43F7-B7D2-EF3D0366508F}" destId="{886B7F86-B323-445A-8FC0-1D179ECA1E7A}" srcOrd="0" destOrd="0" parTransId="{700526C7-5D5E-4657-980A-F8608C2AC27F}" sibTransId="{D0CC67A4-B62B-4A90-9AF3-8125A00C61A3}"/>
    <dgm:cxn modelId="{52BA2DD2-0BD1-45CF-AEED-87BBFEC9D031}" srcId="{2D5CFF7E-D81A-43F7-B7D2-EF3D0366508F}" destId="{CE7D1E8E-F42C-4AE9-87C7-F1D95323409F}" srcOrd="1" destOrd="0" parTransId="{9CE985EC-F127-44A3-9DA1-990D657057EF}" sibTransId="{4CDDBB2E-D309-41B2-8058-48DDFB508D56}"/>
    <dgm:cxn modelId="{2411E49E-C6E7-4EDB-B880-967C911B397E}" type="presOf" srcId="{2D5CFF7E-D81A-43F7-B7D2-EF3D0366508F}" destId="{4CB2E290-AB8C-4666-B6DD-6D239667F389}" srcOrd="0" destOrd="0" presId="urn:microsoft.com/office/officeart/2005/8/layout/hProcess9"/>
    <dgm:cxn modelId="{4C4CFAE6-1B69-4FD4-8544-BF9ABA1D3396}" type="presOf" srcId="{886B7F86-B323-445A-8FC0-1D179ECA1E7A}" destId="{0274A09E-453C-4657-AEB0-6C9AC0511F4E}" srcOrd="0" destOrd="0" presId="urn:microsoft.com/office/officeart/2005/8/layout/hProcess9"/>
    <dgm:cxn modelId="{04F3C480-1259-47A1-B9B8-DB4AB71CAB4A}" srcId="{2D5CFF7E-D81A-43F7-B7D2-EF3D0366508F}" destId="{E7F0DD03-FA85-47EF-A625-9593FC5F5D59}" srcOrd="2" destOrd="0" parTransId="{AA893867-5D9D-47CF-9F79-0BDDA8951DA5}" sibTransId="{6F5346F8-421F-4087-B857-F540F44C7F80}"/>
    <dgm:cxn modelId="{39333FF8-560F-4897-8891-F85C833AB631}" type="presOf" srcId="{CE7D1E8E-F42C-4AE9-87C7-F1D95323409F}" destId="{1C16BB69-BE01-47A6-95A2-E8E0FFAD795F}" srcOrd="0" destOrd="0" presId="urn:microsoft.com/office/officeart/2005/8/layout/hProcess9"/>
    <dgm:cxn modelId="{460F42D1-60A2-414C-9D33-05D220FB5939}" type="presParOf" srcId="{4CB2E290-AB8C-4666-B6DD-6D239667F389}" destId="{ECFB8A75-E96A-4152-9C25-F152C85C6F2E}" srcOrd="0" destOrd="0" presId="urn:microsoft.com/office/officeart/2005/8/layout/hProcess9"/>
    <dgm:cxn modelId="{927F7F87-12B4-4444-9F11-AC5826A77110}" type="presParOf" srcId="{4CB2E290-AB8C-4666-B6DD-6D239667F389}" destId="{6C9FD6B9-8824-4FBF-8368-30C636DC9F67}" srcOrd="1" destOrd="0" presId="urn:microsoft.com/office/officeart/2005/8/layout/hProcess9"/>
    <dgm:cxn modelId="{86ACD43E-5323-4A29-A0DA-9A6B86413F97}" type="presParOf" srcId="{6C9FD6B9-8824-4FBF-8368-30C636DC9F67}" destId="{0274A09E-453C-4657-AEB0-6C9AC0511F4E}" srcOrd="0" destOrd="0" presId="urn:microsoft.com/office/officeart/2005/8/layout/hProcess9"/>
    <dgm:cxn modelId="{0DC3C25C-6907-4060-BE34-7920DEC37E3B}" type="presParOf" srcId="{6C9FD6B9-8824-4FBF-8368-30C636DC9F67}" destId="{73AD9EA9-C3F2-4514-949A-58CD7997F42F}" srcOrd="1" destOrd="0" presId="urn:microsoft.com/office/officeart/2005/8/layout/hProcess9"/>
    <dgm:cxn modelId="{92E6C353-94C3-4AAE-AF9A-7A63481EE836}" type="presParOf" srcId="{6C9FD6B9-8824-4FBF-8368-30C636DC9F67}" destId="{1C16BB69-BE01-47A6-95A2-E8E0FFAD795F}" srcOrd="2" destOrd="0" presId="urn:microsoft.com/office/officeart/2005/8/layout/hProcess9"/>
    <dgm:cxn modelId="{B381D2AD-883E-457C-8C85-9479A9E8F6FA}" type="presParOf" srcId="{6C9FD6B9-8824-4FBF-8368-30C636DC9F67}" destId="{AFB4E4B8-D230-4E51-9B17-CB131C32B97E}" srcOrd="3" destOrd="0" presId="urn:microsoft.com/office/officeart/2005/8/layout/hProcess9"/>
    <dgm:cxn modelId="{8350C28C-2C83-4ADB-9E32-1ABE4F645DED}" type="presParOf" srcId="{6C9FD6B9-8824-4FBF-8368-30C636DC9F67}" destId="{59DBFFDD-DFD0-4FE2-B0C6-AC145929EE5E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D4FD465-F97E-4B21-85B2-1C7FB623CF49}">
      <dsp:nvSpPr>
        <dsp:cNvPr id="0" name=""/>
        <dsp:cNvSpPr/>
      </dsp:nvSpPr>
      <dsp:spPr>
        <a:xfrm>
          <a:off x="115686" y="1905"/>
          <a:ext cx="3125491" cy="1250196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10795" rIns="0" bIns="10795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700" b="1" kern="1200" dirty="0" smtClean="0"/>
            <a:t>Economic</a:t>
          </a:r>
          <a:endParaRPr lang="en-GB" sz="1700" kern="1200" dirty="0"/>
        </a:p>
      </dsp:txBody>
      <dsp:txXfrm>
        <a:off x="740784" y="1905"/>
        <a:ext cx="1875295" cy="1250196"/>
      </dsp:txXfrm>
    </dsp:sp>
    <dsp:sp modelId="{81EF899B-4323-4353-830E-DC90543E1380}">
      <dsp:nvSpPr>
        <dsp:cNvPr id="0" name=""/>
        <dsp:cNvSpPr/>
      </dsp:nvSpPr>
      <dsp:spPr>
        <a:xfrm>
          <a:off x="3082431" y="108172"/>
          <a:ext cx="5431829" cy="1037663"/>
        </a:xfrm>
        <a:prstGeom prst="chevron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BE" sz="1600" kern="1200" dirty="0" smtClean="0"/>
            <a:t>Foster a smart </a:t>
          </a:r>
          <a:r>
            <a:rPr lang="fr-BE" sz="1600" kern="1200" smtClean="0"/>
            <a:t>and </a:t>
          </a:r>
          <a:r>
            <a:rPr lang="en-US" sz="1600" kern="1200" noProof="0" dirty="0" smtClean="0"/>
            <a:t>resilient agricultural sector</a:t>
          </a:r>
          <a:endParaRPr lang="en-US" sz="1600" kern="1200" noProof="0" dirty="0"/>
        </a:p>
      </dsp:txBody>
      <dsp:txXfrm>
        <a:off x="3601263" y="108172"/>
        <a:ext cx="4394166" cy="1037663"/>
      </dsp:txXfrm>
    </dsp:sp>
    <dsp:sp modelId="{C3B56156-D0D4-4A7F-A9E7-998D7D2CD4B4}">
      <dsp:nvSpPr>
        <dsp:cNvPr id="0" name=""/>
        <dsp:cNvSpPr/>
      </dsp:nvSpPr>
      <dsp:spPr>
        <a:xfrm>
          <a:off x="115686" y="1427129"/>
          <a:ext cx="3125491" cy="1250196"/>
        </a:xfrm>
        <a:prstGeom prst="chevron">
          <a:avLst/>
        </a:prstGeom>
        <a:solidFill>
          <a:schemeClr val="accent2">
            <a:hueOff val="-7200000"/>
            <a:satOff val="-25001"/>
            <a:lumOff val="3000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10795" rIns="0" bIns="10795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700" b="1" kern="1200" dirty="0" smtClean="0"/>
            <a:t>Environmental</a:t>
          </a:r>
          <a:endParaRPr lang="en-GB" sz="1700" kern="1200" dirty="0"/>
        </a:p>
      </dsp:txBody>
      <dsp:txXfrm>
        <a:off x="740784" y="1427129"/>
        <a:ext cx="1875295" cy="1250196"/>
      </dsp:txXfrm>
    </dsp:sp>
    <dsp:sp modelId="{93D0E66A-434B-4952-A8FB-AF05013562EF}">
      <dsp:nvSpPr>
        <dsp:cNvPr id="0" name=""/>
        <dsp:cNvSpPr/>
      </dsp:nvSpPr>
      <dsp:spPr>
        <a:xfrm>
          <a:off x="2950550" y="1530335"/>
          <a:ext cx="5618401" cy="1037663"/>
        </a:xfrm>
        <a:prstGeom prst="chevron">
          <a:avLst/>
        </a:prstGeom>
        <a:solidFill>
          <a:schemeClr val="accent2">
            <a:tint val="40000"/>
            <a:alpha val="90000"/>
            <a:hueOff val="-7200000"/>
            <a:satOff val="-9747"/>
            <a:lumOff val="8138"/>
            <a:alphaOff val="0"/>
          </a:schemeClr>
        </a:solidFill>
        <a:ln w="25400" cap="flat" cmpd="sng" algn="ctr">
          <a:solidFill>
            <a:schemeClr val="accent2">
              <a:tint val="40000"/>
              <a:alpha val="90000"/>
              <a:hueOff val="-7200000"/>
              <a:satOff val="-9747"/>
              <a:lumOff val="813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kern="1200" dirty="0" smtClean="0"/>
            <a:t>Enhance environmental sustainability and climate-resilience</a:t>
          </a:r>
          <a:endParaRPr lang="en-GB" sz="1600" kern="1200" dirty="0"/>
        </a:p>
      </dsp:txBody>
      <dsp:txXfrm>
        <a:off x="3469382" y="1530335"/>
        <a:ext cx="4580738" cy="1037663"/>
      </dsp:txXfrm>
    </dsp:sp>
    <dsp:sp modelId="{6721BB8E-D8A6-442E-AE9A-8D059C2DDB8D}">
      <dsp:nvSpPr>
        <dsp:cNvPr id="0" name=""/>
        <dsp:cNvSpPr/>
      </dsp:nvSpPr>
      <dsp:spPr>
        <a:xfrm>
          <a:off x="115686" y="2852353"/>
          <a:ext cx="3125491" cy="1250196"/>
        </a:xfrm>
        <a:prstGeom prst="chevron">
          <a:avLst/>
        </a:prstGeom>
        <a:solidFill>
          <a:srgbClr val="FFC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10795" rIns="0" bIns="10795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BE" sz="1700" b="1" kern="1200" dirty="0" smtClean="0"/>
            <a:t>Social</a:t>
          </a:r>
          <a:endParaRPr lang="en-GB" sz="1700" b="1" kern="1200" dirty="0"/>
        </a:p>
      </dsp:txBody>
      <dsp:txXfrm>
        <a:off x="740784" y="2852353"/>
        <a:ext cx="1875295" cy="1250196"/>
      </dsp:txXfrm>
    </dsp:sp>
    <dsp:sp modelId="{0D219172-BF83-4FDE-8C10-315F60A48E4B}">
      <dsp:nvSpPr>
        <dsp:cNvPr id="0" name=""/>
        <dsp:cNvSpPr/>
      </dsp:nvSpPr>
      <dsp:spPr>
        <a:xfrm>
          <a:off x="3096134" y="2922042"/>
          <a:ext cx="5472817" cy="1037663"/>
        </a:xfrm>
        <a:prstGeom prst="chevron">
          <a:avLst/>
        </a:prstGeom>
        <a:solidFill>
          <a:srgbClr val="FFFFCC">
            <a:alpha val="89804"/>
          </a:srgbClr>
        </a:solidFill>
        <a:ln w="25400" cap="flat" cmpd="sng" algn="ctr">
          <a:solidFill>
            <a:schemeClr val="accent2">
              <a:tint val="40000"/>
              <a:alpha val="90000"/>
              <a:hueOff val="-14400000"/>
              <a:satOff val="-19494"/>
              <a:lumOff val="1627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kern="1200" dirty="0" smtClean="0"/>
            <a:t>Strengthen the socio-economic fabric of rural areas (including generational renewal) </a:t>
          </a:r>
          <a:endParaRPr lang="en-GB" sz="1600" kern="1200" dirty="0"/>
        </a:p>
      </dsp:txBody>
      <dsp:txXfrm>
        <a:off x="3614966" y="2922042"/>
        <a:ext cx="4435154" cy="103766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50A54E-62B2-490B-98AF-15835F33B9FF}">
      <dsp:nvSpPr>
        <dsp:cNvPr id="0" name=""/>
        <dsp:cNvSpPr/>
      </dsp:nvSpPr>
      <dsp:spPr>
        <a:xfrm>
          <a:off x="2195702" y="289972"/>
          <a:ext cx="2202776" cy="2202776"/>
        </a:xfrm>
        <a:prstGeom prst="pieWedg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1" kern="1200" dirty="0" smtClean="0"/>
            <a:t>Contribution to EU priorities and SDGs, Policy Coherence</a:t>
          </a:r>
          <a:endParaRPr lang="en-GB" sz="1400" kern="1200" dirty="0"/>
        </a:p>
      </dsp:txBody>
      <dsp:txXfrm>
        <a:off x="2840880" y="935150"/>
        <a:ext cx="1557598" cy="1557598"/>
      </dsp:txXfrm>
    </dsp:sp>
    <dsp:sp modelId="{C34EEDB6-8263-44CA-8CD1-ABB6BEF026E3}">
      <dsp:nvSpPr>
        <dsp:cNvPr id="0" name=""/>
        <dsp:cNvSpPr/>
      </dsp:nvSpPr>
      <dsp:spPr>
        <a:xfrm rot="5400000">
          <a:off x="4500223" y="254508"/>
          <a:ext cx="2202776" cy="2273705"/>
        </a:xfrm>
        <a:prstGeom prst="pieWedge">
          <a:avLst/>
        </a:prstGeom>
        <a:gradFill rotWithShape="0">
          <a:gsLst>
            <a:gs pos="0">
              <a:schemeClr val="accent2">
                <a:hueOff val="-4800000"/>
                <a:satOff val="-16668"/>
                <a:lumOff val="20000"/>
                <a:alphaOff val="0"/>
                <a:shade val="51000"/>
                <a:satMod val="130000"/>
              </a:schemeClr>
            </a:gs>
            <a:gs pos="80000">
              <a:schemeClr val="accent2">
                <a:hueOff val="-4800000"/>
                <a:satOff val="-16668"/>
                <a:lumOff val="20000"/>
                <a:alphaOff val="0"/>
                <a:shade val="93000"/>
                <a:satMod val="130000"/>
              </a:schemeClr>
            </a:gs>
            <a:gs pos="100000">
              <a:schemeClr val="accent2">
                <a:hueOff val="-4800000"/>
                <a:satOff val="-16668"/>
                <a:lumOff val="2000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1" kern="1200" dirty="0" smtClean="0"/>
            <a:t>Subsidiarity / EU added value</a:t>
          </a:r>
          <a:endParaRPr lang="en-GB" sz="1400" kern="1200" dirty="0"/>
        </a:p>
      </dsp:txBody>
      <dsp:txXfrm rot="-5400000">
        <a:off x="4464759" y="935151"/>
        <a:ext cx="1607752" cy="1557598"/>
      </dsp:txXfrm>
    </dsp:sp>
    <dsp:sp modelId="{E77784FF-18B1-4BD5-A0FF-C4226CE4C192}">
      <dsp:nvSpPr>
        <dsp:cNvPr id="0" name=""/>
        <dsp:cNvSpPr/>
      </dsp:nvSpPr>
      <dsp:spPr>
        <a:xfrm rot="10800000">
          <a:off x="4438942" y="2582092"/>
          <a:ext cx="2299522" cy="2202776"/>
        </a:xfrm>
        <a:prstGeom prst="pieWedge">
          <a:avLst/>
        </a:prstGeom>
        <a:solidFill>
          <a:schemeClr val="tx1">
            <a:lumMod val="65000"/>
            <a:lumOff val="3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1" kern="1200" dirty="0" smtClean="0"/>
            <a:t>Simplification</a:t>
          </a:r>
          <a:endParaRPr lang="en-GB" sz="1400" kern="1200" dirty="0"/>
        </a:p>
      </dsp:txBody>
      <dsp:txXfrm rot="10800000">
        <a:off x="4438942" y="2582092"/>
        <a:ext cx="1626008" cy="1557598"/>
      </dsp:txXfrm>
    </dsp:sp>
    <dsp:sp modelId="{FDE31B58-F578-4703-BA65-2B934A52A488}">
      <dsp:nvSpPr>
        <dsp:cNvPr id="0" name=""/>
        <dsp:cNvSpPr/>
      </dsp:nvSpPr>
      <dsp:spPr>
        <a:xfrm rot="16200000">
          <a:off x="2201562" y="2565857"/>
          <a:ext cx="2202776" cy="2202776"/>
        </a:xfrm>
        <a:prstGeom prst="pieWedge">
          <a:avLst/>
        </a:prstGeom>
        <a:solidFill>
          <a:srgbClr val="F4B138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BE" sz="1400" b="1" kern="1200" dirty="0" smtClean="0"/>
            <a:t>Budget </a:t>
          </a:r>
          <a:r>
            <a:rPr lang="fr-BE" sz="1400" b="1" kern="1200" dirty="0" err="1" smtClean="0"/>
            <a:t>focused</a:t>
          </a:r>
          <a:r>
            <a:rPr lang="fr-BE" sz="1400" b="1" kern="1200" dirty="0" smtClean="0"/>
            <a:t> on </a:t>
          </a:r>
          <a:r>
            <a:rPr lang="fr-BE" sz="1400" b="1" kern="1200" dirty="0" err="1" smtClean="0"/>
            <a:t>results</a:t>
          </a:r>
          <a:endParaRPr lang="en-GB" sz="1400" b="1" kern="1200" dirty="0"/>
        </a:p>
      </dsp:txBody>
      <dsp:txXfrm rot="5400000">
        <a:off x="2846740" y="2565857"/>
        <a:ext cx="1557598" cy="1557598"/>
      </dsp:txXfrm>
    </dsp:sp>
    <dsp:sp modelId="{5097021F-63BE-445F-9171-D480AF56ED69}">
      <dsp:nvSpPr>
        <dsp:cNvPr id="0" name=""/>
        <dsp:cNvSpPr/>
      </dsp:nvSpPr>
      <dsp:spPr>
        <a:xfrm>
          <a:off x="4069080" y="2085769"/>
          <a:ext cx="760542" cy="661341"/>
        </a:xfrm>
        <a:prstGeom prst="circular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274FCE37-055A-45B9-8409-434B638AF544}">
      <dsp:nvSpPr>
        <dsp:cNvPr id="0" name=""/>
        <dsp:cNvSpPr/>
      </dsp:nvSpPr>
      <dsp:spPr>
        <a:xfrm rot="10800000">
          <a:off x="4069080" y="2340131"/>
          <a:ext cx="760542" cy="661341"/>
        </a:xfrm>
        <a:prstGeom prst="circular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FB8A75-E96A-4152-9C25-F152C85C6F2E}">
      <dsp:nvSpPr>
        <dsp:cNvPr id="0" name=""/>
        <dsp:cNvSpPr/>
      </dsp:nvSpPr>
      <dsp:spPr>
        <a:xfrm>
          <a:off x="457199" y="0"/>
          <a:ext cx="5181600" cy="4063999"/>
        </a:xfrm>
        <a:prstGeom prst="rightArrow">
          <a:avLst/>
        </a:prstGeom>
        <a:solidFill>
          <a:srgbClr val="0F5494"/>
        </a:solidFill>
        <a:ln>
          <a:solidFill>
            <a:srgbClr val="00B050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274A09E-453C-4657-AEB0-6C9AC0511F4E}">
      <dsp:nvSpPr>
        <dsp:cNvPr id="0" name=""/>
        <dsp:cNvSpPr/>
      </dsp:nvSpPr>
      <dsp:spPr>
        <a:xfrm>
          <a:off x="6548" y="1219199"/>
          <a:ext cx="1962150" cy="1625600"/>
        </a:xfrm>
        <a:prstGeom prst="roundRect">
          <a:avLst/>
        </a:prstGeom>
        <a:solidFill>
          <a:srgbClr val="00206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100" kern="1200" dirty="0" smtClean="0"/>
            <a:t>Problem definition</a:t>
          </a:r>
          <a:endParaRPr lang="en-GB" sz="2100" kern="1200" dirty="0"/>
        </a:p>
      </dsp:txBody>
      <dsp:txXfrm>
        <a:off x="85903" y="1298554"/>
        <a:ext cx="1803440" cy="1466890"/>
      </dsp:txXfrm>
    </dsp:sp>
    <dsp:sp modelId="{1C16BB69-BE01-47A6-95A2-E8E0FFAD795F}">
      <dsp:nvSpPr>
        <dsp:cNvPr id="0" name=""/>
        <dsp:cNvSpPr/>
      </dsp:nvSpPr>
      <dsp:spPr>
        <a:xfrm>
          <a:off x="2066924" y="1219199"/>
          <a:ext cx="1962150" cy="1625600"/>
        </a:xfrm>
        <a:prstGeom prst="roundRect">
          <a:avLst/>
        </a:prstGeom>
        <a:solidFill>
          <a:schemeClr val="accent6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100" kern="1200" dirty="0" smtClean="0"/>
            <a:t>Objectives</a:t>
          </a:r>
          <a:endParaRPr lang="en-GB" sz="2100" kern="1200" dirty="0"/>
        </a:p>
      </dsp:txBody>
      <dsp:txXfrm>
        <a:off x="2146279" y="1298554"/>
        <a:ext cx="1803440" cy="1466890"/>
      </dsp:txXfrm>
    </dsp:sp>
    <dsp:sp modelId="{59DBFFDD-DFD0-4FE2-B0C6-AC145929EE5E}">
      <dsp:nvSpPr>
        <dsp:cNvPr id="0" name=""/>
        <dsp:cNvSpPr/>
      </dsp:nvSpPr>
      <dsp:spPr>
        <a:xfrm>
          <a:off x="4127301" y="1219199"/>
          <a:ext cx="1962150" cy="1625600"/>
        </a:xfrm>
        <a:prstGeom prst="roundRect">
          <a:avLst/>
        </a:prstGeom>
        <a:solidFill>
          <a:schemeClr val="accent6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100" kern="1200" dirty="0" smtClean="0"/>
            <a:t>Policy options and assessment</a:t>
          </a:r>
          <a:endParaRPr lang="en-GB" sz="2100" kern="1200" dirty="0"/>
        </a:p>
      </dsp:txBody>
      <dsp:txXfrm>
        <a:off x="4206656" y="1298554"/>
        <a:ext cx="1803440" cy="146689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4" y="4"/>
            <a:ext cx="2911996" cy="493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66" tIns="45232" rIns="90466" bIns="45232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04736" y="4"/>
            <a:ext cx="2911996" cy="493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66" tIns="45232" rIns="90466" bIns="45232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4" y="9360314"/>
            <a:ext cx="2911996" cy="4933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66" tIns="45232" rIns="90466" bIns="45232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78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04736" y="9360314"/>
            <a:ext cx="2911996" cy="4933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66" tIns="45232" rIns="90466" bIns="45232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5D985ACC-5B82-43E0-8FD6-BF22759595FC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0701881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4" y="4"/>
            <a:ext cx="2911996" cy="493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66" tIns="45232" rIns="90466" bIns="45232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04736" y="4"/>
            <a:ext cx="2911996" cy="493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66" tIns="45232" rIns="90466" bIns="45232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96938" y="739775"/>
            <a:ext cx="4926012" cy="36957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68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1518" y="4680950"/>
            <a:ext cx="5375269" cy="4435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66" tIns="45232" rIns="90466" bIns="4523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4" y="9360314"/>
            <a:ext cx="2911996" cy="4933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66" tIns="45232" rIns="90466" bIns="45232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04736" y="9360314"/>
            <a:ext cx="2911996" cy="4933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66" tIns="45232" rIns="90466" bIns="45232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05E541C7-2A67-4CC3-A309-6920E6BA4F81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065051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96938" y="739775"/>
            <a:ext cx="4926012" cy="36957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FB5098A-9A5C-4124-8F61-7759246AB0A9}" type="slidenum">
              <a:rPr lang="en-GB" smtClean="0"/>
              <a:pPr>
                <a:defRPr/>
              </a:pPr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58872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6157" indent="-226157">
              <a:buAutoNum type="arabicPeriod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7060C3-425A-40C8-96DE-44F040BD2858}" type="slidenum">
              <a:rPr lang="en-GB" smtClean="0"/>
              <a:pPr>
                <a:defRPr/>
              </a:pPr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99288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7300" b="1">
                <a:solidFill>
                  <a:srgbClr val="FFD624"/>
                </a:solidFill>
                <a:latin typeface="Verdana" panose="020B0604030504040204" pitchFamily="34" charset="0"/>
              </a:defRPr>
            </a:lvl1pPr>
            <a:lvl2pPr marL="731155" indent="-281262" eaLnBrk="0" hangingPunct="0">
              <a:defRPr sz="7300" b="1">
                <a:solidFill>
                  <a:srgbClr val="FFD624"/>
                </a:solidFill>
                <a:latin typeface="Verdana" panose="020B0604030504040204" pitchFamily="34" charset="0"/>
              </a:defRPr>
            </a:lvl2pPr>
            <a:lvl3pPr marL="1125048" indent="-225261" eaLnBrk="0" hangingPunct="0">
              <a:defRPr sz="7300" b="1">
                <a:solidFill>
                  <a:srgbClr val="FFD624"/>
                </a:solidFill>
                <a:latin typeface="Verdana" panose="020B0604030504040204" pitchFamily="34" charset="0"/>
              </a:defRPr>
            </a:lvl3pPr>
            <a:lvl4pPr marL="1574941" indent="-225261" eaLnBrk="0" hangingPunct="0">
              <a:defRPr sz="7300" b="1">
                <a:solidFill>
                  <a:srgbClr val="FFD624"/>
                </a:solidFill>
                <a:latin typeface="Verdana" panose="020B0604030504040204" pitchFamily="34" charset="0"/>
              </a:defRPr>
            </a:lvl4pPr>
            <a:lvl5pPr marL="2025464" indent="-225261" eaLnBrk="0" hangingPunct="0">
              <a:defRPr sz="7300" b="1">
                <a:solidFill>
                  <a:srgbClr val="FFD624"/>
                </a:solidFill>
                <a:latin typeface="Verdana" panose="020B0604030504040204" pitchFamily="34" charset="0"/>
              </a:defRPr>
            </a:lvl5pPr>
            <a:lvl6pPr marL="2475357" indent="-225261" eaLnBrk="0" fontAlgn="base" hangingPunct="0">
              <a:spcBef>
                <a:spcPct val="0"/>
              </a:spcBef>
              <a:spcAft>
                <a:spcPct val="0"/>
              </a:spcAft>
              <a:defRPr sz="7300" b="1">
                <a:solidFill>
                  <a:srgbClr val="FFD624"/>
                </a:solidFill>
                <a:latin typeface="Verdana" panose="020B0604030504040204" pitchFamily="34" charset="0"/>
              </a:defRPr>
            </a:lvl6pPr>
            <a:lvl7pPr marL="2925251" indent="-225261" eaLnBrk="0" fontAlgn="base" hangingPunct="0">
              <a:spcBef>
                <a:spcPct val="0"/>
              </a:spcBef>
              <a:spcAft>
                <a:spcPct val="0"/>
              </a:spcAft>
              <a:defRPr sz="7300" b="1">
                <a:solidFill>
                  <a:srgbClr val="FFD624"/>
                </a:solidFill>
                <a:latin typeface="Verdana" panose="020B0604030504040204" pitchFamily="34" charset="0"/>
              </a:defRPr>
            </a:lvl7pPr>
            <a:lvl8pPr marL="3375144" indent="-225261" eaLnBrk="0" fontAlgn="base" hangingPunct="0">
              <a:spcBef>
                <a:spcPct val="0"/>
              </a:spcBef>
              <a:spcAft>
                <a:spcPct val="0"/>
              </a:spcAft>
              <a:defRPr sz="7300" b="1">
                <a:solidFill>
                  <a:srgbClr val="FFD624"/>
                </a:solidFill>
                <a:latin typeface="Verdana" panose="020B0604030504040204" pitchFamily="34" charset="0"/>
              </a:defRPr>
            </a:lvl8pPr>
            <a:lvl9pPr marL="3825037" indent="-225261" eaLnBrk="0" fontAlgn="base" hangingPunct="0">
              <a:spcBef>
                <a:spcPct val="0"/>
              </a:spcBef>
              <a:spcAft>
                <a:spcPct val="0"/>
              </a:spcAft>
              <a:defRPr sz="7300" b="1">
                <a:solidFill>
                  <a:srgbClr val="FFD624"/>
                </a:solidFill>
                <a:latin typeface="Verdana" panose="020B0604030504040204" pitchFamily="34" charset="0"/>
              </a:defRPr>
            </a:lvl9pPr>
          </a:lstStyle>
          <a:p>
            <a:pPr eaLnBrk="1" hangingPunct="1"/>
            <a:fld id="{FD6B5B87-C554-4064-A252-5A1CA24BF158}" type="slidenum">
              <a:rPr lang="en-GB" sz="1200" b="0">
                <a:solidFill>
                  <a:schemeClr val="tx1"/>
                </a:solidFill>
                <a:latin typeface="Arial" panose="020B0604020202020204" pitchFamily="34" charset="0"/>
              </a:rPr>
              <a:t>9</a:t>
            </a:fld>
            <a:endParaRPr lang="en-GB" sz="1200" b="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95350" y="739775"/>
            <a:ext cx="4929188" cy="3695700"/>
          </a:xfrm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0264" y="4681222"/>
            <a:ext cx="5377780" cy="443484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95350" y="739775"/>
            <a:ext cx="4929188" cy="36957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FB5098A-9A5C-4124-8F61-7759246AB0A9}" type="slidenum">
              <a:rPr lang="en-GB" smtClean="0"/>
              <a:pPr>
                <a:defRPr/>
              </a:pPr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542971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t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>
            <a:spLocks noChangeArrowheads="1"/>
          </p:cNvSpPr>
          <p:nvPr userDrawn="1"/>
        </p:nvSpPr>
        <p:spPr bwMode="auto">
          <a:xfrm>
            <a:off x="4127500" y="965200"/>
            <a:ext cx="5021263" cy="5902325"/>
          </a:xfrm>
          <a:prstGeom prst="rect">
            <a:avLst/>
          </a:prstGeom>
          <a:solidFill>
            <a:srgbClr val="0F549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3175"/>
            <a:endParaRPr lang="en-US" dirty="0" smtClean="0"/>
          </a:p>
        </p:txBody>
      </p:sp>
      <p:pic>
        <p:nvPicPr>
          <p:cNvPr id="6" name="Picture 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7500" y="6410325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188913"/>
            <a:ext cx="1814512" cy="1398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716016" y="1700808"/>
            <a:ext cx="4248472" cy="2448272"/>
          </a:xfrm>
        </p:spPr>
        <p:txBody>
          <a:bodyPr/>
          <a:lstStyle>
            <a:lvl1pPr marL="3175"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fr-BE" noProof="0" dirty="0" err="1" smtClean="0"/>
              <a:t>Title</a:t>
            </a:r>
            <a:endParaRPr lang="en-GB" noProof="0" dirty="0" smtClean="0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005094" y="4077072"/>
            <a:ext cx="4752528" cy="1152525"/>
          </a:xfrm>
        </p:spPr>
        <p:txBody>
          <a:bodyPr/>
          <a:lstStyle>
            <a:lvl1pPr algn="r">
              <a:defRPr i="1">
                <a:solidFill>
                  <a:schemeClr val="bg1"/>
                </a:solidFill>
              </a:defRPr>
            </a:lvl1pPr>
          </a:lstStyle>
          <a:p>
            <a:pPr lvl="0"/>
            <a:r>
              <a:rPr lang="fr-BE" noProof="0" smtClean="0"/>
              <a:t>Subtitle</a:t>
            </a:r>
            <a:endParaRPr lang="en-GB" noProof="0" smtClean="0"/>
          </a:p>
        </p:txBody>
      </p:sp>
      <p:sp>
        <p:nvSpPr>
          <p:cNvPr id="13" name="Rectangle 12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 sz="1200" b="1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4" name="Rectangle 13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5" name="Slide Number Placeholder 14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algn="r">
              <a:defRPr sz="1400" b="0"/>
            </a:lvl1pPr>
          </a:lstStyle>
          <a:p>
            <a:pPr>
              <a:defRPr/>
            </a:pPr>
            <a:fld id="{E70FA584-9459-440E-B1A7-14F611A65F92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" y="3127576"/>
            <a:ext cx="1894945" cy="1497847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" y="965096"/>
            <a:ext cx="4138758" cy="216248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711" y="4625423"/>
            <a:ext cx="4151221" cy="224657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5737" y="3127577"/>
            <a:ext cx="2246773" cy="1497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448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4286250" y="6635750"/>
            <a:ext cx="628650" cy="238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523334-66B0-41F7-B297-54D68DC564C2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500501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4286250" y="6635750"/>
            <a:ext cx="628650" cy="238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69393F-058C-4957-803B-4ED52AEAA712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91986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4286250" y="6635750"/>
            <a:ext cx="628650" cy="238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0B47D6-B220-4680-A4EA-22384398C843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58204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6875" y="1052513"/>
            <a:ext cx="2146300" cy="54006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7975" y="1052513"/>
            <a:ext cx="6286500" cy="54006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4286250" y="6635750"/>
            <a:ext cx="628650" cy="238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69B301-7F55-4AE4-A373-1EDE2D102BFD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484208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895350"/>
          </a:xfrm>
          <a:prstGeom prst="rect">
            <a:avLst/>
          </a:prstGeom>
          <a:solidFill>
            <a:srgbClr val="42A62A"/>
          </a:solidFill>
          <a:ln w="31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 dirty="0">
              <a:solidFill>
                <a:srgbClr val="FFFFFF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3325" y="211138"/>
            <a:ext cx="1620838" cy="1249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1268761"/>
            <a:ext cx="8229600" cy="576063"/>
          </a:xfrm>
        </p:spPr>
        <p:txBody>
          <a:bodyPr/>
          <a:lstStyle>
            <a:lvl1pPr algn="ctr">
              <a:defRPr sz="2400">
                <a:solidFill>
                  <a:srgbClr val="42A62A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464496"/>
          </a:xfrm>
        </p:spPr>
        <p:txBody>
          <a:bodyPr/>
          <a:lstStyle>
            <a:lvl1pPr marL="265113" indent="-265113">
              <a:buClr>
                <a:srgbClr val="0F5494"/>
              </a:buClr>
              <a:buSzPct val="120000"/>
              <a:buFont typeface="Arial" pitchFamily="34" charset="0"/>
              <a:buChar char="•"/>
              <a:defRPr sz="2000" i="0"/>
            </a:lvl1pPr>
            <a:lvl2pPr marL="630238" indent="-284163">
              <a:buClr>
                <a:srgbClr val="42A62A"/>
              </a:buClr>
              <a:tabLst/>
              <a:defRPr sz="1800" b="0">
                <a:solidFill>
                  <a:srgbClr val="000000"/>
                </a:solidFill>
              </a:defRPr>
            </a:lvl2pPr>
            <a:lvl3pPr marL="895350" indent="-228600">
              <a:spcBef>
                <a:spcPts val="600"/>
              </a:spcBef>
              <a:buFontTx/>
              <a:buChar char="-"/>
              <a:defRPr>
                <a:solidFill>
                  <a:srgbClr val="000000"/>
                </a:solidFill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2"/>
            <a:endParaRPr lang="en-US" dirty="0" smtClean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4157663" y="6597650"/>
            <a:ext cx="792162" cy="260350"/>
          </a:xfrm>
          <a:prstGeom prst="rect">
            <a:avLst/>
          </a:prstGeom>
          <a:solidFill>
            <a:srgbClr val="42A62A"/>
          </a:solidFill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Verdana" pitchFamily="34" charset="0"/>
              </a:defRPr>
            </a:lvl1pPr>
          </a:lstStyle>
          <a:p>
            <a:pPr>
              <a:defRPr/>
            </a:pPr>
            <a:fld id="{B7FD9EAE-85F5-4917-9D8C-55FF6D63D843}" type="slidenum">
              <a:rPr lang="en-GB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GB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22209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ChangeArrowheads="1"/>
          </p:cNvSpPr>
          <p:nvPr userDrawn="1"/>
        </p:nvSpPr>
        <p:spPr bwMode="auto">
          <a:xfrm>
            <a:off x="0" y="1125538"/>
            <a:ext cx="9144000" cy="5732463"/>
          </a:xfrm>
          <a:prstGeom prst="rect">
            <a:avLst/>
          </a:prstGeom>
          <a:solidFill>
            <a:srgbClr val="0F5494"/>
          </a:solidFill>
          <a:ln w="63500">
            <a:solidFill>
              <a:srgbClr val="0F5494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/>
          <a:p>
            <a:pPr algn="ctr" defTabSz="457200">
              <a:defRPr/>
            </a:pPr>
            <a:endParaRPr lang="en-US" sz="1800" b="0">
              <a:solidFill>
                <a:srgbClr val="FFFFFF"/>
              </a:solidFill>
              <a:latin typeface="Verdana" charset="0"/>
              <a:ea typeface="ＭＳ Ｐゴシック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9663" y="323851"/>
            <a:ext cx="1814512" cy="1398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9575" y="6437313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700808"/>
            <a:ext cx="8208912" cy="2664296"/>
          </a:xfrm>
        </p:spPr>
        <p:txBody>
          <a:bodyPr/>
          <a:lstStyle>
            <a:lvl1pPr marL="0" indent="0" algn="ctr">
              <a:defRPr sz="4400">
                <a:solidFill>
                  <a:srgbClr val="FFD624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4725144"/>
            <a:ext cx="8208912" cy="1080120"/>
          </a:xfrm>
        </p:spPr>
        <p:txBody>
          <a:bodyPr/>
          <a:lstStyle>
            <a:lvl1pPr algn="r">
              <a:buNone/>
              <a:defRPr sz="1600" b="1" i="1">
                <a:solidFill>
                  <a:schemeClr val="bg1"/>
                </a:solidFill>
              </a:defRPr>
            </a:lvl1pPr>
            <a:lvl3pPr marL="228600" indent="-228600" algn="l">
              <a:defRPr sz="3000" b="1"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970621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1"/>
            <a:ext cx="9144000" cy="895351"/>
          </a:xfrm>
          <a:prstGeom prst="rect">
            <a:avLst/>
          </a:prstGeom>
          <a:solidFill>
            <a:srgbClr val="42A62A"/>
          </a:solidFill>
          <a:ln w="31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>
              <a:solidFill>
                <a:srgbClr val="FFFFFF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3325" y="211137"/>
            <a:ext cx="1620838" cy="124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1268762"/>
            <a:ext cx="8229600" cy="576063"/>
          </a:xfrm>
        </p:spPr>
        <p:txBody>
          <a:bodyPr/>
          <a:lstStyle>
            <a:lvl1pPr algn="ctr">
              <a:defRPr sz="2400">
                <a:solidFill>
                  <a:srgbClr val="42A62A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464496"/>
          </a:xfrm>
        </p:spPr>
        <p:txBody>
          <a:bodyPr/>
          <a:lstStyle>
            <a:lvl1pPr marL="265113" indent="-265113">
              <a:buClr>
                <a:srgbClr val="0F5494"/>
              </a:buClr>
              <a:buSzPct val="120000"/>
              <a:buFont typeface="Arial" pitchFamily="34" charset="0"/>
              <a:buChar char="•"/>
              <a:defRPr sz="2000" i="0"/>
            </a:lvl1pPr>
            <a:lvl2pPr marL="630238" indent="-284163">
              <a:buClr>
                <a:srgbClr val="42A62A"/>
              </a:buClr>
              <a:tabLst/>
              <a:defRPr sz="1800" b="0">
                <a:solidFill>
                  <a:srgbClr val="000000"/>
                </a:solidFill>
              </a:defRPr>
            </a:lvl2pPr>
            <a:lvl3pPr marL="895350" indent="-228600">
              <a:spcBef>
                <a:spcPts val="600"/>
              </a:spcBef>
              <a:buFontTx/>
              <a:buChar char="-"/>
              <a:defRPr sz="1600">
                <a:solidFill>
                  <a:srgbClr val="000000"/>
                </a:solidFill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2"/>
            <a:endParaRPr lang="en-US" dirty="0" smtClean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4157663" y="6597650"/>
            <a:ext cx="792162" cy="260351"/>
          </a:xfrm>
          <a:solidFill>
            <a:srgbClr val="42A62A"/>
          </a:solidFill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Verdana" pitchFamily="34" charset="0"/>
              </a:defRPr>
            </a:lvl1pPr>
          </a:lstStyle>
          <a:p>
            <a:pPr>
              <a:defRPr/>
            </a:pPr>
            <a:fld id="{7C1AB190-3418-43DD-A3CD-D8A096FCB2FD}" type="slidenum">
              <a:rPr lang="en-GB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02356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B6EEB4-404D-4E7B-9B51-3329398D29BA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169156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387601"/>
            <a:ext cx="4038600" cy="36337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387601"/>
            <a:ext cx="4038600" cy="36337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AA1897-7F4A-4A03-BD9D-EA43EDF19192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29286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F1F8FA-678C-4B6A-8C85-6F1909F1F28D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53696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3" descr="2851026377_bf871ff1dc_o"/>
          <p:cNvPicPr>
            <a:picLocks noChangeAspect="1" noChangeArrowheads="1"/>
          </p:cNvPicPr>
          <p:nvPr userDrawn="1"/>
        </p:nvPicPr>
        <p:blipFill>
          <a:blip r:embed="rId2" cstate="print">
            <a:lum bright="-24000" contrast="-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65200"/>
            <a:ext cx="9144000" cy="590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10"/>
          <p:cNvSpPr>
            <a:spLocks noChangeArrowheads="1"/>
          </p:cNvSpPr>
          <p:nvPr userDrawn="1"/>
        </p:nvSpPr>
        <p:spPr bwMode="auto">
          <a:xfrm>
            <a:off x="0" y="965200"/>
            <a:ext cx="4813300" cy="5902325"/>
          </a:xfrm>
          <a:prstGeom prst="rect">
            <a:avLst/>
          </a:prstGeom>
          <a:solidFill>
            <a:srgbClr val="0F549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3175"/>
            <a:endParaRPr lang="en-US" dirty="0" smtClean="0"/>
          </a:p>
        </p:txBody>
      </p:sp>
      <p:pic>
        <p:nvPicPr>
          <p:cNvPr id="6" name="Picture 3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7500" y="6410325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188913"/>
            <a:ext cx="1814512" cy="1398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07504" y="1700808"/>
            <a:ext cx="4608512" cy="2448272"/>
          </a:xfrm>
        </p:spPr>
        <p:txBody>
          <a:bodyPr/>
          <a:lstStyle>
            <a:lvl1pPr marL="3175"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fr-BE" noProof="0" dirty="0" err="1" smtClean="0"/>
              <a:t>Title</a:t>
            </a:r>
            <a:endParaRPr lang="en-GB" noProof="0" dirty="0" smtClean="0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07503" y="4509120"/>
            <a:ext cx="4705795" cy="1152525"/>
          </a:xfrm>
        </p:spPr>
        <p:txBody>
          <a:bodyPr/>
          <a:lstStyle>
            <a:lvl1pPr algn="l">
              <a:defRPr i="1">
                <a:solidFill>
                  <a:schemeClr val="bg1"/>
                </a:solidFill>
              </a:defRPr>
            </a:lvl1pPr>
          </a:lstStyle>
          <a:p>
            <a:pPr lvl="0"/>
            <a:r>
              <a:rPr lang="fr-BE" noProof="0" dirty="0" err="1" smtClean="0"/>
              <a:t>Subtitle</a:t>
            </a:r>
            <a:endParaRPr lang="en-GB" noProof="0" dirty="0" smtClean="0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 sz="1200" b="1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0" name="Slide Number Placeholder 9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algn="r">
              <a:defRPr sz="1400" b="0"/>
            </a:lvl1pPr>
          </a:lstStyle>
          <a:p>
            <a:pPr>
              <a:defRPr/>
            </a:pPr>
            <a:fld id="{B3077AC8-1B21-4CFC-8DE3-91276129C70E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3258887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CA2F53-3471-435F-84BE-3DED4AF4C965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62053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87E891-EBDB-4EB9-8BE7-8DF09291E4BF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044788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0AE2E6-9425-4945-8A48-32AE032CC6C1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517948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EBBF63-E0BD-4FDC-BCCF-6149C1B633ED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956288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BC5839-97AF-4429-B4E0-F2D936F304C6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993628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38925" y="1123950"/>
            <a:ext cx="2058988" cy="489743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23950"/>
            <a:ext cx="6029325" cy="489743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2D1906-24D1-4796-88F3-9D51EB3AC954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767402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65200"/>
            <a:ext cx="9144000" cy="590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575150"/>
            <a:ext cx="5076056" cy="4295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7500" y="6410325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716016" y="1700808"/>
            <a:ext cx="4248472" cy="2448272"/>
          </a:xfrm>
        </p:spPr>
        <p:txBody>
          <a:bodyPr/>
          <a:lstStyle>
            <a:lvl1pPr marL="3175"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fr-BE" noProof="0" dirty="0" err="1" smtClean="0"/>
              <a:t>Title</a:t>
            </a:r>
            <a:endParaRPr lang="en-GB" noProof="0" dirty="0" smtClean="0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005094" y="4077072"/>
            <a:ext cx="4752528" cy="1152525"/>
          </a:xfrm>
        </p:spPr>
        <p:txBody>
          <a:bodyPr/>
          <a:lstStyle>
            <a:lvl1pPr algn="r">
              <a:defRPr i="1">
                <a:solidFill>
                  <a:schemeClr val="bg1"/>
                </a:solidFill>
              </a:defRPr>
            </a:lvl1pPr>
          </a:lstStyle>
          <a:p>
            <a:pPr lvl="0"/>
            <a:r>
              <a:rPr lang="fr-BE" noProof="0" smtClean="0"/>
              <a:t>Subtitle</a:t>
            </a:r>
            <a:endParaRPr lang="en-GB" noProof="0" smtClean="0"/>
          </a:p>
        </p:txBody>
      </p:sp>
      <p:sp>
        <p:nvSpPr>
          <p:cNvPr id="13" name="Rectangle 12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1"/>
          </a:xfrm>
        </p:spPr>
        <p:txBody>
          <a:bodyPr/>
          <a:lstStyle>
            <a:lvl1pPr>
              <a:defRPr sz="1200" b="1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4" name="Rectangle 13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1"/>
          </a:xfrm>
        </p:spPr>
        <p:txBody>
          <a:bodyPr/>
          <a:lstStyle>
            <a:lvl1pPr>
              <a:defRPr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15" name="Rectangle 14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1"/>
          </a:xfrm>
        </p:spPr>
        <p:txBody>
          <a:bodyPr/>
          <a:lstStyle>
            <a:lvl1pPr algn="r">
              <a:defRPr sz="1400" b="0"/>
            </a:lvl1pPr>
          </a:lstStyle>
          <a:p>
            <a:pPr>
              <a:defRPr/>
            </a:pPr>
            <a:fld id="{E70FA584-9459-440E-B1A7-14F611A65F92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dirty="0">
              <a:solidFill>
                <a:srgbClr val="000000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188913"/>
            <a:ext cx="1814512" cy="1398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0143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9224597" y="6307141"/>
            <a:ext cx="2133600" cy="123825"/>
          </a:xfrm>
          <a:prstGeom prst="rect">
            <a:avLst/>
          </a:prstGeom>
        </p:spPr>
        <p:txBody>
          <a:bodyPr/>
          <a:lstStyle>
            <a:lvl1pPr eaLnBrk="0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>
                <a:latin typeface="Arial" charset="0"/>
              </a:defRPr>
            </a:lvl1pPr>
          </a:lstStyle>
          <a:p>
            <a:pPr>
              <a:buClr>
                <a:srgbClr val="000000"/>
              </a:buClr>
              <a:defRPr/>
            </a:pPr>
            <a:fld id="{B704B9B1-BF90-43ED-9AB5-52AFA05D62FB}" type="slidenum">
              <a:rPr lang="en-GB">
                <a:solidFill>
                  <a:srgbClr val="000000"/>
                </a:solidFill>
              </a:rPr>
              <a:pPr>
                <a:buClr>
                  <a:srgbClr val="000000"/>
                </a:buClr>
                <a:defRPr/>
              </a:pPr>
              <a:t>‹#›</a:t>
            </a:fld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1"/>
          </p:nvPr>
        </p:nvSpPr>
        <p:spPr>
          <a:xfrm>
            <a:off x="-2473569" y="5876928"/>
            <a:ext cx="2133600" cy="123825"/>
          </a:xfrm>
          <a:prstGeom prst="rect">
            <a:avLst/>
          </a:prstGeom>
        </p:spPr>
        <p:txBody>
          <a:bodyPr/>
          <a:lstStyle>
            <a:lvl1pPr eaLnBrk="0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>
                <a:latin typeface="Arial" charset="0"/>
              </a:defRPr>
            </a:lvl1pPr>
          </a:lstStyle>
          <a:p>
            <a:pPr>
              <a:buClr>
                <a:srgbClr val="000000"/>
              </a:buCl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59536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3" descr="2851026377_bf871ff1dc_o"/>
          <p:cNvPicPr>
            <a:picLocks noChangeAspect="1" noChangeArrowheads="1"/>
          </p:cNvPicPr>
          <p:nvPr userDrawn="1"/>
        </p:nvPicPr>
        <p:blipFill>
          <a:blip r:embed="rId2" cstate="print">
            <a:lum bright="-24000" contrast="-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965200"/>
            <a:ext cx="9156700" cy="590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188913"/>
            <a:ext cx="1814512" cy="1398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7500" y="6410325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900113" y="2349500"/>
            <a:ext cx="7343775" cy="1439863"/>
          </a:xfrm>
        </p:spPr>
        <p:txBody>
          <a:bodyPr/>
          <a:lstStyle>
            <a:lvl1pPr marL="3175"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fr-BE" noProof="0" smtClean="0"/>
              <a:t>Title</a:t>
            </a:r>
            <a:endParaRPr lang="en-GB" noProof="0" smtClean="0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900113" y="4508500"/>
            <a:ext cx="7343775" cy="1152525"/>
          </a:xfrm>
        </p:spPr>
        <p:txBody>
          <a:bodyPr/>
          <a:lstStyle>
            <a:lvl1pPr algn="r">
              <a:defRPr i="1">
                <a:solidFill>
                  <a:schemeClr val="bg1"/>
                </a:solidFill>
              </a:defRPr>
            </a:lvl1pPr>
          </a:lstStyle>
          <a:p>
            <a:pPr lvl="0"/>
            <a:r>
              <a:rPr lang="fr-BE" noProof="0" smtClean="0"/>
              <a:t>Subtitle</a:t>
            </a:r>
            <a:endParaRPr lang="en-GB" noProof="0" smtClean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 sz="1200" b="1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" name="Slide Number Placeholder 8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algn="r">
              <a:defRPr sz="1400" b="0"/>
            </a:lvl1pPr>
          </a:lstStyle>
          <a:p>
            <a:pPr>
              <a:defRPr/>
            </a:pPr>
            <a:fld id="{6B59A3A0-3A85-4AF5-97D1-15D1D35BC20E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7076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42A62A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4286250" y="6635750"/>
            <a:ext cx="628650" cy="238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57B215-4857-4B8C-A3A3-7B325CA6DA9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389614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4286250" y="6635750"/>
            <a:ext cx="628650" cy="238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34F0FE-008F-4813-AAED-266D8196886B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19419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9563" y="1628775"/>
            <a:ext cx="4214812" cy="48244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6775" y="1628775"/>
            <a:ext cx="4214813" cy="48244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4286250" y="6635750"/>
            <a:ext cx="628650" cy="238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4CBC02-FFB3-45B7-8FF8-3807D211D853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464200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4286250" y="6635750"/>
            <a:ext cx="628650" cy="238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B95AE7-7205-4EAA-9A73-C91B014F6330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24064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4286250" y="6635750"/>
            <a:ext cx="628650" cy="238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E88C3C-11C6-4471-8457-0F5B9D0767A0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490756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4286250" y="6635750"/>
            <a:ext cx="628650" cy="238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0D4671-3BA9-40DC-933A-BF3BAC8926B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02536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0"/>
            <a:ext cx="9144000" cy="701675"/>
          </a:xfrm>
          <a:prstGeom prst="rect">
            <a:avLst/>
          </a:prstGeom>
          <a:solidFill>
            <a:srgbClr val="42A62A"/>
          </a:solidFill>
          <a:ln>
            <a:solidFill>
              <a:srgbClr val="42A62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 dirty="0">
              <a:solidFill>
                <a:srgbClr val="FFFFFF"/>
              </a:solidFill>
            </a:endParaRP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7975" y="1052513"/>
            <a:ext cx="8585200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Title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9563" y="1628775"/>
            <a:ext cx="8582025" cy="482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BE" smtClean="0"/>
              <a:t>Second level</a:t>
            </a:r>
            <a:endParaRPr lang="en-GB" smtClean="0"/>
          </a:p>
          <a:p>
            <a:pPr lvl="1"/>
            <a:r>
              <a:rPr lang="en-GB" smtClean="0"/>
              <a:t>Third level</a:t>
            </a:r>
          </a:p>
          <a:p>
            <a:pPr lvl="2"/>
            <a:r>
              <a:rPr lang="en-GB" smtClean="0"/>
              <a:t>Fourth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524625"/>
            <a:ext cx="2133600" cy="1968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853113" y="6524625"/>
            <a:ext cx="2895600" cy="1968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pic>
        <p:nvPicPr>
          <p:cNvPr id="2057" name="Picture 2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3325" y="19050"/>
            <a:ext cx="1620838" cy="124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8145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757" r:id="rId12"/>
    <p:sldLayoutId id="2147483758" r:id="rId13"/>
    <p:sldLayoutId id="2147483773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000" b="1">
          <a:solidFill>
            <a:srgbClr val="42A62A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000" b="1">
          <a:solidFill>
            <a:srgbClr val="42A62A"/>
          </a:solidFill>
          <a:latin typeface="Verdan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000" b="1">
          <a:solidFill>
            <a:srgbClr val="42A62A"/>
          </a:solidFill>
          <a:latin typeface="Verdan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000" b="1">
          <a:solidFill>
            <a:srgbClr val="42A62A"/>
          </a:solidFill>
          <a:latin typeface="Verdan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000" b="1">
          <a:solidFill>
            <a:srgbClr val="42A62A"/>
          </a:solidFill>
          <a:latin typeface="Verdan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000" b="1">
          <a:solidFill>
            <a:srgbClr val="009999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000" b="1">
          <a:solidFill>
            <a:srgbClr val="009999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000" b="1">
          <a:solidFill>
            <a:srgbClr val="009999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000" b="1">
          <a:solidFill>
            <a:srgbClr val="009999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1"/>
        </a:buClr>
        <a:defRPr>
          <a:solidFill>
            <a:srgbClr val="0F5494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F5494"/>
        </a:buClr>
        <a:buChar char="•"/>
        <a:defRPr sz="1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F5494"/>
        </a:buClr>
        <a:buFont typeface="Wingdings" pitchFamily="2" charset="2"/>
        <a:buChar char="§"/>
        <a:defRPr sz="1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1123952"/>
            <a:ext cx="822960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Lorem ipsum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387601"/>
            <a:ext cx="8229600" cy="3633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BE" smtClean="0"/>
              <a:t>Et dolor fragum</a:t>
            </a:r>
            <a:endParaRPr lang="en-GB" smtClean="0"/>
          </a:p>
          <a:p>
            <a:pPr lvl="1"/>
            <a:r>
              <a:rPr lang="en-GB" smtClean="0"/>
              <a:t>Et dolor fragum</a:t>
            </a:r>
          </a:p>
          <a:p>
            <a:pPr lvl="2"/>
            <a:r>
              <a:rPr lang="en-GB" smtClean="0"/>
              <a:t>- Et dolor fragum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lang="en-GB" sz="1400" b="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52AA67FD-EC70-42B6-B47C-6FF26B4FD3AB}" type="slidenum">
              <a:rPr lang="en-GB">
                <a:solidFill>
                  <a:srgbClr val="000000"/>
                </a:solidFill>
                <a:ea typeface="MS PGothic" pitchFamily="34" charset="-128"/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  <a:ea typeface="MS PGothic" pitchFamily="34" charset="-128"/>
            </a:endParaRPr>
          </a:p>
        </p:txBody>
      </p:sp>
      <p:sp>
        <p:nvSpPr>
          <p:cNvPr id="7" name="Rectangle 6"/>
          <p:cNvSpPr txBox="1">
            <a:spLocks noChangeArrowheads="1"/>
          </p:cNvSpPr>
          <p:nvPr/>
        </p:nvSpPr>
        <p:spPr>
          <a:xfrm>
            <a:off x="4157663" y="6597650"/>
            <a:ext cx="792162" cy="260351"/>
          </a:xfrm>
          <a:prstGeom prst="rect">
            <a:avLst/>
          </a:prstGeom>
          <a:solidFill>
            <a:srgbClr val="42A62A"/>
          </a:solidFill>
        </p:spPr>
        <p:txBody>
          <a:bodyPr/>
          <a:lstStyle>
            <a:lvl1pPr eaLnBrk="0" hangingPunct="0">
              <a:defRPr sz="7600" b="1">
                <a:solidFill>
                  <a:srgbClr val="FFD624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 eaLnBrk="0" hangingPunct="0">
              <a:defRPr sz="7600" b="1">
                <a:solidFill>
                  <a:srgbClr val="FFD624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 eaLnBrk="0" hangingPunct="0">
              <a:defRPr sz="7600" b="1">
                <a:solidFill>
                  <a:srgbClr val="FFD624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 eaLnBrk="0" hangingPunct="0">
              <a:defRPr sz="7600" b="1">
                <a:solidFill>
                  <a:srgbClr val="FFD624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 eaLnBrk="0" hangingPunct="0">
              <a:defRPr sz="7600" b="1">
                <a:solidFill>
                  <a:srgbClr val="FFD624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algn="ctr" eaLnBrk="1" hangingPunct="1">
              <a:defRPr/>
            </a:pPr>
            <a:fld id="{E9399D63-EE79-46D2-AEB4-39E918C50DCF}" type="slidenum">
              <a:rPr lang="en-GB" sz="1000" smtClean="0">
                <a:solidFill>
                  <a:srgbClr val="FFFFFF"/>
                </a:solidFill>
              </a:rPr>
              <a:pPr algn="ctr" eaLnBrk="1" hangingPunct="1">
                <a:defRPr/>
              </a:pPr>
              <a:t>‹#›</a:t>
            </a:fld>
            <a:endParaRPr lang="en-GB" sz="1000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64164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  <p:sldLayoutId id="2147483767" r:id="rId8"/>
    <p:sldLayoutId id="2147483768" r:id="rId9"/>
    <p:sldLayoutId id="2147483769" r:id="rId10"/>
    <p:sldLayoutId id="2147483770" r:id="rId11"/>
    <p:sldLayoutId id="2147483771" r:id="rId12"/>
    <p:sldLayoutId id="2147483772" r:id="rId13"/>
  </p:sldLayoutIdLst>
  <p:txStyles>
    <p:titleStyle>
      <a:lvl1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+mj-lt"/>
          <a:ea typeface="MS PGothic" pitchFamily="34" charset="-128"/>
          <a:cs typeface="ＭＳ Ｐゴシック" charset="0"/>
        </a:defRPr>
      </a:lvl1pPr>
      <a:lvl2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  <a:ea typeface="MS PGothic" pitchFamily="34" charset="-128"/>
          <a:cs typeface="ＭＳ Ｐゴシック" charset="0"/>
        </a:defRPr>
      </a:lvl2pPr>
      <a:lvl3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  <a:ea typeface="MS PGothic" pitchFamily="34" charset="-128"/>
          <a:cs typeface="ＭＳ Ｐゴシック" charset="0"/>
        </a:defRPr>
      </a:lvl3pPr>
      <a:lvl4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  <a:ea typeface="MS PGothic" pitchFamily="34" charset="-128"/>
          <a:cs typeface="ＭＳ Ｐゴシック" charset="0"/>
        </a:defRPr>
      </a:lvl4pPr>
      <a:lvl5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  <a:ea typeface="MS PGothic" pitchFamily="34" charset="-128"/>
          <a:cs typeface="ＭＳ Ｐゴシック" charset="0"/>
        </a:defRPr>
      </a:lvl5pPr>
      <a:lvl6pPr marL="8159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6pPr>
      <a:lvl7pPr marL="12731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7pPr>
      <a:lvl8pPr marL="17303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8pPr>
      <a:lvl9pPr marL="21875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F5494"/>
        </a:buClr>
        <a:buChar char="•"/>
        <a:defRPr sz="2400" i="1">
          <a:solidFill>
            <a:srgbClr val="0F5494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42A62A"/>
        </a:buClr>
        <a:buChar char="•"/>
        <a:defRPr sz="2000" b="1">
          <a:solidFill>
            <a:srgbClr val="0F5494"/>
          </a:solidFill>
          <a:latin typeface="+mn-lt"/>
          <a:ea typeface="MS PGothic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defRPr sz="1400">
          <a:solidFill>
            <a:srgbClr val="0F5494"/>
          </a:solidFill>
          <a:latin typeface="+mn-lt"/>
          <a:ea typeface="MS PGothic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  <a:ea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ea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6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ec.europa.eu/agriculture/cap-indicators_en" TargetMode="External"/><Relationship Id="rId3" Type="http://schemas.openxmlformats.org/officeDocument/2006/relationships/hyperlink" Target="http://ec.europa.eu/agriculture/index_en.htm" TargetMode="External"/><Relationship Id="rId7" Type="http://schemas.openxmlformats.org/officeDocument/2006/relationships/hyperlink" Target="http://ec.europa.eu/agriculture/statistics_en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s://ec.europa.eu/agriculture/events/2016-outlook-conference_en" TargetMode="External"/><Relationship Id="rId5" Type="http://schemas.openxmlformats.org/officeDocument/2006/relationships/hyperlink" Target="http://ec.europa.eu/agriculture/markets-and-prices/index_en.htm" TargetMode="External"/><Relationship Id="rId4" Type="http://schemas.openxmlformats.org/officeDocument/2006/relationships/hyperlink" Target="http://ec.europa.eu/agriculture/policy-perspectives/impact-assessment/index_en.htm" TargetMode="External"/><Relationship Id="rId9" Type="http://schemas.openxmlformats.org/officeDocument/2006/relationships/hyperlink" Target="https://ec.europa.eu/agriculture/consultations/cap-modernising/2017_en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9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9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751637" y="2564904"/>
            <a:ext cx="4392365" cy="2232248"/>
          </a:xfrm>
        </p:spPr>
        <p:txBody>
          <a:bodyPr/>
          <a:lstStyle/>
          <a:p>
            <a:pPr algn="ctr"/>
            <a:r>
              <a:rPr lang="en-GB" sz="2000" dirty="0" smtClean="0">
                <a:solidFill>
                  <a:srgbClr val="FFFFFF"/>
                </a:solidFill>
              </a:rPr>
              <a:t/>
            </a:r>
            <a:br>
              <a:rPr lang="en-GB" sz="2000" dirty="0" smtClean="0">
                <a:solidFill>
                  <a:srgbClr val="FFFFFF"/>
                </a:solidFill>
              </a:rPr>
            </a:br>
            <a:r>
              <a:rPr lang="en-GB" sz="2000" dirty="0">
                <a:solidFill>
                  <a:srgbClr val="FFFFFF"/>
                </a:solidFill>
              </a:rPr>
              <a:t/>
            </a:r>
            <a:br>
              <a:rPr lang="en-GB" sz="2000" dirty="0">
                <a:solidFill>
                  <a:srgbClr val="FFFFFF"/>
                </a:solidFill>
              </a:rPr>
            </a:br>
            <a:r>
              <a:rPr lang="en-GB" sz="2000" dirty="0" smtClean="0">
                <a:solidFill>
                  <a:srgbClr val="FFFFFF"/>
                </a:solidFill>
              </a:rPr>
              <a:t>Modernising and </a:t>
            </a:r>
            <a:r>
              <a:rPr lang="en-GB" sz="2000" dirty="0">
                <a:solidFill>
                  <a:srgbClr val="FFFFFF"/>
                </a:solidFill>
              </a:rPr>
              <a:t>Simplifying</a:t>
            </a:r>
            <a:br>
              <a:rPr lang="en-GB" sz="2000" dirty="0">
                <a:solidFill>
                  <a:srgbClr val="FFFFFF"/>
                </a:solidFill>
              </a:rPr>
            </a:br>
            <a:r>
              <a:rPr lang="en-GB" sz="2000" dirty="0">
                <a:solidFill>
                  <a:srgbClr val="FFFFFF"/>
                </a:solidFill>
              </a:rPr>
              <a:t>the CAP</a:t>
            </a:r>
            <a:br>
              <a:rPr lang="en-GB" sz="2000" dirty="0">
                <a:solidFill>
                  <a:srgbClr val="FFFFFF"/>
                </a:solidFill>
              </a:rPr>
            </a:br>
            <a:r>
              <a:rPr lang="en-GB" sz="1000" dirty="0" smtClean="0">
                <a:solidFill>
                  <a:srgbClr val="FFFFFF"/>
                </a:solidFill>
              </a:rPr>
              <a:t/>
            </a:r>
            <a:br>
              <a:rPr lang="en-GB" sz="1000" dirty="0" smtClean="0">
                <a:solidFill>
                  <a:srgbClr val="FFFFFF"/>
                </a:solidFill>
              </a:rPr>
            </a:br>
            <a:r>
              <a:rPr lang="en-GB" sz="1000" dirty="0">
                <a:solidFill>
                  <a:srgbClr val="FFFFFF"/>
                </a:solidFill>
                <a:cs typeface="+mj-cs"/>
              </a:rPr>
              <a:t/>
            </a:r>
            <a:br>
              <a:rPr lang="en-GB" sz="1000" dirty="0">
                <a:solidFill>
                  <a:srgbClr val="FFFFFF"/>
                </a:solidFill>
                <a:cs typeface="+mj-cs"/>
              </a:rPr>
            </a:br>
            <a:r>
              <a:rPr lang="en-GB" sz="1000" dirty="0" smtClean="0">
                <a:solidFill>
                  <a:srgbClr val="FFFFFF"/>
                </a:solidFill>
                <a:cs typeface="+mj-cs"/>
              </a:rPr>
              <a:t/>
            </a:r>
            <a:br>
              <a:rPr lang="en-GB" sz="1000" dirty="0" smtClean="0">
                <a:solidFill>
                  <a:srgbClr val="FFFFFF"/>
                </a:solidFill>
                <a:cs typeface="+mj-cs"/>
              </a:rPr>
            </a:br>
            <a:r>
              <a:rPr lang="en-GB" sz="900" dirty="0" smtClean="0"/>
              <a:t>February </a:t>
            </a:r>
            <a:r>
              <a:rPr lang="en-GB" sz="900" dirty="0"/>
              <a:t>2017</a:t>
            </a:r>
            <a:r>
              <a:rPr lang="en-GB" sz="800" dirty="0">
                <a:solidFill>
                  <a:srgbClr val="FFFFFF"/>
                </a:solidFill>
              </a:rPr>
              <a:t/>
            </a:r>
            <a:br>
              <a:rPr lang="en-GB" sz="800" dirty="0">
                <a:solidFill>
                  <a:srgbClr val="FFFFFF"/>
                </a:solidFill>
              </a:rPr>
            </a:br>
            <a:r>
              <a:rPr lang="en-GB" sz="900" dirty="0" smtClean="0">
                <a:solidFill>
                  <a:srgbClr val="FFFFFF"/>
                </a:solidFill>
                <a:cs typeface="+mj-cs"/>
              </a:rPr>
              <a:t/>
            </a:r>
            <a:br>
              <a:rPr lang="en-GB" sz="900" dirty="0" smtClean="0">
                <a:solidFill>
                  <a:srgbClr val="FFFFFF"/>
                </a:solidFill>
                <a:cs typeface="+mj-cs"/>
              </a:rPr>
            </a:br>
            <a:r>
              <a:rPr lang="en-GB" sz="1200" dirty="0">
                <a:solidFill>
                  <a:srgbClr val="FFFFFF"/>
                </a:solidFill>
                <a:cs typeface="+mj-cs"/>
              </a:rPr>
              <a:t/>
            </a:r>
            <a:br>
              <a:rPr lang="en-GB" sz="1200" dirty="0">
                <a:solidFill>
                  <a:srgbClr val="FFFFFF"/>
                </a:solidFill>
                <a:cs typeface="+mj-cs"/>
              </a:rPr>
            </a:br>
            <a:r>
              <a:rPr lang="en-GB" sz="900" i="1" dirty="0" smtClean="0">
                <a:solidFill>
                  <a:srgbClr val="FFFFFF"/>
                </a:solidFill>
              </a:rPr>
              <a:t>AGRI.C - Strategy, Simplification and Policy Analysis</a:t>
            </a:r>
            <a:br>
              <a:rPr lang="en-GB" sz="900" i="1" dirty="0" smtClean="0">
                <a:solidFill>
                  <a:srgbClr val="FFFFFF"/>
                </a:solidFill>
              </a:rPr>
            </a:br>
            <a:r>
              <a:rPr lang="en-GB" sz="900" i="1" dirty="0" smtClean="0">
                <a:solidFill>
                  <a:srgbClr val="FFFFFF"/>
                </a:solidFill>
              </a:rPr>
              <a:t>European Commission</a:t>
            </a:r>
            <a:r>
              <a:rPr lang="en-GB" sz="3600" dirty="0"/>
              <a:t/>
            </a:r>
            <a:br>
              <a:rPr lang="en-GB" sz="3600" dirty="0"/>
            </a:br>
            <a:r>
              <a:rPr lang="en-GB" sz="3600" dirty="0" smtClean="0"/>
              <a:t/>
            </a:r>
            <a:br>
              <a:rPr lang="en-GB" sz="3600" dirty="0" smtClean="0"/>
            </a:br>
            <a:endParaRPr lang="en-GB" sz="1200" i="1" dirty="0" smtClean="0"/>
          </a:p>
        </p:txBody>
      </p:sp>
    </p:spTree>
    <p:extLst>
      <p:ext uri="{BB962C8B-B14F-4D97-AF65-F5344CB8AC3E}">
        <p14:creationId xmlns:p14="http://schemas.microsoft.com/office/powerpoint/2010/main" val="3420411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508787"/>
            <a:ext cx="8229600" cy="4464496"/>
          </a:xfrm>
          <a:ln>
            <a:solidFill>
              <a:schemeClr val="accent1"/>
            </a:solidFill>
          </a:ln>
        </p:spPr>
        <p:txBody>
          <a:bodyPr/>
          <a:lstStyle/>
          <a:p>
            <a:pPr marL="0" indent="0" algn="ctr">
              <a:buNone/>
            </a:pPr>
            <a:r>
              <a:rPr lang="en-GB" sz="1600" b="1" dirty="0" smtClean="0"/>
              <a:t>Reports and data available at:</a:t>
            </a:r>
            <a:r>
              <a:rPr lang="en-GB" sz="1600" dirty="0" smtClean="0"/>
              <a:t> </a:t>
            </a:r>
          </a:p>
          <a:p>
            <a:pPr marL="0" indent="0" algn="ctr">
              <a:buNone/>
            </a:pPr>
            <a:endParaRPr lang="en-GB" sz="1400" u="sng" dirty="0" smtClean="0">
              <a:solidFill>
                <a:srgbClr val="0070C0"/>
              </a:solidFill>
              <a:hlinkClick r:id="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en-GB" sz="1200" u="sng" dirty="0" smtClean="0">
                <a:solidFill>
                  <a:srgbClr val="0070C0"/>
                </a:solidFill>
                <a:hlinkClick r:id=""/>
              </a:rPr>
              <a:t>http</a:t>
            </a:r>
            <a:r>
              <a:rPr lang="en-GB" sz="1200" u="sng" dirty="0">
                <a:solidFill>
                  <a:srgbClr val="0070C0"/>
                </a:solidFill>
                <a:hlinkClick r:id="rId3"/>
              </a:rPr>
              <a:t>://</a:t>
            </a:r>
            <a:r>
              <a:rPr lang="en-GB" sz="1200" u="sng" dirty="0" smtClean="0">
                <a:solidFill>
                  <a:srgbClr val="0070C0"/>
                </a:solidFill>
                <a:hlinkClick r:id="rId3"/>
              </a:rPr>
              <a:t>ec.europa.eu/agriculture/index_en.htm</a:t>
            </a:r>
            <a:endParaRPr lang="en-GB" sz="1200" u="sng" dirty="0" smtClean="0">
              <a:solidFill>
                <a:srgbClr val="0070C0"/>
              </a:solidFill>
            </a:endParaRPr>
          </a:p>
          <a:p>
            <a:pPr marL="0" indent="0" algn="ctr">
              <a:spcBef>
                <a:spcPts val="0"/>
              </a:spcBef>
              <a:buNone/>
            </a:pPr>
            <a:endParaRPr lang="en-GB" sz="1200" u="sng" dirty="0" smtClean="0">
              <a:solidFill>
                <a:srgbClr val="0070C0"/>
              </a:solidFill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en-GB" sz="1200" u="sng" dirty="0" smtClean="0">
                <a:solidFill>
                  <a:srgbClr val="0070C0"/>
                </a:solidFill>
                <a:hlinkClick r:id="rId4"/>
              </a:rPr>
              <a:t>http</a:t>
            </a:r>
            <a:r>
              <a:rPr lang="en-GB" sz="1200" u="sng" dirty="0">
                <a:solidFill>
                  <a:srgbClr val="0070C0"/>
                </a:solidFill>
                <a:hlinkClick r:id="rId4"/>
              </a:rPr>
              <a:t>://</a:t>
            </a:r>
            <a:r>
              <a:rPr lang="en-GB" sz="1200" u="sng" dirty="0" smtClean="0">
                <a:solidFill>
                  <a:srgbClr val="0070C0"/>
                </a:solidFill>
                <a:hlinkClick r:id="rId4"/>
              </a:rPr>
              <a:t>ec.europa.eu/agriculture/policy-perspectives/index_en.htm</a:t>
            </a:r>
            <a:endParaRPr lang="en-GB" sz="1200" u="sng" dirty="0">
              <a:solidFill>
                <a:srgbClr val="0070C0"/>
              </a:solidFill>
            </a:endParaRPr>
          </a:p>
          <a:p>
            <a:pPr marL="0" indent="0" algn="ctr">
              <a:spcBef>
                <a:spcPts val="0"/>
              </a:spcBef>
              <a:buNone/>
            </a:pPr>
            <a:endParaRPr lang="en-GB" sz="1200" u="sng" dirty="0">
              <a:solidFill>
                <a:srgbClr val="0070C0"/>
              </a:solidFill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en-GB" sz="1200" u="sng" dirty="0">
                <a:solidFill>
                  <a:srgbClr val="0070C0"/>
                </a:solidFill>
                <a:hlinkClick r:id="rId4"/>
              </a:rPr>
              <a:t>http://ec.europa.eu/agriculture/policy-perspectives/impact-assessment/index_en.htm</a:t>
            </a:r>
            <a:endParaRPr lang="en-GB" sz="1200" u="sng" dirty="0">
              <a:solidFill>
                <a:srgbClr val="0070C0"/>
              </a:solidFill>
            </a:endParaRPr>
          </a:p>
          <a:p>
            <a:pPr marL="0" indent="0" algn="ctr">
              <a:spcBef>
                <a:spcPts val="0"/>
              </a:spcBef>
              <a:buNone/>
            </a:pPr>
            <a:endParaRPr lang="en-GB" sz="1200" dirty="0" smtClean="0">
              <a:solidFill>
                <a:srgbClr val="0070C0"/>
              </a:solidFill>
              <a:hlinkClick r:id="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en-GB" sz="1200" dirty="0" smtClean="0">
                <a:solidFill>
                  <a:srgbClr val="0070C0"/>
                </a:solidFill>
                <a:hlinkClick r:id=""/>
              </a:rPr>
              <a:t>http</a:t>
            </a:r>
            <a:r>
              <a:rPr lang="en-GB" sz="1200" dirty="0">
                <a:solidFill>
                  <a:srgbClr val="0070C0"/>
                </a:solidFill>
                <a:hlinkClick r:id="rId5"/>
              </a:rPr>
              <a:t>://</a:t>
            </a:r>
            <a:r>
              <a:rPr lang="en-GB" sz="1200" dirty="0" smtClean="0">
                <a:solidFill>
                  <a:srgbClr val="0070C0"/>
                </a:solidFill>
                <a:hlinkClick r:id="rId5"/>
              </a:rPr>
              <a:t>ec.europa.eu/agriculture/markets-and-prices/index_en.htm</a:t>
            </a:r>
            <a:endParaRPr lang="en-GB" sz="1200" dirty="0" smtClean="0">
              <a:solidFill>
                <a:srgbClr val="0070C0"/>
              </a:solidFill>
            </a:endParaRPr>
          </a:p>
          <a:p>
            <a:pPr marL="0" indent="0" algn="ctr">
              <a:spcBef>
                <a:spcPts val="0"/>
              </a:spcBef>
              <a:buNone/>
            </a:pPr>
            <a:endParaRPr lang="en-GB" sz="1200" dirty="0">
              <a:solidFill>
                <a:srgbClr val="0070C0"/>
              </a:solidFill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en-GB" sz="1200" dirty="0">
                <a:solidFill>
                  <a:srgbClr val="0070C0"/>
                </a:solidFill>
                <a:hlinkClick r:id="rId6"/>
              </a:rPr>
              <a:t>https://</a:t>
            </a:r>
            <a:r>
              <a:rPr lang="en-GB" sz="1200" dirty="0" smtClean="0">
                <a:solidFill>
                  <a:srgbClr val="0070C0"/>
                </a:solidFill>
                <a:hlinkClick r:id="rId6"/>
              </a:rPr>
              <a:t>ec.europa.eu/agriculture/events/2016-outlook-conference_en</a:t>
            </a:r>
            <a:endParaRPr lang="en-GB" sz="1200" dirty="0" smtClean="0">
              <a:solidFill>
                <a:srgbClr val="0070C0"/>
              </a:solidFill>
            </a:endParaRPr>
          </a:p>
          <a:p>
            <a:pPr marL="0" indent="0" algn="ctr">
              <a:spcBef>
                <a:spcPts val="0"/>
              </a:spcBef>
              <a:buNone/>
            </a:pPr>
            <a:endParaRPr lang="en-GB" sz="1200" dirty="0">
              <a:solidFill>
                <a:srgbClr val="0070C0"/>
              </a:solidFill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en-GB" sz="1200" dirty="0">
                <a:solidFill>
                  <a:srgbClr val="0070C0"/>
                </a:solidFill>
                <a:hlinkClick r:id="rId7"/>
              </a:rPr>
              <a:t>http://</a:t>
            </a:r>
            <a:r>
              <a:rPr lang="en-GB" sz="1200" dirty="0" smtClean="0">
                <a:solidFill>
                  <a:srgbClr val="0070C0"/>
                </a:solidFill>
                <a:hlinkClick r:id="rId7"/>
              </a:rPr>
              <a:t>ec.europa.eu/agriculture/statistics_en</a:t>
            </a:r>
            <a:endParaRPr lang="en-GB" sz="1200" dirty="0" smtClean="0">
              <a:solidFill>
                <a:srgbClr val="0070C0"/>
              </a:solidFill>
            </a:endParaRPr>
          </a:p>
          <a:p>
            <a:pPr marL="0" indent="0" algn="ctr">
              <a:spcBef>
                <a:spcPts val="0"/>
              </a:spcBef>
              <a:buNone/>
            </a:pPr>
            <a:endParaRPr lang="en-GB" sz="1200" dirty="0">
              <a:solidFill>
                <a:srgbClr val="0070C0"/>
              </a:solidFill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en-GB" sz="1200" dirty="0">
                <a:solidFill>
                  <a:srgbClr val="0070C0"/>
                </a:solidFill>
                <a:hlinkClick r:id="rId8"/>
              </a:rPr>
              <a:t>http://ec.europa.eu/agriculture/cap-indicators_en</a:t>
            </a:r>
            <a:endParaRPr lang="en-GB" sz="1200" dirty="0">
              <a:solidFill>
                <a:srgbClr val="0070C0"/>
              </a:solidFill>
            </a:endParaRPr>
          </a:p>
          <a:p>
            <a:pPr marL="0" indent="0" algn="ctr">
              <a:spcBef>
                <a:spcPts val="0"/>
              </a:spcBef>
              <a:buNone/>
            </a:pPr>
            <a:endParaRPr lang="en-GB" sz="1200" dirty="0" smtClean="0">
              <a:solidFill>
                <a:srgbClr val="0070C0"/>
              </a:solidFill>
            </a:endParaRPr>
          </a:p>
          <a:p>
            <a:pPr marL="0" indent="0" algn="ctr">
              <a:spcBef>
                <a:spcPts val="0"/>
              </a:spcBef>
              <a:buNone/>
            </a:pPr>
            <a:endParaRPr lang="en-GB" sz="1200" dirty="0" smtClean="0">
              <a:solidFill>
                <a:srgbClr val="0070C0"/>
              </a:solidFill>
            </a:endParaRPr>
          </a:p>
          <a:p>
            <a:pPr marL="0" indent="0" algn="ctr">
              <a:spcBef>
                <a:spcPts val="0"/>
              </a:spcBef>
              <a:buNone/>
            </a:pPr>
            <a:endParaRPr lang="en-GB" sz="1200" dirty="0">
              <a:solidFill>
                <a:srgbClr val="0070C0"/>
              </a:solidFill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en-GB" sz="1400" b="1" u="sng" dirty="0">
                <a:hlinkClick r:id="rId9"/>
              </a:rPr>
              <a:t>https://ec.europa.eu/agriculture/consultations/cap-modernising/2017_en</a:t>
            </a:r>
            <a:r>
              <a:rPr lang="en-GB" sz="1400" b="1" dirty="0"/>
              <a:t> </a:t>
            </a:r>
          </a:p>
          <a:p>
            <a:pPr marL="0" indent="0" algn="ctr">
              <a:spcBef>
                <a:spcPts val="0"/>
              </a:spcBef>
              <a:buNone/>
            </a:pPr>
            <a:endParaRPr lang="en-GB" sz="1200" dirty="0" smtClean="0">
              <a:solidFill>
                <a:srgbClr val="0070C0"/>
              </a:solidFill>
            </a:endParaRPr>
          </a:p>
          <a:p>
            <a:pPr marL="0" indent="0" algn="ctr">
              <a:buNone/>
            </a:pPr>
            <a:endParaRPr lang="en-GB" sz="1400" b="1" dirty="0" smtClean="0"/>
          </a:p>
          <a:p>
            <a:pPr marL="0" indent="0" algn="ctr">
              <a:buNone/>
            </a:pPr>
            <a:r>
              <a:rPr lang="en-GB" sz="1600" b="1" dirty="0" smtClean="0"/>
              <a:t>Thank you for your attention!</a:t>
            </a:r>
          </a:p>
          <a:p>
            <a:endParaRPr lang="en-GB" dirty="0"/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4286250" y="6635752"/>
            <a:ext cx="628650" cy="238125"/>
          </a:xfrm>
          <a:prstGeom prst="rect">
            <a:avLst/>
          </a:prstGeom>
          <a:solidFill>
            <a:srgbClr val="2C6E1C"/>
          </a:solidFill>
          <a:extLst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7600" b="1" kern="1200">
                <a:solidFill>
                  <a:srgbClr val="FFD624"/>
                </a:solidFill>
                <a:latin typeface="Verdana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7600" b="1" kern="1200">
                <a:solidFill>
                  <a:srgbClr val="FFD624"/>
                </a:solidFill>
                <a:latin typeface="Verdana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7600" b="1" kern="1200">
                <a:solidFill>
                  <a:srgbClr val="FFD624"/>
                </a:solidFill>
                <a:latin typeface="Verdana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7600" b="1" kern="1200">
                <a:solidFill>
                  <a:srgbClr val="FFD624"/>
                </a:solidFill>
                <a:latin typeface="Verdana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7600" b="1" kern="1200">
                <a:solidFill>
                  <a:srgbClr val="FFD624"/>
                </a:solidFill>
                <a:latin typeface="Verdana" pitchFamily="34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7600" b="1" kern="1200">
                <a:solidFill>
                  <a:srgbClr val="FFD624"/>
                </a:solidFill>
                <a:latin typeface="Verdana" pitchFamily="34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7600" b="1" kern="1200">
                <a:solidFill>
                  <a:srgbClr val="FFD624"/>
                </a:solidFill>
                <a:latin typeface="Verdana" pitchFamily="34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7600" b="1" kern="1200">
                <a:solidFill>
                  <a:srgbClr val="FFD624"/>
                </a:solidFill>
                <a:latin typeface="Verdana" pitchFamily="34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7600" b="1" kern="1200">
                <a:solidFill>
                  <a:srgbClr val="FFD624"/>
                </a:solidFill>
                <a:latin typeface="Verdana" pitchFamily="34" charset="0"/>
                <a:ea typeface="+mn-ea"/>
                <a:cs typeface="+mn-cs"/>
              </a:defRPr>
            </a:lvl9pPr>
          </a:lstStyle>
          <a:p>
            <a:pPr algn="ctr" eaLnBrk="1" hangingPunct="1"/>
            <a:fld id="{01410DC2-EB57-4B94-90DA-EC0C9D1BD9BB}" type="slidenum">
              <a:rPr lang="en-GB" sz="1000" smtClean="0">
                <a:solidFill>
                  <a:schemeClr val="bg1"/>
                </a:solidFill>
              </a:rPr>
              <a:pPr algn="ctr" eaLnBrk="1" hangingPunct="1"/>
              <a:t>10</a:t>
            </a:fld>
            <a:endParaRPr lang="en-GB" sz="10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1349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 smtClean="0">
                <a:solidFill>
                  <a:srgbClr val="336600"/>
                </a:solidFill>
              </a:rPr>
              <a:t>Commission </a:t>
            </a:r>
            <a:r>
              <a:rPr lang="fr-BE" dirty="0" err="1" smtClean="0">
                <a:solidFill>
                  <a:srgbClr val="336600"/>
                </a:solidFill>
              </a:rPr>
              <a:t>Work</a:t>
            </a:r>
            <a:r>
              <a:rPr lang="fr-BE" dirty="0" smtClean="0">
                <a:solidFill>
                  <a:srgbClr val="336600"/>
                </a:solidFill>
              </a:rPr>
              <a:t> Programme 2017</a:t>
            </a:r>
            <a:endParaRPr lang="en-GB" dirty="0">
              <a:solidFill>
                <a:srgbClr val="3366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9563" y="2348880"/>
            <a:ext cx="8582025" cy="3528392"/>
          </a:xfrm>
        </p:spPr>
        <p:txBody>
          <a:bodyPr/>
          <a:lstStyle/>
          <a:p>
            <a:pPr marL="457200" algn="just">
              <a:spcAft>
                <a:spcPts val="0"/>
              </a:spcAft>
            </a:pPr>
            <a:r>
              <a:rPr lang="en-GB" dirty="0" smtClean="0">
                <a:latin typeface="Calibri"/>
                <a:ea typeface="Calibri"/>
                <a:cs typeface="Times New Roman"/>
              </a:rPr>
              <a:t>	</a:t>
            </a:r>
            <a:r>
              <a:rPr lang="en-GB" sz="2000" i="1" dirty="0" smtClean="0">
                <a:latin typeface="Calibri"/>
                <a:ea typeface="Calibri"/>
                <a:cs typeface="Times New Roman"/>
              </a:rPr>
              <a:t>The </a:t>
            </a:r>
            <a:r>
              <a:rPr lang="en-GB" sz="2000" i="1" dirty="0">
                <a:latin typeface="Calibri"/>
                <a:ea typeface="Calibri"/>
                <a:cs typeface="Times New Roman"/>
              </a:rPr>
              <a:t>Commission will </a:t>
            </a:r>
            <a:r>
              <a:rPr lang="en-GB" sz="2000" b="1" i="1" dirty="0" smtClean="0">
                <a:latin typeface="Calibri"/>
                <a:ea typeface="Calibri"/>
                <a:cs typeface="Times New Roman"/>
              </a:rPr>
              <a:t>take </a:t>
            </a:r>
            <a:r>
              <a:rPr lang="en-GB" sz="2000" b="1" i="1" dirty="0">
                <a:latin typeface="Calibri"/>
                <a:ea typeface="Calibri"/>
                <a:cs typeface="Times New Roman"/>
              </a:rPr>
              <a:t>forward work and consult widely </a:t>
            </a:r>
            <a:r>
              <a:rPr lang="en-GB" sz="2000" i="1" dirty="0" smtClean="0">
                <a:latin typeface="Calibri"/>
                <a:ea typeface="Calibri"/>
                <a:cs typeface="Times New Roman"/>
              </a:rPr>
              <a:t>on </a:t>
            </a:r>
            <a:r>
              <a:rPr lang="en-GB" sz="2000" b="1" i="1" dirty="0" smtClean="0">
                <a:latin typeface="Calibri"/>
                <a:ea typeface="Calibri"/>
                <a:cs typeface="Times New Roman"/>
              </a:rPr>
              <a:t>simplification</a:t>
            </a:r>
            <a:r>
              <a:rPr lang="en-GB" sz="2000" i="1" dirty="0" smtClean="0">
                <a:latin typeface="Calibri"/>
                <a:ea typeface="Calibri"/>
                <a:cs typeface="Times New Roman"/>
              </a:rPr>
              <a:t> and </a:t>
            </a:r>
            <a:r>
              <a:rPr lang="en-GB" sz="2000" b="1" i="1" dirty="0">
                <a:latin typeface="Calibri"/>
                <a:ea typeface="Calibri"/>
                <a:cs typeface="Times New Roman"/>
              </a:rPr>
              <a:t>modernisation</a:t>
            </a:r>
            <a:r>
              <a:rPr lang="en-GB" sz="2000" i="1" dirty="0">
                <a:latin typeface="Calibri"/>
                <a:ea typeface="Calibri"/>
                <a:cs typeface="Times New Roman"/>
              </a:rPr>
              <a:t> of the Common Agricultural Policy </a:t>
            </a:r>
            <a:r>
              <a:rPr lang="en-GB" sz="2000" i="1" dirty="0" smtClean="0">
                <a:latin typeface="Calibri"/>
                <a:ea typeface="Calibri"/>
                <a:cs typeface="Times New Roman"/>
              </a:rPr>
              <a:t>to </a:t>
            </a:r>
            <a:r>
              <a:rPr lang="en-GB" sz="2000" b="1" i="1" dirty="0">
                <a:latin typeface="Calibri"/>
                <a:ea typeface="Calibri"/>
                <a:cs typeface="Times New Roman"/>
              </a:rPr>
              <a:t>maximise</a:t>
            </a:r>
            <a:r>
              <a:rPr lang="en-GB" sz="2000" i="1" dirty="0">
                <a:latin typeface="Calibri"/>
                <a:ea typeface="Calibri"/>
                <a:cs typeface="Times New Roman"/>
              </a:rPr>
              <a:t> its </a:t>
            </a:r>
            <a:r>
              <a:rPr lang="en-GB" sz="2000" b="1" i="1" dirty="0">
                <a:latin typeface="Calibri"/>
                <a:ea typeface="Calibri"/>
                <a:cs typeface="Times New Roman"/>
              </a:rPr>
              <a:t>contribution</a:t>
            </a:r>
            <a:r>
              <a:rPr lang="en-GB" sz="2000" i="1" dirty="0">
                <a:latin typeface="Calibri"/>
                <a:ea typeface="Calibri"/>
                <a:cs typeface="Times New Roman"/>
              </a:rPr>
              <a:t> </a:t>
            </a:r>
            <a:r>
              <a:rPr lang="en-GB" sz="2000" i="1" dirty="0" smtClean="0">
                <a:latin typeface="Calibri"/>
                <a:ea typeface="Calibri"/>
                <a:cs typeface="Times New Roman"/>
              </a:rPr>
              <a:t>to </a:t>
            </a:r>
            <a:r>
              <a:rPr lang="en-GB" sz="2000" i="1" dirty="0">
                <a:latin typeface="Calibri"/>
                <a:ea typeface="Calibri"/>
                <a:cs typeface="Times New Roman"/>
              </a:rPr>
              <a:t>the Commission's </a:t>
            </a:r>
            <a:r>
              <a:rPr lang="en-GB" sz="2000" b="1" i="1" dirty="0">
                <a:latin typeface="Calibri"/>
                <a:ea typeface="Calibri"/>
                <a:cs typeface="Times New Roman"/>
              </a:rPr>
              <a:t>ten priorities </a:t>
            </a:r>
            <a:r>
              <a:rPr lang="en-GB" sz="2000" i="1" dirty="0" smtClean="0">
                <a:latin typeface="Calibri"/>
                <a:ea typeface="Calibri"/>
                <a:cs typeface="Times New Roman"/>
              </a:rPr>
              <a:t>and </a:t>
            </a:r>
            <a:r>
              <a:rPr lang="en-GB" sz="2000" i="1" dirty="0">
                <a:latin typeface="Calibri"/>
                <a:ea typeface="Calibri"/>
                <a:cs typeface="Times New Roman"/>
              </a:rPr>
              <a:t>to the </a:t>
            </a:r>
            <a:r>
              <a:rPr lang="en-GB" sz="2000" b="1" i="1" dirty="0">
                <a:latin typeface="Calibri"/>
                <a:ea typeface="Calibri"/>
                <a:cs typeface="Times New Roman"/>
              </a:rPr>
              <a:t>Sustainable Development Goals</a:t>
            </a:r>
            <a:r>
              <a:rPr lang="en-GB" sz="2000" i="1" dirty="0">
                <a:latin typeface="Calibri"/>
                <a:ea typeface="Calibri"/>
                <a:cs typeface="Times New Roman"/>
              </a:rPr>
              <a:t>. </a:t>
            </a:r>
            <a:endParaRPr lang="en-GB" sz="2000" i="1" dirty="0" smtClean="0">
              <a:latin typeface="Calibri"/>
              <a:ea typeface="Calibri"/>
              <a:cs typeface="Times New Roman"/>
            </a:endParaRPr>
          </a:p>
          <a:p>
            <a:pPr marL="457200"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GB" sz="2000" dirty="0" smtClean="0">
              <a:latin typeface="Calibri"/>
              <a:ea typeface="Calibri"/>
              <a:cs typeface="Times New Roman"/>
            </a:endParaRPr>
          </a:p>
          <a:p>
            <a:pPr marL="457200"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GB" sz="2000" dirty="0" smtClean="0">
              <a:latin typeface="Calibri"/>
              <a:ea typeface="Calibri"/>
              <a:cs typeface="Times New Roman"/>
            </a:endParaRPr>
          </a:p>
          <a:p>
            <a:pPr marL="45720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2000" i="1" dirty="0" smtClean="0">
                <a:latin typeface="Calibri"/>
                <a:ea typeface="Calibri"/>
                <a:cs typeface="Times New Roman"/>
              </a:rPr>
              <a:t>This </a:t>
            </a:r>
            <a:r>
              <a:rPr lang="en-GB" sz="2000" i="1" dirty="0">
                <a:latin typeface="Calibri"/>
                <a:ea typeface="Calibri"/>
                <a:cs typeface="Times New Roman"/>
              </a:rPr>
              <a:t>will focus on </a:t>
            </a:r>
            <a:r>
              <a:rPr lang="en-GB" sz="2000" b="1" i="1" dirty="0">
                <a:latin typeface="Calibri"/>
                <a:ea typeface="Calibri"/>
                <a:cs typeface="Times New Roman"/>
              </a:rPr>
              <a:t>specific policy priorities </a:t>
            </a:r>
            <a:r>
              <a:rPr lang="en-GB" sz="2000" i="1" dirty="0">
                <a:latin typeface="Calibri"/>
                <a:ea typeface="Calibri"/>
                <a:cs typeface="Times New Roman"/>
              </a:rPr>
              <a:t>for the </a:t>
            </a:r>
            <a:r>
              <a:rPr lang="en-GB" sz="2000" b="1" i="1" dirty="0">
                <a:latin typeface="Calibri"/>
                <a:ea typeface="Calibri"/>
                <a:cs typeface="Times New Roman"/>
              </a:rPr>
              <a:t>future</a:t>
            </a:r>
            <a:r>
              <a:rPr lang="en-GB" sz="2000" i="1" dirty="0">
                <a:latin typeface="Calibri"/>
                <a:ea typeface="Calibri"/>
                <a:cs typeface="Times New Roman"/>
              </a:rPr>
              <a:t>, </a:t>
            </a:r>
            <a:r>
              <a:rPr lang="en-GB" sz="2000" i="1" dirty="0" smtClean="0">
                <a:latin typeface="Calibri"/>
                <a:ea typeface="Calibri"/>
                <a:cs typeface="Times New Roman"/>
              </a:rPr>
              <a:t>taking </a:t>
            </a:r>
            <a:r>
              <a:rPr lang="en-GB" sz="2000" i="1" dirty="0">
                <a:latin typeface="Calibri"/>
                <a:ea typeface="Calibri"/>
                <a:cs typeface="Times New Roman"/>
              </a:rPr>
              <a:t>account of the opinion of the </a:t>
            </a:r>
            <a:r>
              <a:rPr lang="en-GB" sz="2000" b="1" i="1" dirty="0">
                <a:latin typeface="Calibri"/>
                <a:ea typeface="Calibri"/>
                <a:cs typeface="Times New Roman"/>
              </a:rPr>
              <a:t>REFIT </a:t>
            </a:r>
            <a:r>
              <a:rPr lang="en-GB" sz="2000" i="1" dirty="0">
                <a:latin typeface="Calibri"/>
                <a:ea typeface="Calibri"/>
                <a:cs typeface="Times New Roman"/>
              </a:rPr>
              <a:t>Platform, </a:t>
            </a:r>
            <a:r>
              <a:rPr lang="en-GB" sz="2000" i="1" dirty="0" smtClean="0">
                <a:latin typeface="Calibri"/>
                <a:ea typeface="Calibri"/>
                <a:cs typeface="Times New Roman"/>
              </a:rPr>
              <a:t>and </a:t>
            </a:r>
            <a:r>
              <a:rPr lang="en-GB" sz="2000" b="1" i="1" dirty="0">
                <a:latin typeface="Calibri"/>
                <a:ea typeface="Calibri"/>
                <a:cs typeface="Times New Roman"/>
              </a:rPr>
              <a:t>without prejudice </a:t>
            </a:r>
            <a:r>
              <a:rPr lang="en-GB" sz="2000" i="1" dirty="0">
                <a:latin typeface="Calibri"/>
                <a:ea typeface="Calibri"/>
                <a:cs typeface="Times New Roman"/>
              </a:rPr>
              <a:t>to the Commission proposal </a:t>
            </a:r>
            <a:r>
              <a:rPr lang="en-GB" sz="2000" i="1" dirty="0" smtClean="0">
                <a:latin typeface="Calibri"/>
                <a:ea typeface="Calibri"/>
                <a:cs typeface="Times New Roman"/>
              </a:rPr>
              <a:t>to </a:t>
            </a:r>
            <a:r>
              <a:rPr lang="en-GB" sz="2000" i="1" dirty="0">
                <a:latin typeface="Calibri"/>
                <a:ea typeface="Calibri"/>
                <a:cs typeface="Times New Roman"/>
              </a:rPr>
              <a:t>revise the </a:t>
            </a:r>
            <a:r>
              <a:rPr lang="en-GB" sz="2000" b="1" i="1" dirty="0">
                <a:latin typeface="Calibri"/>
                <a:ea typeface="Calibri"/>
                <a:cs typeface="Times New Roman"/>
              </a:rPr>
              <a:t>Multiannual Financial Framework</a:t>
            </a:r>
            <a:r>
              <a:rPr lang="en-GB" sz="2000" i="1" dirty="0">
                <a:latin typeface="Calibri"/>
                <a:ea typeface="Calibri"/>
                <a:cs typeface="Times New Roman"/>
              </a:rPr>
              <a:t>. </a:t>
            </a:r>
            <a:endParaRPr lang="en-GB" sz="2000" i="1" dirty="0"/>
          </a:p>
        </p:txBody>
      </p:sp>
      <p:sp>
        <p:nvSpPr>
          <p:cNvPr id="5" name="Slide Number Placeholder 5"/>
          <p:cNvSpPr txBox="1">
            <a:spLocks/>
          </p:cNvSpPr>
          <p:nvPr/>
        </p:nvSpPr>
        <p:spPr bwMode="auto">
          <a:xfrm>
            <a:off x="4309450" y="6647176"/>
            <a:ext cx="628650" cy="238125"/>
          </a:xfrm>
          <a:prstGeom prst="rect">
            <a:avLst/>
          </a:prstGeom>
          <a:solidFill>
            <a:srgbClr val="2C6E1C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7600" b="1" kern="1200">
                <a:solidFill>
                  <a:srgbClr val="FFD624"/>
                </a:solidFill>
                <a:latin typeface="Verdana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7600" b="1" kern="1200">
                <a:solidFill>
                  <a:srgbClr val="FFD624"/>
                </a:solidFill>
                <a:latin typeface="Verdana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7600" b="1" kern="1200">
                <a:solidFill>
                  <a:srgbClr val="FFD624"/>
                </a:solidFill>
                <a:latin typeface="Verdana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7600" b="1" kern="1200">
                <a:solidFill>
                  <a:srgbClr val="FFD624"/>
                </a:solidFill>
                <a:latin typeface="Verdana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7600" b="1" kern="1200">
                <a:solidFill>
                  <a:srgbClr val="FFD624"/>
                </a:solidFill>
                <a:latin typeface="Verdana" pitchFamily="34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7600" b="1" kern="1200">
                <a:solidFill>
                  <a:srgbClr val="FFD624"/>
                </a:solidFill>
                <a:latin typeface="Verdana" pitchFamily="34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7600" b="1" kern="1200">
                <a:solidFill>
                  <a:srgbClr val="FFD624"/>
                </a:solidFill>
                <a:latin typeface="Verdana" pitchFamily="34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7600" b="1" kern="1200">
                <a:solidFill>
                  <a:srgbClr val="FFD624"/>
                </a:solidFill>
                <a:latin typeface="Verdana" pitchFamily="34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7600" b="1" kern="1200">
                <a:solidFill>
                  <a:srgbClr val="FFD624"/>
                </a:solidFill>
                <a:latin typeface="Verdana" pitchFamily="34" charset="0"/>
                <a:ea typeface="+mn-ea"/>
                <a:cs typeface="+mn-cs"/>
              </a:defRPr>
            </a:lvl9pPr>
          </a:lstStyle>
          <a:p>
            <a:pPr eaLnBrk="1" hangingPunct="1"/>
            <a:fld id="{5B491772-24F1-43EF-AB23-FDDAC09E3150}" type="slidenum">
              <a:rPr lang="en-GB" sz="1000" smtClean="0">
                <a:solidFill>
                  <a:schemeClr val="bg1"/>
                </a:solidFill>
              </a:rPr>
              <a:pPr eaLnBrk="1" hangingPunct="1"/>
              <a:t>2</a:t>
            </a:fld>
            <a:endParaRPr lang="en-GB" sz="10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960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solidFill>
                  <a:srgbClr val="336600"/>
                </a:solidFill>
              </a:rPr>
              <a:t>Why debating so soon after 2013?</a:t>
            </a:r>
            <a:endParaRPr lang="en-GB" dirty="0">
              <a:solidFill>
                <a:srgbClr val="3366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9563" y="2348880"/>
            <a:ext cx="8582025" cy="3528392"/>
          </a:xfrm>
        </p:spPr>
        <p:txBody>
          <a:bodyPr/>
          <a:lstStyle/>
          <a:p>
            <a:pPr marL="457200" lvl="0">
              <a:spcAft>
                <a:spcPts val="0"/>
              </a:spcAft>
            </a:pPr>
            <a:r>
              <a:rPr lang="en-GB" dirty="0" smtClean="0">
                <a:latin typeface="Calibri"/>
                <a:ea typeface="Calibri"/>
                <a:cs typeface="Times New Roman"/>
              </a:rPr>
              <a:t>	</a:t>
            </a:r>
            <a:r>
              <a:rPr lang="en-GB" sz="2000" i="1" dirty="0">
                <a:latin typeface="Calibri"/>
                <a:ea typeface="Calibri"/>
                <a:cs typeface="Times New Roman"/>
              </a:rPr>
              <a:t>Realisation </a:t>
            </a:r>
            <a:r>
              <a:rPr lang="en-GB" sz="2000" i="1" dirty="0" smtClean="0">
                <a:latin typeface="Calibri"/>
                <a:ea typeface="Calibri"/>
                <a:cs typeface="Times New Roman"/>
              </a:rPr>
              <a:t>that the </a:t>
            </a:r>
            <a:r>
              <a:rPr lang="en-GB" sz="2000" b="1" i="1" dirty="0">
                <a:latin typeface="Calibri"/>
                <a:ea typeface="Calibri"/>
                <a:cs typeface="Times New Roman"/>
              </a:rPr>
              <a:t>complexity of the final legislation</a:t>
            </a:r>
            <a:r>
              <a:rPr lang="en-GB" sz="2000" i="1" dirty="0">
                <a:latin typeface="Calibri"/>
                <a:ea typeface="Calibri"/>
                <a:cs typeface="Times New Roman"/>
              </a:rPr>
              <a:t> left all parties involved unsatisfied with the final result – thus the need for </a:t>
            </a:r>
            <a:r>
              <a:rPr lang="en-GB" sz="2000" b="1" i="1" dirty="0">
                <a:latin typeface="Calibri"/>
                <a:ea typeface="Calibri"/>
                <a:cs typeface="Times New Roman"/>
              </a:rPr>
              <a:t>CAP simplification</a:t>
            </a:r>
            <a:r>
              <a:rPr lang="en-GB" sz="2000" i="1" dirty="0">
                <a:latin typeface="Calibri"/>
                <a:ea typeface="Calibri"/>
                <a:cs typeface="Times New Roman"/>
              </a:rPr>
              <a:t>. </a:t>
            </a:r>
          </a:p>
          <a:p>
            <a:pPr marL="457200">
              <a:spcAft>
                <a:spcPts val="0"/>
              </a:spcAft>
            </a:pPr>
            <a:endParaRPr lang="en-GB" sz="2000" i="1" dirty="0">
              <a:latin typeface="Calibri"/>
              <a:ea typeface="Calibri"/>
              <a:cs typeface="Times New Roman"/>
            </a:endParaRPr>
          </a:p>
          <a:p>
            <a:pPr marL="457200"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GB" sz="2000" i="1" dirty="0">
              <a:latin typeface="Calibri"/>
              <a:ea typeface="Calibri"/>
              <a:cs typeface="Times New Roman"/>
            </a:endParaRPr>
          </a:p>
          <a:p>
            <a:pPr marL="45720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2000" b="1" i="1" dirty="0">
                <a:latin typeface="Calibri"/>
                <a:ea typeface="Calibri"/>
                <a:cs typeface="Times New Roman"/>
              </a:rPr>
              <a:t>Rapid changes in the broader </a:t>
            </a:r>
            <a:r>
              <a:rPr lang="en-GB" sz="2000" b="1" i="1" dirty="0" smtClean="0">
                <a:latin typeface="Calibri"/>
                <a:ea typeface="Calibri"/>
                <a:cs typeface="Times New Roman"/>
              </a:rPr>
              <a:t>environment</a:t>
            </a:r>
            <a:r>
              <a:rPr lang="en-GB" sz="2000" i="1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en-GB" sz="2000" i="1" dirty="0">
                <a:latin typeface="Calibri"/>
                <a:ea typeface="Calibri"/>
                <a:cs typeface="Times New Roman"/>
              </a:rPr>
              <a:t>surrounding EU agriculture – from markets and trade to climate change and environmental challenges – </a:t>
            </a:r>
            <a:r>
              <a:rPr lang="en-GB" sz="2000" i="1" dirty="0" smtClean="0">
                <a:latin typeface="Calibri"/>
                <a:ea typeface="Calibri"/>
                <a:cs typeface="Times New Roman"/>
              </a:rPr>
              <a:t>thus </a:t>
            </a:r>
            <a:r>
              <a:rPr lang="en-GB" sz="2000" i="1" dirty="0">
                <a:latin typeface="Calibri"/>
                <a:ea typeface="Calibri"/>
                <a:cs typeface="Times New Roman"/>
              </a:rPr>
              <a:t>the need for </a:t>
            </a:r>
            <a:r>
              <a:rPr lang="en-GB" sz="2000" b="1" i="1" dirty="0">
                <a:latin typeface="Calibri"/>
                <a:ea typeface="Calibri"/>
                <a:cs typeface="Times New Roman"/>
              </a:rPr>
              <a:t>CAP modernisation</a:t>
            </a:r>
            <a:r>
              <a:rPr lang="en-GB" sz="2000" i="1" dirty="0">
                <a:latin typeface="Calibri"/>
                <a:ea typeface="Calibri"/>
                <a:cs typeface="Times New Roman"/>
              </a:rPr>
              <a:t>. </a:t>
            </a:r>
          </a:p>
        </p:txBody>
      </p:sp>
      <p:sp>
        <p:nvSpPr>
          <p:cNvPr id="5" name="Slide Number Placeholder 5"/>
          <p:cNvSpPr txBox="1">
            <a:spLocks/>
          </p:cNvSpPr>
          <p:nvPr/>
        </p:nvSpPr>
        <p:spPr bwMode="auto">
          <a:xfrm>
            <a:off x="4309450" y="6647176"/>
            <a:ext cx="628650" cy="238125"/>
          </a:xfrm>
          <a:prstGeom prst="rect">
            <a:avLst/>
          </a:prstGeom>
          <a:solidFill>
            <a:srgbClr val="2C6E1C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7600" b="1" kern="1200">
                <a:solidFill>
                  <a:srgbClr val="FFD624"/>
                </a:solidFill>
                <a:latin typeface="Verdana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7600" b="1" kern="1200">
                <a:solidFill>
                  <a:srgbClr val="FFD624"/>
                </a:solidFill>
                <a:latin typeface="Verdana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7600" b="1" kern="1200">
                <a:solidFill>
                  <a:srgbClr val="FFD624"/>
                </a:solidFill>
                <a:latin typeface="Verdana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7600" b="1" kern="1200">
                <a:solidFill>
                  <a:srgbClr val="FFD624"/>
                </a:solidFill>
                <a:latin typeface="Verdana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7600" b="1" kern="1200">
                <a:solidFill>
                  <a:srgbClr val="FFD624"/>
                </a:solidFill>
                <a:latin typeface="Verdana" pitchFamily="34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7600" b="1" kern="1200">
                <a:solidFill>
                  <a:srgbClr val="FFD624"/>
                </a:solidFill>
                <a:latin typeface="Verdana" pitchFamily="34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7600" b="1" kern="1200">
                <a:solidFill>
                  <a:srgbClr val="FFD624"/>
                </a:solidFill>
                <a:latin typeface="Verdana" pitchFamily="34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7600" b="1" kern="1200">
                <a:solidFill>
                  <a:srgbClr val="FFD624"/>
                </a:solidFill>
                <a:latin typeface="Verdana" pitchFamily="34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7600" b="1" kern="1200">
                <a:solidFill>
                  <a:srgbClr val="FFD624"/>
                </a:solidFill>
                <a:latin typeface="Verdana" pitchFamily="34" charset="0"/>
                <a:ea typeface="+mn-ea"/>
                <a:cs typeface="+mn-cs"/>
              </a:defRPr>
            </a:lvl9pPr>
          </a:lstStyle>
          <a:p>
            <a:pPr eaLnBrk="1" hangingPunct="1"/>
            <a:fld id="{5B491772-24F1-43EF-AB23-FDDAC09E3150}" type="slidenum">
              <a:rPr lang="en-GB" sz="1000" smtClean="0">
                <a:solidFill>
                  <a:schemeClr val="bg1"/>
                </a:solidFill>
              </a:rPr>
              <a:pPr eaLnBrk="1" hangingPunct="1"/>
              <a:t>3</a:t>
            </a:fld>
            <a:endParaRPr lang="en-GB" sz="10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9239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Number Placeholder 5"/>
          <p:cNvSpPr>
            <a:spLocks noGrp="1"/>
          </p:cNvSpPr>
          <p:nvPr>
            <p:ph type="sldNum" sz="quarter" idx="12"/>
          </p:nvPr>
        </p:nvSpPr>
        <p:spPr>
          <a:solidFill>
            <a:srgbClr val="2C6E1C"/>
          </a:solidFill>
        </p:spPr>
        <p:txBody>
          <a:bodyPr/>
          <a:lstStyle>
            <a:lvl1pPr eaLnBrk="0" hangingPunct="0">
              <a:defRPr sz="7600" b="1">
                <a:solidFill>
                  <a:srgbClr val="FFD624"/>
                </a:solidFill>
                <a:latin typeface="Verdana" panose="020B0604030504040204" pitchFamily="34" charset="0"/>
              </a:defRPr>
            </a:lvl1pPr>
            <a:lvl2pPr marL="742950" indent="-285750" eaLnBrk="0" hangingPunct="0">
              <a:defRPr sz="7600" b="1">
                <a:solidFill>
                  <a:srgbClr val="FFD624"/>
                </a:solidFill>
                <a:latin typeface="Verdana" panose="020B0604030504040204" pitchFamily="34" charset="0"/>
              </a:defRPr>
            </a:lvl2pPr>
            <a:lvl3pPr marL="1143000" indent="-228600" eaLnBrk="0" hangingPunct="0">
              <a:defRPr sz="7600" b="1">
                <a:solidFill>
                  <a:srgbClr val="FFD624"/>
                </a:solidFill>
                <a:latin typeface="Verdana" panose="020B0604030504040204" pitchFamily="34" charset="0"/>
              </a:defRPr>
            </a:lvl3pPr>
            <a:lvl4pPr marL="1600200" indent="-228600" eaLnBrk="0" hangingPunct="0">
              <a:defRPr sz="7600" b="1">
                <a:solidFill>
                  <a:srgbClr val="FFD624"/>
                </a:solidFill>
                <a:latin typeface="Verdana" panose="020B0604030504040204" pitchFamily="34" charset="0"/>
              </a:defRPr>
            </a:lvl4pPr>
            <a:lvl5pPr marL="2057400" indent="-228600" eaLnBrk="0" hangingPunct="0">
              <a:defRPr sz="7600" b="1">
                <a:solidFill>
                  <a:srgbClr val="FFD624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anose="020B0604030504040204" pitchFamily="34" charset="0"/>
              </a:defRPr>
            </a:lvl9pPr>
          </a:lstStyle>
          <a:p>
            <a:pPr algn="ctr" eaLnBrk="1" hangingPunct="1"/>
            <a:fld id="{5B491772-24F1-43EF-AB23-FDDAC09E3150}" type="slidenum">
              <a:rPr lang="en-GB" sz="1000" smtClean="0">
                <a:solidFill>
                  <a:schemeClr val="bg1"/>
                </a:solidFill>
              </a:rPr>
              <a:t>4</a:t>
            </a:fld>
            <a:endParaRPr lang="en-GB" sz="1000" dirty="0" smtClean="0">
              <a:solidFill>
                <a:schemeClr val="bg1"/>
              </a:solidFill>
            </a:endParaRPr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dirty="0" smtClean="0">
                <a:solidFill>
                  <a:srgbClr val="2C6E1C"/>
                </a:solidFill>
              </a:rPr>
              <a:t>Trend in </a:t>
            </a:r>
            <a:r>
              <a:rPr lang="en-GB" u="sng" dirty="0" smtClean="0">
                <a:solidFill>
                  <a:srgbClr val="2C6E1C"/>
                </a:solidFill>
              </a:rPr>
              <a:t>real</a:t>
            </a:r>
            <a:r>
              <a:rPr lang="en-GB" dirty="0" smtClean="0">
                <a:solidFill>
                  <a:srgbClr val="2C6E1C"/>
                </a:solidFill>
              </a:rPr>
              <a:t> commodity prices – 1960-2016</a:t>
            </a:r>
            <a:endParaRPr lang="en-GB" dirty="0">
              <a:solidFill>
                <a:srgbClr val="2C6E1C"/>
              </a:solidFill>
            </a:endParaRPr>
          </a:p>
        </p:txBody>
      </p:sp>
      <p:sp>
        <p:nvSpPr>
          <p:cNvPr id="14341" name="Text Box 7"/>
          <p:cNvSpPr txBox="1">
            <a:spLocks noChangeArrowheads="1"/>
          </p:cNvSpPr>
          <p:nvPr/>
        </p:nvSpPr>
        <p:spPr bwMode="auto">
          <a:xfrm>
            <a:off x="899592" y="6237318"/>
            <a:ext cx="6408737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7600" b="1">
                <a:solidFill>
                  <a:srgbClr val="FFD624"/>
                </a:solidFill>
                <a:latin typeface="Verdana" panose="020B0604030504040204" pitchFamily="34" charset="0"/>
              </a:defRPr>
            </a:lvl1pPr>
            <a:lvl2pPr marL="742950" indent="-285750" eaLnBrk="0" hangingPunct="0">
              <a:defRPr sz="7600" b="1">
                <a:solidFill>
                  <a:srgbClr val="FFD624"/>
                </a:solidFill>
                <a:latin typeface="Verdana" panose="020B0604030504040204" pitchFamily="34" charset="0"/>
              </a:defRPr>
            </a:lvl2pPr>
            <a:lvl3pPr marL="1143000" indent="-228600" eaLnBrk="0" hangingPunct="0">
              <a:defRPr sz="7600" b="1">
                <a:solidFill>
                  <a:srgbClr val="FFD624"/>
                </a:solidFill>
                <a:latin typeface="Verdana" panose="020B0604030504040204" pitchFamily="34" charset="0"/>
              </a:defRPr>
            </a:lvl3pPr>
            <a:lvl4pPr marL="1600200" indent="-228600" eaLnBrk="0" hangingPunct="0">
              <a:defRPr sz="7600" b="1">
                <a:solidFill>
                  <a:srgbClr val="FFD624"/>
                </a:solidFill>
                <a:latin typeface="Verdana" panose="020B0604030504040204" pitchFamily="34" charset="0"/>
              </a:defRPr>
            </a:lvl4pPr>
            <a:lvl5pPr marL="2057400" indent="-228600" eaLnBrk="0" hangingPunct="0">
              <a:defRPr sz="7600" b="1">
                <a:solidFill>
                  <a:srgbClr val="FFD624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anose="020B0604030504040204" pitchFamily="34" charset="0"/>
              </a:defRPr>
            </a:lvl9pPr>
          </a:lstStyle>
          <a:p>
            <a:pPr eaLnBrk="1" hangingPunct="1"/>
            <a:r>
              <a:rPr lang="en-GB" sz="1000" b="0" i="1" dirty="0">
                <a:solidFill>
                  <a:schemeClr val="tx1"/>
                </a:solidFill>
                <a:cs typeface="Arial" panose="020B0604020202020204" pitchFamily="34" charset="0"/>
              </a:rPr>
              <a:t>Source: </a:t>
            </a:r>
            <a:r>
              <a:rPr lang="en-GB" sz="1000" b="0" i="1" dirty="0" smtClean="0">
                <a:solidFill>
                  <a:schemeClr val="tx1"/>
                </a:solidFill>
                <a:cs typeface="Arial" panose="020B0604020202020204" pitchFamily="34" charset="0"/>
              </a:rPr>
              <a:t>World Bank.</a:t>
            </a:r>
            <a:endParaRPr lang="en-GB" sz="1000" i="1" dirty="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  <p:graphicFrame>
        <p:nvGraphicFramePr>
          <p:cNvPr id="6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91499612"/>
              </p:ext>
            </p:extLst>
          </p:nvPr>
        </p:nvGraphicFramePr>
        <p:xfrm>
          <a:off x="446856" y="16288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Oval 7"/>
          <p:cNvSpPr/>
          <p:nvPr/>
        </p:nvSpPr>
        <p:spPr bwMode="auto">
          <a:xfrm>
            <a:off x="7092280" y="1916832"/>
            <a:ext cx="936104" cy="3312368"/>
          </a:xfrm>
          <a:prstGeom prst="ellipse">
            <a:avLst/>
          </a:prstGeom>
          <a:solidFill>
            <a:schemeClr val="bg1">
              <a:alpha val="20000"/>
            </a:schemeClr>
          </a:solidFill>
          <a:ln w="12700" cap="flat" cmpd="sng" algn="ctr">
            <a:solidFill>
              <a:srgbClr val="C0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/>
          <a:lstStyle/>
          <a:p>
            <a:pPr marL="3175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GB" sz="1000" b="1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Verdana" panose="020B0604030504040204" pitchFamily="34" charset="0"/>
            </a:endParaRPr>
          </a:p>
        </p:txBody>
      </p:sp>
      <p:sp>
        <p:nvSpPr>
          <p:cNvPr id="7" name="Oval 6"/>
          <p:cNvSpPr/>
          <p:nvPr/>
        </p:nvSpPr>
        <p:spPr bwMode="auto">
          <a:xfrm>
            <a:off x="8100392" y="2996952"/>
            <a:ext cx="432048" cy="1728192"/>
          </a:xfrm>
          <a:prstGeom prst="ellipse">
            <a:avLst/>
          </a:prstGeom>
          <a:solidFill>
            <a:schemeClr val="bg1">
              <a:alpha val="20000"/>
            </a:schemeClr>
          </a:solidFill>
          <a:ln w="12700" cap="flat" cmpd="sng" algn="ctr">
            <a:solidFill>
              <a:srgbClr val="7030A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/>
          <a:lstStyle/>
          <a:p>
            <a:pPr marL="3175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GB" sz="1000" b="1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7621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" y="-630942"/>
            <a:ext cx="184731" cy="1261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sz="7600" b="1">
              <a:solidFill>
                <a:srgbClr val="FFD624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522" y="1259216"/>
            <a:ext cx="86409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2000" dirty="0">
                <a:solidFill>
                  <a:srgbClr val="33660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Addressing </a:t>
            </a:r>
            <a:r>
              <a:rPr lang="en-GB" sz="2000" dirty="0" smtClean="0">
                <a:solidFill>
                  <a:srgbClr val="33660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future challenges of EU's agriculture…</a:t>
            </a:r>
            <a:endParaRPr lang="en-GB" sz="2000" dirty="0">
              <a:solidFill>
                <a:srgbClr val="336600"/>
              </a:solidFill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905001" y="292409"/>
            <a:ext cx="184731" cy="2431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GB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</a:br>
            <a:endParaRPr lang="en-GB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1905001" y="292409"/>
            <a:ext cx="184731" cy="2431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GB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</a:br>
            <a:endParaRPr lang="en-GB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457940330"/>
              </p:ext>
            </p:extLst>
          </p:nvPr>
        </p:nvGraphicFramePr>
        <p:xfrm>
          <a:off x="323528" y="2276872"/>
          <a:ext cx="8568952" cy="4104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Slide Number Placeholder 5"/>
          <p:cNvSpPr txBox="1">
            <a:spLocks/>
          </p:cNvSpPr>
          <p:nvPr/>
        </p:nvSpPr>
        <p:spPr bwMode="auto">
          <a:xfrm>
            <a:off x="4309450" y="6647176"/>
            <a:ext cx="628650" cy="238125"/>
          </a:xfrm>
          <a:prstGeom prst="rect">
            <a:avLst/>
          </a:prstGeom>
          <a:solidFill>
            <a:srgbClr val="2C6E1C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7600" b="1" kern="1200">
                <a:solidFill>
                  <a:srgbClr val="FFD624"/>
                </a:solidFill>
                <a:latin typeface="Verdana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7600" b="1" kern="1200">
                <a:solidFill>
                  <a:srgbClr val="FFD624"/>
                </a:solidFill>
                <a:latin typeface="Verdana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7600" b="1" kern="1200">
                <a:solidFill>
                  <a:srgbClr val="FFD624"/>
                </a:solidFill>
                <a:latin typeface="Verdana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7600" b="1" kern="1200">
                <a:solidFill>
                  <a:srgbClr val="FFD624"/>
                </a:solidFill>
                <a:latin typeface="Verdana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7600" b="1" kern="1200">
                <a:solidFill>
                  <a:srgbClr val="FFD624"/>
                </a:solidFill>
                <a:latin typeface="Verdana" pitchFamily="34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7600" b="1" kern="1200">
                <a:solidFill>
                  <a:srgbClr val="FFD624"/>
                </a:solidFill>
                <a:latin typeface="Verdana" pitchFamily="34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7600" b="1" kern="1200">
                <a:solidFill>
                  <a:srgbClr val="FFD624"/>
                </a:solidFill>
                <a:latin typeface="Verdana" pitchFamily="34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7600" b="1" kern="1200">
                <a:solidFill>
                  <a:srgbClr val="FFD624"/>
                </a:solidFill>
                <a:latin typeface="Verdana" pitchFamily="34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7600" b="1" kern="1200">
                <a:solidFill>
                  <a:srgbClr val="FFD624"/>
                </a:solidFill>
                <a:latin typeface="Verdana" pitchFamily="34" charset="0"/>
                <a:ea typeface="+mn-ea"/>
                <a:cs typeface="+mn-cs"/>
              </a:defRPr>
            </a:lvl9pPr>
          </a:lstStyle>
          <a:p>
            <a:pPr eaLnBrk="1" hangingPunct="1"/>
            <a:fld id="{5B491772-24F1-43EF-AB23-FDDAC09E3150}" type="slidenum">
              <a:rPr lang="en-GB" sz="1000" smtClean="0">
                <a:solidFill>
                  <a:schemeClr val="bg1"/>
                </a:solidFill>
              </a:rPr>
              <a:pPr eaLnBrk="1" hangingPunct="1"/>
              <a:t>5</a:t>
            </a:fld>
            <a:endParaRPr lang="en-GB" sz="10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8047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7600" b="1">
                <a:solidFill>
                  <a:srgbClr val="FFD624"/>
                </a:solidFill>
                <a:latin typeface="Verdana" pitchFamily="34" charset="0"/>
              </a:defRPr>
            </a:lvl1pPr>
            <a:lvl2pPr marL="742950" indent="-285750" eaLnBrk="0" hangingPunct="0">
              <a:defRPr sz="7600" b="1">
                <a:solidFill>
                  <a:srgbClr val="FFD624"/>
                </a:solidFill>
                <a:latin typeface="Verdana" pitchFamily="34" charset="0"/>
              </a:defRPr>
            </a:lvl2pPr>
            <a:lvl3pPr marL="1143000" indent="-228600" eaLnBrk="0" hangingPunct="0">
              <a:defRPr sz="7600" b="1">
                <a:solidFill>
                  <a:srgbClr val="FFD624"/>
                </a:solidFill>
                <a:latin typeface="Verdana" pitchFamily="34" charset="0"/>
              </a:defRPr>
            </a:lvl3pPr>
            <a:lvl4pPr marL="1600200" indent="-228600" eaLnBrk="0" hangingPunct="0">
              <a:defRPr sz="7600" b="1">
                <a:solidFill>
                  <a:srgbClr val="FFD624"/>
                </a:solidFill>
                <a:latin typeface="Verdana" pitchFamily="34" charset="0"/>
              </a:defRPr>
            </a:lvl4pPr>
            <a:lvl5pPr marL="2057400" indent="-228600" eaLnBrk="0" hangingPunct="0">
              <a:defRPr sz="7600" b="1">
                <a:solidFill>
                  <a:srgbClr val="FFD624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</a:defRPr>
            </a:lvl9pPr>
          </a:lstStyle>
          <a:p>
            <a:pPr eaLnBrk="1" hangingPunct="1"/>
            <a:fld id="{1ACFD901-E5DD-4DE9-9EC4-EEA018D8C6DE}" type="slidenum">
              <a:rPr lang="en-GB" sz="1000" smtClean="0">
                <a:solidFill>
                  <a:srgbClr val="FFFFFF"/>
                </a:solidFill>
              </a:rPr>
              <a:pPr eaLnBrk="1" hangingPunct="1"/>
              <a:t>6</a:t>
            </a:fld>
            <a:endParaRPr lang="en-GB" sz="1000" smtClean="0">
              <a:solidFill>
                <a:srgbClr val="FFFFFF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sz="7600" b="1">
              <a:solidFill>
                <a:srgbClr val="FFD624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 rot="19505875">
            <a:off x="-195843" y="2187475"/>
            <a:ext cx="48415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2000" dirty="0">
                <a:solidFill>
                  <a:srgbClr val="33660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…in a new policy </a:t>
            </a:r>
            <a:r>
              <a:rPr lang="en-GB" sz="2000" dirty="0" smtClean="0">
                <a:solidFill>
                  <a:srgbClr val="33660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context…</a:t>
            </a:r>
            <a:endParaRPr lang="en-GB" sz="2000" dirty="0">
              <a:solidFill>
                <a:srgbClr val="336600"/>
              </a:solidFill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905000" y="15081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GB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</a:br>
            <a:endParaRPr lang="en-GB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1905000" y="15081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GB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</a:br>
            <a:endParaRPr lang="en-GB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988906109"/>
              </p:ext>
            </p:extLst>
          </p:nvPr>
        </p:nvGraphicFramePr>
        <p:xfrm>
          <a:off x="137793" y="1366093"/>
          <a:ext cx="8898703" cy="50872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Rounded Rectangle 1"/>
          <p:cNvSpPr/>
          <p:nvPr/>
        </p:nvSpPr>
        <p:spPr bwMode="auto">
          <a:xfrm>
            <a:off x="971600" y="4293096"/>
            <a:ext cx="914400" cy="914400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7600" b="1" i="0" u="none" strike="noStrike" cap="none" normalizeH="0" baseline="0" smtClean="0">
              <a:ln>
                <a:noFill/>
              </a:ln>
              <a:solidFill>
                <a:srgbClr val="FFD624"/>
              </a:solidFill>
              <a:effectLst/>
              <a:latin typeface="Verdana" pitchFamily="34" charset="0"/>
            </a:endParaRPr>
          </a:p>
        </p:txBody>
      </p:sp>
      <p:sp>
        <p:nvSpPr>
          <p:cNvPr id="11" name="Slide Number Placeholder 5"/>
          <p:cNvSpPr txBox="1">
            <a:spLocks/>
          </p:cNvSpPr>
          <p:nvPr/>
        </p:nvSpPr>
        <p:spPr bwMode="auto">
          <a:xfrm>
            <a:off x="4309450" y="6647176"/>
            <a:ext cx="628650" cy="238125"/>
          </a:xfrm>
          <a:prstGeom prst="rect">
            <a:avLst/>
          </a:prstGeom>
          <a:solidFill>
            <a:srgbClr val="2C6E1C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7600" b="1" kern="1200">
                <a:solidFill>
                  <a:srgbClr val="FFD624"/>
                </a:solidFill>
                <a:latin typeface="Verdana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7600" b="1" kern="1200">
                <a:solidFill>
                  <a:srgbClr val="FFD624"/>
                </a:solidFill>
                <a:latin typeface="Verdana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7600" b="1" kern="1200">
                <a:solidFill>
                  <a:srgbClr val="FFD624"/>
                </a:solidFill>
                <a:latin typeface="Verdana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7600" b="1" kern="1200">
                <a:solidFill>
                  <a:srgbClr val="FFD624"/>
                </a:solidFill>
                <a:latin typeface="Verdana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7600" b="1" kern="1200">
                <a:solidFill>
                  <a:srgbClr val="FFD624"/>
                </a:solidFill>
                <a:latin typeface="Verdana" pitchFamily="34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7600" b="1" kern="1200">
                <a:solidFill>
                  <a:srgbClr val="FFD624"/>
                </a:solidFill>
                <a:latin typeface="Verdana" pitchFamily="34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7600" b="1" kern="1200">
                <a:solidFill>
                  <a:srgbClr val="FFD624"/>
                </a:solidFill>
                <a:latin typeface="Verdana" pitchFamily="34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7600" b="1" kern="1200">
                <a:solidFill>
                  <a:srgbClr val="FFD624"/>
                </a:solidFill>
                <a:latin typeface="Verdana" pitchFamily="34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7600" b="1" kern="1200">
                <a:solidFill>
                  <a:srgbClr val="FFD624"/>
                </a:solidFill>
                <a:latin typeface="Verdana" pitchFamily="34" charset="0"/>
                <a:ea typeface="+mn-ea"/>
                <a:cs typeface="+mn-cs"/>
              </a:defRPr>
            </a:lvl9pPr>
          </a:lstStyle>
          <a:p>
            <a:pPr eaLnBrk="1" hangingPunct="1"/>
            <a:fld id="{5B491772-24F1-43EF-AB23-FDDAC09E3150}" type="slidenum">
              <a:rPr lang="en-GB" sz="1000" smtClean="0">
                <a:solidFill>
                  <a:schemeClr val="bg1"/>
                </a:solidFill>
              </a:rPr>
              <a:pPr eaLnBrk="1" hangingPunct="1"/>
              <a:t>6</a:t>
            </a:fld>
            <a:endParaRPr lang="en-GB" sz="1000" dirty="0" smtClean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 rot="19505875">
            <a:off x="5274012" y="5009524"/>
            <a:ext cx="3875702" cy="400110"/>
          </a:xfrm>
          <a:prstGeom prst="rect">
            <a:avLst/>
          </a:prstGeom>
          <a:noFill/>
          <a:ln>
            <a:solidFill>
              <a:srgbClr val="336600"/>
            </a:solidFill>
          </a:ln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2000" dirty="0" smtClean="0">
                <a:solidFill>
                  <a:srgbClr val="33660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Cross-cutting challenges</a:t>
            </a:r>
            <a:endParaRPr lang="en-GB" sz="2000" dirty="0">
              <a:solidFill>
                <a:srgbClr val="336600"/>
              </a:solidFill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0050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86250" y="6597352"/>
            <a:ext cx="628650" cy="238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7600" b="1">
                <a:solidFill>
                  <a:srgbClr val="FFD624"/>
                </a:solidFill>
                <a:latin typeface="Verdana" pitchFamily="34" charset="0"/>
              </a:defRPr>
            </a:lvl1pPr>
            <a:lvl2pPr marL="742950" indent="-285750" eaLnBrk="0" hangingPunct="0">
              <a:defRPr sz="7600" b="1">
                <a:solidFill>
                  <a:srgbClr val="FFD624"/>
                </a:solidFill>
                <a:latin typeface="Verdana" pitchFamily="34" charset="0"/>
              </a:defRPr>
            </a:lvl2pPr>
            <a:lvl3pPr marL="1143000" indent="-228600" eaLnBrk="0" hangingPunct="0">
              <a:defRPr sz="7600" b="1">
                <a:solidFill>
                  <a:srgbClr val="FFD624"/>
                </a:solidFill>
                <a:latin typeface="Verdana" pitchFamily="34" charset="0"/>
              </a:defRPr>
            </a:lvl3pPr>
            <a:lvl4pPr marL="1600200" indent="-228600" eaLnBrk="0" hangingPunct="0">
              <a:defRPr sz="7600" b="1">
                <a:solidFill>
                  <a:srgbClr val="FFD624"/>
                </a:solidFill>
                <a:latin typeface="Verdana" pitchFamily="34" charset="0"/>
              </a:defRPr>
            </a:lvl4pPr>
            <a:lvl5pPr marL="2057400" indent="-228600" eaLnBrk="0" hangingPunct="0">
              <a:defRPr sz="7600" b="1">
                <a:solidFill>
                  <a:srgbClr val="FFD624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</a:defRPr>
            </a:lvl9pPr>
          </a:lstStyle>
          <a:p>
            <a:pPr eaLnBrk="1" hangingPunct="1"/>
            <a:fld id="{1ACFD901-E5DD-4DE9-9EC4-EEA018D8C6DE}" type="slidenum">
              <a:rPr lang="en-GB" sz="1000" smtClean="0">
                <a:solidFill>
                  <a:srgbClr val="FFFFFF"/>
                </a:solidFill>
              </a:rPr>
              <a:pPr eaLnBrk="1" hangingPunct="1"/>
              <a:t>7</a:t>
            </a:fld>
            <a:endParaRPr lang="en-GB" sz="1000" smtClean="0">
              <a:solidFill>
                <a:srgbClr val="FFFFFF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sz="7600" b="1">
              <a:solidFill>
                <a:srgbClr val="FFD624"/>
              </a:solidFill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905000" y="15081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GB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</a:br>
            <a:endParaRPr lang="en-GB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1905000" y="15081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GB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</a:br>
            <a:endParaRPr lang="en-GB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279400" y="1255712"/>
            <a:ext cx="8585200" cy="50482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42A62A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42A62A"/>
                </a:solidFill>
                <a:latin typeface="Verdana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42A62A"/>
                </a:solidFill>
                <a:latin typeface="Verdana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42A62A"/>
                </a:solidFill>
                <a:latin typeface="Verdana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42A62A"/>
                </a:solidFill>
                <a:latin typeface="Verdana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9999"/>
                </a:solidFill>
                <a:latin typeface="Verdana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9999"/>
                </a:solidFill>
                <a:latin typeface="Verdana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9999"/>
                </a:solidFill>
                <a:latin typeface="Verdana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9999"/>
                </a:solidFill>
                <a:latin typeface="Verdana" pitchFamily="34" charset="0"/>
              </a:defRPr>
            </a:lvl9pPr>
          </a:lstStyle>
          <a:p>
            <a:r>
              <a:rPr lang="en-GB" dirty="0" smtClean="0">
                <a:solidFill>
                  <a:srgbClr val="33660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The process</a:t>
            </a:r>
            <a:endParaRPr lang="en-GB" dirty="0">
              <a:solidFill>
                <a:srgbClr val="336600"/>
              </a:solidFill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481296055"/>
              </p:ext>
            </p:extLst>
          </p:nvPr>
        </p:nvGraphicFramePr>
        <p:xfrm>
          <a:off x="1524000" y="1765101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" name="Rectangle 9"/>
          <p:cNvSpPr/>
          <p:nvPr/>
        </p:nvSpPr>
        <p:spPr>
          <a:xfrm>
            <a:off x="885800" y="5877272"/>
            <a:ext cx="7344816" cy="400110"/>
          </a:xfrm>
          <a:prstGeom prst="rect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Impact assessment</a:t>
            </a:r>
            <a:endParaRPr lang="en-US" sz="20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79400" y="1988840"/>
            <a:ext cx="4521951" cy="400110"/>
          </a:xfrm>
          <a:prstGeom prst="rect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Consultation</a:t>
            </a:r>
            <a:endParaRPr lang="en-US" sz="20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Slide Number Placeholder 5"/>
          <p:cNvSpPr txBox="1">
            <a:spLocks/>
          </p:cNvSpPr>
          <p:nvPr/>
        </p:nvSpPr>
        <p:spPr>
          <a:xfrm>
            <a:off x="4286253" y="6635752"/>
            <a:ext cx="573782" cy="238125"/>
          </a:xfrm>
          <a:prstGeom prst="rect">
            <a:avLst/>
          </a:prstGeom>
          <a:solidFill>
            <a:srgbClr val="266218"/>
          </a:solidFill>
          <a:ln/>
        </p:spPr>
        <p:txBody>
          <a:bodyPr bIns="179939"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7600" b="1" kern="1200">
                <a:solidFill>
                  <a:srgbClr val="FFD624"/>
                </a:solidFill>
                <a:latin typeface="Verdana" pitchFamily="34" charset="0"/>
                <a:ea typeface="+mn-ea"/>
                <a:cs typeface="+mn-cs"/>
              </a:defRPr>
            </a:lvl1pPr>
            <a:lvl2pPr marL="742697" indent="-285652" algn="l" rtl="0" eaLnBrk="0" fontAlgn="base" hangingPunct="0">
              <a:spcBef>
                <a:spcPct val="0"/>
              </a:spcBef>
              <a:spcAft>
                <a:spcPct val="0"/>
              </a:spcAft>
              <a:defRPr sz="7600" b="1" kern="1200">
                <a:solidFill>
                  <a:srgbClr val="FFD624"/>
                </a:solidFill>
                <a:latin typeface="Verdana" pitchFamily="34" charset="0"/>
                <a:ea typeface="+mn-ea"/>
                <a:cs typeface="+mn-cs"/>
              </a:defRPr>
            </a:lvl2pPr>
            <a:lvl3pPr marL="1142610" indent="-228522" algn="l" rtl="0" eaLnBrk="0" fontAlgn="base" hangingPunct="0">
              <a:spcBef>
                <a:spcPct val="0"/>
              </a:spcBef>
              <a:spcAft>
                <a:spcPct val="0"/>
              </a:spcAft>
              <a:defRPr sz="7600" b="1" kern="1200">
                <a:solidFill>
                  <a:srgbClr val="FFD624"/>
                </a:solidFill>
                <a:latin typeface="Verdana" pitchFamily="34" charset="0"/>
                <a:ea typeface="+mn-ea"/>
                <a:cs typeface="+mn-cs"/>
              </a:defRPr>
            </a:lvl3pPr>
            <a:lvl4pPr marL="1599654" indent="-228522" algn="l" rtl="0" eaLnBrk="0" fontAlgn="base" hangingPunct="0">
              <a:spcBef>
                <a:spcPct val="0"/>
              </a:spcBef>
              <a:spcAft>
                <a:spcPct val="0"/>
              </a:spcAft>
              <a:defRPr sz="7600" b="1" kern="1200">
                <a:solidFill>
                  <a:srgbClr val="FFD624"/>
                </a:solidFill>
                <a:latin typeface="Verdana" pitchFamily="34" charset="0"/>
                <a:ea typeface="+mn-ea"/>
                <a:cs typeface="+mn-cs"/>
              </a:defRPr>
            </a:lvl4pPr>
            <a:lvl5pPr marL="2056698" indent="-228522" algn="l" rtl="0" eaLnBrk="0" fontAlgn="base" hangingPunct="0">
              <a:spcBef>
                <a:spcPct val="0"/>
              </a:spcBef>
              <a:spcAft>
                <a:spcPct val="0"/>
              </a:spcAft>
              <a:defRPr sz="7600" b="1" kern="1200">
                <a:solidFill>
                  <a:srgbClr val="FFD624"/>
                </a:solidFill>
                <a:latin typeface="Verdana" pitchFamily="34" charset="0"/>
                <a:ea typeface="+mn-ea"/>
                <a:cs typeface="+mn-cs"/>
              </a:defRPr>
            </a:lvl5pPr>
            <a:lvl6pPr marL="2513742" indent="-228522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7600" b="1" kern="1200">
                <a:solidFill>
                  <a:srgbClr val="FFD624"/>
                </a:solidFill>
                <a:latin typeface="Verdana" pitchFamily="34" charset="0"/>
                <a:ea typeface="+mn-ea"/>
                <a:cs typeface="+mn-cs"/>
              </a:defRPr>
            </a:lvl6pPr>
            <a:lvl7pPr marL="2970786" indent="-228522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7600" b="1" kern="1200">
                <a:solidFill>
                  <a:srgbClr val="FFD624"/>
                </a:solidFill>
                <a:latin typeface="Verdana" pitchFamily="34" charset="0"/>
                <a:ea typeface="+mn-ea"/>
                <a:cs typeface="+mn-cs"/>
              </a:defRPr>
            </a:lvl7pPr>
            <a:lvl8pPr marL="3427830" indent="-228522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7600" b="1" kern="1200">
                <a:solidFill>
                  <a:srgbClr val="FFD624"/>
                </a:solidFill>
                <a:latin typeface="Verdana" pitchFamily="34" charset="0"/>
                <a:ea typeface="+mn-ea"/>
                <a:cs typeface="+mn-cs"/>
              </a:defRPr>
            </a:lvl8pPr>
            <a:lvl9pPr marL="3884874" indent="-228522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7600" b="1" kern="1200">
                <a:solidFill>
                  <a:srgbClr val="FFD624"/>
                </a:solidFill>
                <a:latin typeface="Verdana" pitchFamily="34" charset="0"/>
                <a:ea typeface="+mn-ea"/>
                <a:cs typeface="+mn-cs"/>
              </a:defRPr>
            </a:lvl9pPr>
          </a:lstStyle>
          <a:p>
            <a:pPr algn="ctr" eaLnBrk="1" hangingPunct="1"/>
            <a:fld id="{01410DC2-EB57-4B94-90DA-EC0C9D1BD9BB}" type="slidenum">
              <a:rPr lang="en-GB" sz="1000" smtClean="0">
                <a:solidFill>
                  <a:schemeClr val="bg1"/>
                </a:solidFill>
              </a:rPr>
              <a:pPr algn="ctr" eaLnBrk="1" hangingPunct="1"/>
              <a:t>7</a:t>
            </a:fld>
            <a:endParaRPr lang="en-GB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4087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7600" b="1">
                <a:solidFill>
                  <a:srgbClr val="FFD624"/>
                </a:solidFill>
                <a:latin typeface="Verdana" pitchFamily="34" charset="0"/>
              </a:defRPr>
            </a:lvl1pPr>
            <a:lvl2pPr marL="742950" indent="-285750" eaLnBrk="0" hangingPunct="0">
              <a:defRPr sz="7600" b="1">
                <a:solidFill>
                  <a:srgbClr val="FFD624"/>
                </a:solidFill>
                <a:latin typeface="Verdana" pitchFamily="34" charset="0"/>
              </a:defRPr>
            </a:lvl2pPr>
            <a:lvl3pPr marL="1143000" indent="-228600" eaLnBrk="0" hangingPunct="0">
              <a:defRPr sz="7600" b="1">
                <a:solidFill>
                  <a:srgbClr val="FFD624"/>
                </a:solidFill>
                <a:latin typeface="Verdana" pitchFamily="34" charset="0"/>
              </a:defRPr>
            </a:lvl3pPr>
            <a:lvl4pPr marL="1600200" indent="-228600" eaLnBrk="0" hangingPunct="0">
              <a:defRPr sz="7600" b="1">
                <a:solidFill>
                  <a:srgbClr val="FFD624"/>
                </a:solidFill>
                <a:latin typeface="Verdana" pitchFamily="34" charset="0"/>
              </a:defRPr>
            </a:lvl4pPr>
            <a:lvl5pPr marL="2057400" indent="-228600" eaLnBrk="0" hangingPunct="0">
              <a:defRPr sz="7600" b="1">
                <a:solidFill>
                  <a:srgbClr val="FFD624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</a:defRPr>
            </a:lvl9pPr>
          </a:lstStyle>
          <a:p>
            <a:pPr eaLnBrk="1" hangingPunct="1"/>
            <a:fld id="{1ACFD901-E5DD-4DE9-9EC4-EEA018D8C6DE}" type="slidenum">
              <a:rPr lang="en-GB" sz="1000" smtClean="0">
                <a:solidFill>
                  <a:srgbClr val="FFFFFF"/>
                </a:solidFill>
              </a:rPr>
              <a:pPr eaLnBrk="1" hangingPunct="1"/>
              <a:t>8</a:t>
            </a:fld>
            <a:endParaRPr lang="en-GB" sz="1000" smtClean="0">
              <a:solidFill>
                <a:srgbClr val="FFFFFF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sz="7600" b="1">
              <a:solidFill>
                <a:srgbClr val="FFD624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520" y="1124744"/>
            <a:ext cx="86409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2000" dirty="0" smtClean="0">
                <a:solidFill>
                  <a:srgbClr val="336600"/>
                </a:solidFill>
                <a:latin typeface="+mn-lt"/>
              </a:rPr>
              <a:t>Wide Consultation</a:t>
            </a:r>
            <a:endParaRPr lang="en-GB" sz="2000" b="1" dirty="0">
              <a:solidFill>
                <a:srgbClr val="336600"/>
              </a:solidFill>
              <a:latin typeface="+mn-lt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905000" y="15081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GB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</a:br>
            <a:endParaRPr lang="en-GB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1905000" y="15081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GB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</a:br>
            <a:endParaRPr lang="en-GB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55576" y="1883745"/>
            <a:ext cx="3615936" cy="2769989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GB" sz="2000" i="1" dirty="0" smtClean="0">
                <a:solidFill>
                  <a:srgbClr val="002060"/>
                </a:solidFill>
                <a:latin typeface="+mn-lt"/>
              </a:rPr>
              <a:t>Input from:</a:t>
            </a:r>
          </a:p>
          <a:p>
            <a:pPr marL="342900" indent="-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sz="1600" b="0" dirty="0" smtClean="0">
                <a:solidFill>
                  <a:srgbClr val="0F5494"/>
                </a:solidFill>
                <a:latin typeface="+mn-lt"/>
              </a:rPr>
              <a:t>Simplification exercise (2015)</a:t>
            </a:r>
          </a:p>
          <a:p>
            <a:pPr marL="342900" indent="-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fr-BE" sz="1600" b="0" dirty="0" smtClean="0">
                <a:solidFill>
                  <a:srgbClr val="0F5494"/>
                </a:solidFill>
                <a:latin typeface="+mn-lt"/>
              </a:rPr>
              <a:t>Evaluations</a:t>
            </a:r>
            <a:endParaRPr lang="en-GB" sz="1600" b="0" dirty="0" smtClean="0">
              <a:solidFill>
                <a:srgbClr val="0F5494"/>
              </a:solidFill>
              <a:latin typeface="+mn-lt"/>
            </a:endParaRPr>
          </a:p>
          <a:p>
            <a:pPr marL="342900" indent="-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sz="1600" b="0" dirty="0" smtClean="0">
                <a:solidFill>
                  <a:srgbClr val="0F5494"/>
                </a:solidFill>
                <a:latin typeface="+mn-lt"/>
              </a:rPr>
              <a:t>Review of greening (2016)</a:t>
            </a:r>
          </a:p>
          <a:p>
            <a:pPr marL="342900" indent="-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sz="1600" b="0" dirty="0" smtClean="0">
                <a:solidFill>
                  <a:srgbClr val="0F5494"/>
                </a:solidFill>
                <a:latin typeface="+mn-lt"/>
              </a:rPr>
              <a:t>EXPO Milano 2015</a:t>
            </a:r>
          </a:p>
          <a:p>
            <a:pPr marL="342900" indent="-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sz="1600" b="0" dirty="0" smtClean="0">
                <a:solidFill>
                  <a:srgbClr val="0F5494"/>
                </a:solidFill>
                <a:latin typeface="+mn-lt"/>
              </a:rPr>
              <a:t>Civil Dialogue Groups</a:t>
            </a:r>
          </a:p>
          <a:p>
            <a:pPr marL="342900" indent="-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sz="1600" b="0" dirty="0" smtClean="0">
                <a:solidFill>
                  <a:srgbClr val="0F5494"/>
                </a:solidFill>
                <a:latin typeface="+mn-lt"/>
              </a:rPr>
              <a:t>REFIT Platform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768600" y="1893727"/>
            <a:ext cx="3763839" cy="2769989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GB" sz="2000" i="1" dirty="0">
                <a:solidFill>
                  <a:srgbClr val="002060"/>
                </a:solidFill>
                <a:latin typeface="+mn-lt"/>
              </a:rPr>
              <a:t>Key events 2016: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600" b="0" dirty="0" smtClean="0">
                <a:solidFill>
                  <a:srgbClr val="0F5494"/>
                </a:solidFill>
                <a:latin typeface="+mn-lt"/>
              </a:rPr>
              <a:t>Cork </a:t>
            </a:r>
            <a:r>
              <a:rPr lang="en-GB" sz="1600" b="0" dirty="0">
                <a:solidFill>
                  <a:srgbClr val="0F5494"/>
                </a:solidFill>
                <a:latin typeface="+mn-lt"/>
              </a:rPr>
              <a:t>2.0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BE" sz="1600" b="0" dirty="0">
                <a:solidFill>
                  <a:srgbClr val="0F5494"/>
                </a:solidFill>
                <a:latin typeface="+mn-lt"/>
              </a:rPr>
              <a:t>AMTF</a:t>
            </a:r>
            <a:endParaRPr lang="en-GB" sz="1600" b="0" dirty="0">
              <a:solidFill>
                <a:srgbClr val="0F5494"/>
              </a:solidFill>
              <a:latin typeface="+mn-lt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BE" sz="1600" b="0" dirty="0">
                <a:solidFill>
                  <a:srgbClr val="0F5494"/>
                </a:solidFill>
                <a:latin typeface="+mn-lt"/>
              </a:rPr>
              <a:t>Council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BE" sz="1600" b="0" dirty="0">
                <a:solidFill>
                  <a:srgbClr val="0F5494"/>
                </a:solidFill>
                <a:latin typeface="+mn-lt"/>
              </a:rPr>
              <a:t>EP</a:t>
            </a:r>
            <a:endParaRPr lang="en-GB" sz="1600" b="0" dirty="0">
              <a:solidFill>
                <a:srgbClr val="0F5494"/>
              </a:solidFill>
              <a:latin typeface="+mn-lt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600" b="0" dirty="0">
                <a:solidFill>
                  <a:srgbClr val="0F5494"/>
                </a:solidFill>
                <a:latin typeface="+mn-lt"/>
              </a:rPr>
              <a:t>Outlook 2016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600" b="0" dirty="0">
                <a:solidFill>
                  <a:srgbClr val="0F5494"/>
                </a:solidFill>
                <a:latin typeface="+mn-lt"/>
              </a:rPr>
              <a:t>Civil Dialogue Group CAP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475656" y="5373216"/>
            <a:ext cx="6336704" cy="707886"/>
          </a:xfrm>
          <a:prstGeom prst="rect">
            <a:avLst/>
          </a:prstGeom>
          <a:solidFill>
            <a:srgbClr val="67909F"/>
          </a:solidFill>
        </p:spPr>
        <p:txBody>
          <a:bodyPr wrap="square" rtlCol="0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en-GB" sz="2000" b="0" i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Open public consultation – Questionnaire (open 12 weeks)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fr-BE" sz="2000" b="0" i="1" dirty="0" err="1" smtClean="0">
                <a:solidFill>
                  <a:schemeClr val="bg1"/>
                </a:solidFill>
                <a:latin typeface="Calibri" panose="020F0502020204030204" pitchFamily="34" charset="0"/>
              </a:rPr>
              <a:t>Presentation</a:t>
            </a:r>
            <a:r>
              <a:rPr lang="fr-BE" sz="2000" b="0" i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 of Questionnaire </a:t>
            </a:r>
            <a:r>
              <a:rPr lang="fr-BE" sz="2000" b="0" i="1" dirty="0" err="1" smtClean="0">
                <a:solidFill>
                  <a:schemeClr val="bg1"/>
                </a:solidFill>
                <a:latin typeface="Calibri" panose="020F0502020204030204" pitchFamily="34" charset="0"/>
              </a:rPr>
              <a:t>results</a:t>
            </a:r>
            <a:r>
              <a:rPr lang="fr-BE" sz="2000" b="0" i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 – </a:t>
            </a:r>
            <a:r>
              <a:rPr lang="fr-BE" sz="2000" b="0" i="1" dirty="0" err="1" smtClean="0">
                <a:solidFill>
                  <a:schemeClr val="bg1"/>
                </a:solidFill>
                <a:latin typeface="Calibri" panose="020F0502020204030204" pitchFamily="34" charset="0"/>
              </a:rPr>
              <a:t>Conference</a:t>
            </a:r>
            <a:r>
              <a:rPr lang="fr-BE" sz="2000" b="0" i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, 7 July</a:t>
            </a:r>
            <a:endParaRPr lang="en-GB" sz="2000" b="0" i="1" dirty="0" smtClean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2" name="Down Arrow 1"/>
          <p:cNvSpPr/>
          <p:nvPr/>
        </p:nvSpPr>
        <p:spPr bwMode="auto">
          <a:xfrm>
            <a:off x="6614921" y="4437112"/>
            <a:ext cx="261335" cy="792088"/>
          </a:xfrm>
          <a:prstGeom prst="downArrow">
            <a:avLst>
              <a:gd name="adj1" fmla="val 18509"/>
              <a:gd name="adj2" fmla="val 50000"/>
            </a:avLst>
          </a:prstGeom>
          <a:solidFill>
            <a:srgbClr val="FFC000"/>
          </a:solidFill>
          <a:ln w="25400">
            <a:solidFill>
              <a:srgbClr val="F6AA34"/>
            </a:solidFill>
            <a:miter lim="800000"/>
            <a:headEnd/>
            <a:tailEnd/>
          </a:ln>
          <a:effectLst/>
          <a:extLst/>
        </p:spPr>
        <p:txBody>
          <a:bodyPr wrap="square" rtlCol="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GB" sz="900" b="0" i="1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12" name="Slide Number Placeholder 5"/>
          <p:cNvSpPr txBox="1">
            <a:spLocks/>
          </p:cNvSpPr>
          <p:nvPr/>
        </p:nvSpPr>
        <p:spPr>
          <a:xfrm>
            <a:off x="4291924" y="6619875"/>
            <a:ext cx="628650" cy="238125"/>
          </a:xfrm>
          <a:prstGeom prst="rect">
            <a:avLst/>
          </a:prstGeom>
          <a:solidFill>
            <a:srgbClr val="2C6E1C"/>
          </a:solidFill>
          <a:ln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7600" b="1" kern="1200">
                <a:solidFill>
                  <a:srgbClr val="FFD624"/>
                </a:solidFill>
                <a:latin typeface="Verdana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7600" b="1" kern="1200">
                <a:solidFill>
                  <a:srgbClr val="FFD624"/>
                </a:solidFill>
                <a:latin typeface="Verdana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7600" b="1" kern="1200">
                <a:solidFill>
                  <a:srgbClr val="FFD624"/>
                </a:solidFill>
                <a:latin typeface="Verdana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7600" b="1" kern="1200">
                <a:solidFill>
                  <a:srgbClr val="FFD624"/>
                </a:solidFill>
                <a:latin typeface="Verdana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7600" b="1" kern="1200">
                <a:solidFill>
                  <a:srgbClr val="FFD624"/>
                </a:solidFill>
                <a:latin typeface="Verdana" pitchFamily="34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7600" b="1" kern="1200">
                <a:solidFill>
                  <a:srgbClr val="FFD624"/>
                </a:solidFill>
                <a:latin typeface="Verdana" pitchFamily="34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7600" b="1" kern="1200">
                <a:solidFill>
                  <a:srgbClr val="FFD624"/>
                </a:solidFill>
                <a:latin typeface="Verdana" pitchFamily="34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7600" b="1" kern="1200">
                <a:solidFill>
                  <a:srgbClr val="FFD624"/>
                </a:solidFill>
                <a:latin typeface="Verdana" pitchFamily="34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7600" b="1" kern="1200">
                <a:solidFill>
                  <a:srgbClr val="FFD624"/>
                </a:solidFill>
                <a:latin typeface="Verdana" pitchFamily="34" charset="0"/>
                <a:ea typeface="+mn-ea"/>
                <a:cs typeface="+mn-cs"/>
              </a:defRPr>
            </a:lvl9pPr>
          </a:lstStyle>
          <a:p>
            <a:pPr algn="ctr" eaLnBrk="1" hangingPunct="1"/>
            <a:fld id="{5B491772-24F1-43EF-AB23-FDDAC09E3150}" type="slidenum">
              <a:rPr lang="en-GB" sz="1000" smtClean="0">
                <a:solidFill>
                  <a:schemeClr val="bg1"/>
                </a:solidFill>
              </a:rPr>
              <a:pPr algn="ctr" eaLnBrk="1" hangingPunct="1"/>
              <a:t>8</a:t>
            </a:fld>
            <a:endParaRPr lang="en-GB" sz="10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2273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86253" y="6635752"/>
            <a:ext cx="573782" cy="238125"/>
          </a:xfrm>
          <a:solidFill>
            <a:srgbClr val="266218"/>
          </a:solidFill>
        </p:spPr>
        <p:txBody>
          <a:bodyPr bIns="179939"/>
          <a:lstStyle>
            <a:lvl1pPr eaLnBrk="0" hangingPunct="0">
              <a:defRPr sz="7600" b="1">
                <a:solidFill>
                  <a:srgbClr val="FFD624"/>
                </a:solidFill>
                <a:latin typeface="Verdana" panose="020B0604030504040204" pitchFamily="34" charset="0"/>
              </a:defRPr>
            </a:lvl1pPr>
            <a:lvl2pPr marL="742697" indent="-285652" eaLnBrk="0" hangingPunct="0">
              <a:defRPr sz="7600" b="1">
                <a:solidFill>
                  <a:srgbClr val="FFD624"/>
                </a:solidFill>
                <a:latin typeface="Verdana" panose="020B0604030504040204" pitchFamily="34" charset="0"/>
              </a:defRPr>
            </a:lvl2pPr>
            <a:lvl3pPr marL="1142610" indent="-228522" eaLnBrk="0" hangingPunct="0">
              <a:defRPr sz="7600" b="1">
                <a:solidFill>
                  <a:srgbClr val="FFD624"/>
                </a:solidFill>
                <a:latin typeface="Verdana" panose="020B0604030504040204" pitchFamily="34" charset="0"/>
              </a:defRPr>
            </a:lvl3pPr>
            <a:lvl4pPr marL="1599654" indent="-228522" eaLnBrk="0" hangingPunct="0">
              <a:defRPr sz="7600" b="1">
                <a:solidFill>
                  <a:srgbClr val="FFD624"/>
                </a:solidFill>
                <a:latin typeface="Verdana" panose="020B0604030504040204" pitchFamily="34" charset="0"/>
              </a:defRPr>
            </a:lvl4pPr>
            <a:lvl5pPr marL="2056698" indent="-228522" eaLnBrk="0" hangingPunct="0">
              <a:defRPr sz="7600" b="1">
                <a:solidFill>
                  <a:srgbClr val="FFD624"/>
                </a:solidFill>
                <a:latin typeface="Verdana" panose="020B0604030504040204" pitchFamily="34" charset="0"/>
              </a:defRPr>
            </a:lvl5pPr>
            <a:lvl6pPr marL="2513742" indent="-228522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anose="020B0604030504040204" pitchFamily="34" charset="0"/>
              </a:defRPr>
            </a:lvl6pPr>
            <a:lvl7pPr marL="2970786" indent="-228522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anose="020B0604030504040204" pitchFamily="34" charset="0"/>
              </a:defRPr>
            </a:lvl7pPr>
            <a:lvl8pPr marL="3427830" indent="-228522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anose="020B0604030504040204" pitchFamily="34" charset="0"/>
              </a:defRPr>
            </a:lvl8pPr>
            <a:lvl9pPr marL="3884874" indent="-228522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anose="020B0604030504040204" pitchFamily="34" charset="0"/>
              </a:defRPr>
            </a:lvl9pPr>
          </a:lstStyle>
          <a:p>
            <a:pPr algn="ctr" eaLnBrk="1" hangingPunct="1"/>
            <a:fld id="{01410DC2-EB57-4B94-90DA-EC0C9D1BD9BB}" type="slidenum">
              <a:rPr lang="en-GB" sz="1000">
                <a:solidFill>
                  <a:schemeClr val="bg1"/>
                </a:solidFill>
              </a:rPr>
              <a:t>9</a:t>
            </a:fld>
            <a:endParaRPr lang="en-GB" sz="1000" dirty="0">
              <a:solidFill>
                <a:schemeClr val="bg1"/>
              </a:solidFill>
            </a:endParaRPr>
          </a:p>
        </p:txBody>
      </p:sp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>
          <a:xfrm>
            <a:off x="183287" y="1340768"/>
            <a:ext cx="8964488" cy="504825"/>
          </a:xfrm>
        </p:spPr>
        <p:txBody>
          <a:bodyPr/>
          <a:lstStyle/>
          <a:p>
            <a:r>
              <a:rPr lang="en-GB" dirty="0" smtClean="0">
                <a:solidFill>
                  <a:srgbClr val="2C6E1C"/>
                </a:solidFill>
              </a:rPr>
              <a:t>CAP Modernisation and simplification</a:t>
            </a:r>
            <a:br>
              <a:rPr lang="en-GB" dirty="0" smtClean="0">
                <a:solidFill>
                  <a:srgbClr val="2C6E1C"/>
                </a:solidFill>
              </a:rPr>
            </a:br>
            <a:endParaRPr lang="en-GB" sz="1600" dirty="0">
              <a:solidFill>
                <a:srgbClr val="2C6E1C"/>
              </a:solidFill>
            </a:endParaRPr>
          </a:p>
        </p:txBody>
      </p:sp>
      <p:sp>
        <p:nvSpPr>
          <p:cNvPr id="2447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06334" y="1916832"/>
            <a:ext cx="8708195" cy="3744416"/>
          </a:xfrm>
        </p:spPr>
        <p:txBody>
          <a:bodyPr/>
          <a:lstStyle/>
          <a:p>
            <a:pPr marL="799827" lvl="1" indent="-342783">
              <a:lnSpc>
                <a:spcPct val="90000"/>
              </a:lnSpc>
            </a:pPr>
            <a:endParaRPr lang="en-GB" sz="1200" i="1" dirty="0"/>
          </a:p>
          <a:p>
            <a:pPr marL="380869" indent="-380869">
              <a:lnSpc>
                <a:spcPct val="90000"/>
              </a:lnSpc>
            </a:pPr>
            <a:r>
              <a:rPr lang="en-GB" sz="1600" b="1" i="1" dirty="0" smtClean="0">
                <a:solidFill>
                  <a:srgbClr val="005392"/>
                </a:solidFill>
              </a:rPr>
              <a:t>The broad orientations of the Inception Impact Assessment</a:t>
            </a:r>
            <a:endParaRPr lang="en-GB" sz="1600" b="1" i="1" dirty="0">
              <a:solidFill>
                <a:srgbClr val="005392"/>
              </a:solidFill>
            </a:endParaRPr>
          </a:p>
          <a:p>
            <a:pPr marL="285750" indent="-285750">
              <a:lnSpc>
                <a:spcPct val="90000"/>
              </a:lnSpc>
              <a:buFontTx/>
              <a:buChar char="-"/>
            </a:pPr>
            <a:endParaRPr lang="en-GB" sz="1600" dirty="0" smtClean="0">
              <a:solidFill>
                <a:srgbClr val="005392"/>
              </a:solidFill>
            </a:endParaRPr>
          </a:p>
          <a:p>
            <a:pPr marL="285750" indent="-285750">
              <a:lnSpc>
                <a:spcPct val="90000"/>
              </a:lnSpc>
              <a:buFontTx/>
              <a:buChar char="-"/>
            </a:pPr>
            <a:endParaRPr lang="en-GB" sz="1600" dirty="0" smtClean="0">
              <a:solidFill>
                <a:srgbClr val="005392"/>
              </a:solidFill>
            </a:endParaRPr>
          </a:p>
          <a:p>
            <a:pPr marL="285750" indent="-285750">
              <a:lnSpc>
                <a:spcPct val="90000"/>
              </a:lnSpc>
              <a:buFontTx/>
              <a:buChar char="-"/>
            </a:pPr>
            <a:r>
              <a:rPr lang="en-GB" sz="1400" dirty="0" smtClean="0">
                <a:solidFill>
                  <a:srgbClr val="005392"/>
                </a:solidFill>
              </a:rPr>
              <a:t>Fostering a </a:t>
            </a:r>
            <a:r>
              <a:rPr lang="en-GB" sz="1400" b="1" dirty="0" smtClean="0">
                <a:solidFill>
                  <a:srgbClr val="005392"/>
                </a:solidFill>
              </a:rPr>
              <a:t>smart </a:t>
            </a:r>
            <a:r>
              <a:rPr lang="en-GB" sz="1400" dirty="0" smtClean="0">
                <a:solidFill>
                  <a:srgbClr val="005392"/>
                </a:solidFill>
              </a:rPr>
              <a:t>agriculture by </a:t>
            </a:r>
            <a:r>
              <a:rPr lang="en-GB" sz="1400" i="1" u="sng" dirty="0" smtClean="0">
                <a:solidFill>
                  <a:srgbClr val="005392"/>
                </a:solidFill>
              </a:rPr>
              <a:t>enhancing competitiveness while ensuring sustainability</a:t>
            </a:r>
          </a:p>
          <a:p>
            <a:pPr marL="285750" indent="-285750">
              <a:lnSpc>
                <a:spcPct val="90000"/>
              </a:lnSpc>
              <a:buFontTx/>
              <a:buChar char="-"/>
            </a:pPr>
            <a:endParaRPr lang="en-GB" sz="1400" dirty="0" smtClean="0">
              <a:solidFill>
                <a:srgbClr val="005392"/>
              </a:solidFill>
            </a:endParaRPr>
          </a:p>
          <a:p>
            <a:pPr marL="285750" indent="-285750">
              <a:lnSpc>
                <a:spcPct val="90000"/>
              </a:lnSpc>
              <a:buFontTx/>
              <a:buChar char="-"/>
            </a:pPr>
            <a:r>
              <a:rPr lang="en-GB" sz="1400" dirty="0" smtClean="0">
                <a:solidFill>
                  <a:srgbClr val="005392"/>
                </a:solidFill>
              </a:rPr>
              <a:t>Promoting a </a:t>
            </a:r>
            <a:r>
              <a:rPr lang="en-GB" sz="1400" b="1" dirty="0" smtClean="0">
                <a:solidFill>
                  <a:srgbClr val="005392"/>
                </a:solidFill>
              </a:rPr>
              <a:t>resilient</a:t>
            </a:r>
            <a:r>
              <a:rPr lang="en-GB" sz="1400" dirty="0" smtClean="0">
                <a:solidFill>
                  <a:srgbClr val="005392"/>
                </a:solidFill>
              </a:rPr>
              <a:t> agriculture by </a:t>
            </a:r>
            <a:r>
              <a:rPr lang="en-GB" sz="1400" i="1" u="sng" dirty="0" smtClean="0">
                <a:solidFill>
                  <a:srgbClr val="005392"/>
                </a:solidFill>
              </a:rPr>
              <a:t>addressing income volatility</a:t>
            </a:r>
          </a:p>
          <a:p>
            <a:pPr marL="285750" indent="-285750">
              <a:lnSpc>
                <a:spcPct val="90000"/>
              </a:lnSpc>
              <a:buFontTx/>
              <a:buChar char="-"/>
            </a:pPr>
            <a:endParaRPr lang="en-GB" sz="1400" dirty="0" smtClean="0">
              <a:solidFill>
                <a:srgbClr val="005392"/>
              </a:solidFill>
            </a:endParaRPr>
          </a:p>
          <a:p>
            <a:pPr marL="285750" indent="-285750">
              <a:lnSpc>
                <a:spcPct val="90000"/>
              </a:lnSpc>
              <a:buFontTx/>
              <a:buChar char="-"/>
            </a:pPr>
            <a:r>
              <a:rPr lang="en-GB" sz="1400" dirty="0" smtClean="0">
                <a:solidFill>
                  <a:srgbClr val="005392"/>
                </a:solidFill>
              </a:rPr>
              <a:t>Encouraging a </a:t>
            </a:r>
            <a:r>
              <a:rPr lang="en-GB" sz="1400" b="1" dirty="0" smtClean="0">
                <a:solidFill>
                  <a:srgbClr val="005392"/>
                </a:solidFill>
              </a:rPr>
              <a:t>vibrant</a:t>
            </a:r>
            <a:r>
              <a:rPr lang="en-GB" sz="1400" dirty="0" smtClean="0">
                <a:solidFill>
                  <a:srgbClr val="005392"/>
                </a:solidFill>
              </a:rPr>
              <a:t> rural economy by </a:t>
            </a:r>
            <a:r>
              <a:rPr lang="en-GB" sz="1400" i="1" u="sng" dirty="0" smtClean="0">
                <a:solidFill>
                  <a:srgbClr val="005392"/>
                </a:solidFill>
              </a:rPr>
              <a:t>fostering growth and jobs</a:t>
            </a:r>
            <a:r>
              <a:rPr lang="en-GB" sz="1400" dirty="0" smtClean="0">
                <a:solidFill>
                  <a:srgbClr val="005392"/>
                </a:solidFill>
              </a:rPr>
              <a:t> in rural areas and encouraging </a:t>
            </a:r>
            <a:r>
              <a:rPr lang="en-GB" sz="1400" i="1" u="sng" dirty="0" smtClean="0">
                <a:solidFill>
                  <a:srgbClr val="005392"/>
                </a:solidFill>
              </a:rPr>
              <a:t>generational renewal</a:t>
            </a:r>
          </a:p>
          <a:p>
            <a:pPr marL="285750" indent="-285750">
              <a:lnSpc>
                <a:spcPct val="90000"/>
              </a:lnSpc>
              <a:buFontTx/>
              <a:buChar char="-"/>
            </a:pPr>
            <a:endParaRPr lang="en-GB" sz="1400" dirty="0" smtClean="0">
              <a:solidFill>
                <a:srgbClr val="005392"/>
              </a:solidFill>
            </a:endParaRPr>
          </a:p>
          <a:p>
            <a:pPr marL="285750" indent="-285750">
              <a:lnSpc>
                <a:spcPct val="90000"/>
              </a:lnSpc>
              <a:buFontTx/>
              <a:buChar char="-"/>
            </a:pPr>
            <a:r>
              <a:rPr lang="en-GB" sz="1400" b="1" dirty="0" smtClean="0">
                <a:solidFill>
                  <a:srgbClr val="005392"/>
                </a:solidFill>
              </a:rPr>
              <a:t>Simplifying </a:t>
            </a:r>
            <a:r>
              <a:rPr lang="en-GB" sz="1400" dirty="0" smtClean="0">
                <a:solidFill>
                  <a:srgbClr val="005392"/>
                </a:solidFill>
              </a:rPr>
              <a:t>the current</a:t>
            </a:r>
            <a:r>
              <a:rPr lang="en-GB" sz="1400" i="1" dirty="0" smtClean="0">
                <a:solidFill>
                  <a:srgbClr val="005392"/>
                </a:solidFill>
              </a:rPr>
              <a:t> </a:t>
            </a:r>
            <a:r>
              <a:rPr lang="en-GB" sz="1400" dirty="0" smtClean="0">
                <a:solidFill>
                  <a:srgbClr val="005392"/>
                </a:solidFill>
              </a:rPr>
              <a:t>policy (</a:t>
            </a:r>
            <a:r>
              <a:rPr lang="en-GB" sz="1400" i="1" u="sng" dirty="0" smtClean="0">
                <a:solidFill>
                  <a:srgbClr val="005392"/>
                </a:solidFill>
              </a:rPr>
              <a:t>farmers, national administrations, EU</a:t>
            </a:r>
            <a:r>
              <a:rPr lang="en-GB" sz="1400" dirty="0" smtClean="0">
                <a:solidFill>
                  <a:srgbClr val="005392"/>
                </a:solidFill>
              </a:rPr>
              <a:t>)</a:t>
            </a:r>
          </a:p>
          <a:p>
            <a:pPr marL="285750" indent="-285750">
              <a:lnSpc>
                <a:spcPct val="90000"/>
              </a:lnSpc>
              <a:buFontTx/>
              <a:buChar char="-"/>
            </a:pPr>
            <a:endParaRPr lang="en-GB" sz="1400" dirty="0" smtClean="0">
              <a:solidFill>
                <a:srgbClr val="005392"/>
              </a:solidFill>
            </a:endParaRPr>
          </a:p>
          <a:p>
            <a:pPr marL="285750" indent="-285750">
              <a:lnSpc>
                <a:spcPct val="90000"/>
              </a:lnSpc>
              <a:buFontTx/>
              <a:buChar char="-"/>
            </a:pPr>
            <a:r>
              <a:rPr lang="en-GB" sz="1400" dirty="0" smtClean="0"/>
              <a:t>Addressing </a:t>
            </a:r>
            <a:r>
              <a:rPr lang="en-GB" sz="1400" b="1" dirty="0" smtClean="0"/>
              <a:t>subsidiarity</a:t>
            </a:r>
          </a:p>
          <a:p>
            <a:pPr marL="380869" indent="-380869">
              <a:lnSpc>
                <a:spcPct val="90000"/>
              </a:lnSpc>
            </a:pPr>
            <a:endParaRPr lang="en-GB" sz="1400" b="1" dirty="0" smtClean="0">
              <a:solidFill>
                <a:srgbClr val="005392"/>
              </a:solidFill>
            </a:endParaRPr>
          </a:p>
          <a:p>
            <a:pPr marL="457044" lvl="1" indent="0" algn="ctr">
              <a:buNone/>
            </a:pPr>
            <a:endParaRPr lang="fr-BE" sz="2400" i="1" dirty="0"/>
          </a:p>
          <a:p>
            <a:pPr marL="457044" lvl="1" indent="0">
              <a:buNone/>
            </a:pPr>
            <a:endParaRPr lang="en-GB" sz="1000" i="1" dirty="0"/>
          </a:p>
          <a:p>
            <a:pPr marL="799827" lvl="1" indent="-342783"/>
            <a:endParaRPr lang="en-GB" sz="1200" i="1" dirty="0"/>
          </a:p>
        </p:txBody>
      </p:sp>
      <p:cxnSp>
        <p:nvCxnSpPr>
          <p:cNvPr id="3" name="Elbow Connector 2"/>
          <p:cNvCxnSpPr/>
          <p:nvPr/>
        </p:nvCxnSpPr>
        <p:spPr bwMode="auto">
          <a:xfrm>
            <a:off x="1043608" y="4005064"/>
            <a:ext cx="914400" cy="1219200"/>
          </a:xfrm>
          <a:prstGeom prst="bentConnector3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447477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47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47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47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47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3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4473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3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4473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4739" grpId="0" build="p"/>
    </p:bldLst>
  </p:timing>
</p:sld>
</file>

<file path=ppt/theme/theme1.xml><?xml version="1.0" encoding="utf-8"?>
<a:theme xmlns:a="http://schemas.openxmlformats.org/drawingml/2006/main" name="1_Slide_Master">
  <a:themeElements>
    <a:clrScheme name="Slide_Master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lide_Master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7600" b="1" i="0" u="none" strike="noStrike" cap="none" normalizeH="0" baseline="0" smtClean="0">
            <a:ln>
              <a:noFill/>
            </a:ln>
            <a:solidFill>
              <a:srgbClr val="FFD624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7600" b="1" i="0" u="none" strike="noStrike" cap="none" normalizeH="0" baseline="0" smtClean="0">
            <a:ln>
              <a:noFill/>
            </a:ln>
            <a:solidFill>
              <a:srgbClr val="FFD624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Slide_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133176"/>
        </a:solidFill>
        <a:ln>
          <a:solidFill>
            <a:srgbClr val="133176"/>
          </a:solidFill>
        </a:ln>
      </a:spPr>
      <a:bodyPr anchor="ctr"/>
      <a:lstStyle>
        <a:defPPr algn="ctr" defTabSz="457200" fontAlgn="auto">
          <a:spcBef>
            <a:spcPts val="0"/>
          </a:spcBef>
          <a:spcAft>
            <a:spcPts val="0"/>
          </a:spcAft>
          <a:defRPr sz="1800" b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7600" b="1" i="0" u="none" strike="noStrike" cap="none" normalizeH="0" baseline="0" smtClean="0">
            <a:ln>
              <a:noFill/>
            </a:ln>
            <a:solidFill>
              <a:srgbClr val="FFD624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s_x0020_Document_x0020_Visible xmlns="a3f0bd47-a814-41bf-ab48-bd3069cde275">true</Is_x0020_Document_x0020_Visible>
    <PublishingExpirationDate xmlns="http://schemas.microsoft.com/sharepoint/v3" xsi:nil="true"/>
    <PublishingStartDate xmlns="http://schemas.microsoft.com/sharepoint/v3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0D767DAC8A1B439702B9728C9CCF7B" ma:contentTypeVersion="2" ma:contentTypeDescription="Create a new document." ma:contentTypeScope="" ma:versionID="7d686acbaf76300107b179e0f68d509e">
  <xsd:schema xmlns:xsd="http://www.w3.org/2001/XMLSchema" xmlns:xs="http://www.w3.org/2001/XMLSchema" xmlns:p="http://schemas.microsoft.com/office/2006/metadata/properties" xmlns:ns1="http://schemas.microsoft.com/sharepoint/v3" xmlns:ns2="a3f0bd47-a814-41bf-ab48-bd3069cde275" targetNamespace="http://schemas.microsoft.com/office/2006/metadata/properties" ma:root="true" ma:fieldsID="00207d8aa973579a2bf262c5b437cc21" ns1:_="" ns2:_="">
    <xsd:import namespace="http://schemas.microsoft.com/sharepoint/v3"/>
    <xsd:import namespace="a3f0bd47-a814-41bf-ab48-bd3069cde275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2:Is_x0020_Document_x0020_Visibl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" ma:hidden="true" ma:internalName="PublishingExpiration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3f0bd47-a814-41bf-ab48-bd3069cde275" elementFormDefault="qualified">
    <xsd:import namespace="http://schemas.microsoft.com/office/2006/documentManagement/types"/>
    <xsd:import namespace="http://schemas.microsoft.com/office/infopath/2007/PartnerControls"/>
    <xsd:element name="Is_x0020_Document_x0020_Visible" ma:index="10" nillable="true" ma:displayName="Is Document Visible" ma:default="0" ma:internalName="Is_x0020_Document_x0020_Visibl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FCBA7E4-9139-4887-B4EE-BF9EC6F0A96E}">
  <ds:schemaRefs>
    <ds:schemaRef ds:uri="http://purl.org/dc/terms/"/>
    <ds:schemaRef ds:uri="http://schemas.microsoft.com/office/2006/documentManagement/types"/>
    <ds:schemaRef ds:uri="http://purl.org/dc/elements/1.1/"/>
    <ds:schemaRef ds:uri="a3f0bd47-a814-41bf-ab48-bd3069cde275"/>
    <ds:schemaRef ds:uri="http://schemas.openxmlformats.org/package/2006/metadata/core-properties"/>
    <ds:schemaRef ds:uri="http://schemas.microsoft.com/office/2006/metadata/properties"/>
    <ds:schemaRef ds:uri="http://www.w3.org/XML/1998/namespace"/>
    <ds:schemaRef ds:uri="http://schemas.microsoft.com/office/infopath/2007/PartnerControls"/>
    <ds:schemaRef ds:uri="http://schemas.microsoft.com/sharepoint/v3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0503A5AB-1F1F-447F-936B-8FA67125798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a3f0bd47-a814-41bf-ab48-bd3069cde27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027E7AB-E8BA-484B-A98B-718506F597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Outlook 2012-2022-October-crops</Template>
  <TotalTime>8317</TotalTime>
  <Words>274</Words>
  <Application>Microsoft Office PowerPoint</Application>
  <PresentationFormat>On-screen Show (4:3)</PresentationFormat>
  <Paragraphs>112</Paragraphs>
  <Slides>10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2" baseType="lpstr">
      <vt:lpstr>1_Slide_Master</vt:lpstr>
      <vt:lpstr>1_Default Design</vt:lpstr>
      <vt:lpstr>  Modernising and Simplifying the CAP    February 2017   AGRI.C - Strategy, Simplification and Policy Analysis European Commission  </vt:lpstr>
      <vt:lpstr>Commission Work Programme 2017</vt:lpstr>
      <vt:lpstr>Why debating so soon after 2013?</vt:lpstr>
      <vt:lpstr>Trend in real commodity prices – 1960-2016</vt:lpstr>
      <vt:lpstr>PowerPoint Presentation</vt:lpstr>
      <vt:lpstr>PowerPoint Presentation</vt:lpstr>
      <vt:lpstr>PowerPoint Presentation</vt:lpstr>
      <vt:lpstr>PowerPoint Presentation</vt:lpstr>
      <vt:lpstr>CAP Modernisation and simplification </vt:lpstr>
      <vt:lpstr>PowerPoint Presentation</vt:lpstr>
    </vt:vector>
  </TitlesOfParts>
  <Company>European Commission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Addressing volatility risks in the CAP   EP-COMAGRI Hearing on "What tools to reduce price volatility in agricultural markets?"  Strasbourg, 8 June 2016</dc:title>
  <dc:creator>HANIOTIS Tassos (AGRI)</dc:creator>
  <cp:lastModifiedBy>GARCIA NAVARRO Miguel (AGRI)</cp:lastModifiedBy>
  <cp:revision>785</cp:revision>
  <cp:lastPrinted>2016-02-23T13:32:15Z</cp:lastPrinted>
  <dcterms:created xsi:type="dcterms:W3CDTF">2012-11-28T08:43:29Z</dcterms:created>
  <dcterms:modified xsi:type="dcterms:W3CDTF">2017-04-05T07:03:22Z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0x010100BB0D767DAC8A1B439702B9728C9CCF7B</vt:lpwstr>
  </property>
</Properties>
</file>