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E325C85-13AB-483D-8700-3D87A5F8C83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9962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F68E4C4-C5E6-4C47-AD5F-DE8EAB1274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3362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090822DC-E313-4024-B898-C144390B83C0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E4014-1FF6-404C-9407-9ACCD48C34F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064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9BE9F-CBBF-4B77-B907-DF4C77B9F38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915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DD5CA-A6F5-4CD4-8C7A-BE94A2F671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1016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163B7-C3EB-47D7-9907-0C40FF02514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335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788F37-6ABC-4317-A90B-7597DCE01DE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072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B3527-5E56-4DD3-A6F1-D0BCC5086B0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841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8468E-2291-4F2F-A823-9A2BB546ED2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488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1624B-5128-42EA-A049-A947353495F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170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8011D-3F11-430A-96C7-2634F3769F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601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6155C-EB32-4EF7-91F1-99E49D4895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215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24B8127-C23C-4254-B5DE-B40EE2C1089C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9592" y="2565400"/>
            <a:ext cx="8136458" cy="1583680"/>
          </a:xfrm>
        </p:spPr>
        <p:txBody>
          <a:bodyPr/>
          <a:lstStyle/>
          <a:p>
            <a:pPr algn="ctr"/>
            <a:r>
              <a:rPr lang="fr-BE" altLang="en-US" sz="5400" dirty="0" err="1" smtClean="0"/>
              <a:t>Bluetongue</a:t>
            </a:r>
            <a:r>
              <a:rPr lang="fr-BE" altLang="en-US" sz="5400" dirty="0" smtClean="0"/>
              <a:t> </a:t>
            </a:r>
            <a:r>
              <a:rPr lang="fr-BE" altLang="en-US" sz="5400" dirty="0" err="1" smtClean="0"/>
              <a:t>situtuation</a:t>
            </a:r>
            <a:r>
              <a:rPr lang="fr-BE" altLang="en-US" sz="5400" dirty="0" smtClean="0"/>
              <a:t/>
            </a:r>
            <a:br>
              <a:rPr lang="fr-BE" altLang="en-US" sz="5400" dirty="0" smtClean="0"/>
            </a:br>
            <a:r>
              <a:rPr lang="fr-BE" altLang="en-US" sz="5400" dirty="0" smtClean="0"/>
              <a:t>in the EU</a:t>
            </a:r>
            <a:br>
              <a:rPr lang="fr-BE" altLang="en-US" sz="5400" dirty="0" smtClean="0"/>
            </a:br>
            <a:r>
              <a:rPr lang="fr-BE" altLang="en-US" sz="7000" dirty="0" smtClean="0"/>
              <a:t/>
            </a:r>
            <a:br>
              <a:rPr lang="fr-BE" altLang="en-US" sz="7000" dirty="0" smtClean="0"/>
            </a:br>
            <a:endParaRPr lang="en-GB" altLang="en-US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dirty="0" smtClean="0"/>
              <a:t>Civil Dialogue Group on Animal Products – Sheep &amp; goat - 24 11 2015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83972" name="Picture 4" descr="C:\Users\revirfr\AppData\Local\Microsoft\Windows\Temporary Internet Files\Content.Outlook\ERDV01VL\BlueTongue_RestrictedZone_20151120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" descr="C:\Users\revirfr\AppData\Local\Microsoft\Windows\Temporary Internet Files\Content.Outlook\ERDV01VL\BlueTongue_RestrictedZone_20151123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556"/>
            <a:ext cx="9144000" cy="647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4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C:\Users\revirfr\AppData\Local\Microsoft\Windows\Temporary Internet Files\Content.Outlook\ERDV01VL\BlueTongue_RestrictedZone_20151120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8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160</TotalTime>
  <Words>16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Bluetongue situtuation in the EU  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Bluetongue situtuation in the EU</dc:title>
  <dc:creator>REVIRIEGO GORDEJO Francisco (SANCO)</dc:creator>
  <cp:lastModifiedBy>CRONIN Aishling (AGRI)</cp:lastModifiedBy>
  <cp:revision>3</cp:revision>
  <dcterms:created xsi:type="dcterms:W3CDTF">2015-11-23T09:40:47Z</dcterms:created>
  <dcterms:modified xsi:type="dcterms:W3CDTF">2015-11-24T12:27:53Z</dcterms:modified>
</cp:coreProperties>
</file>