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3">
  <p:sldMasterIdLst>
    <p:sldMasterId id="2147483651" r:id="rId1"/>
    <p:sldMasterId id="2147483663" r:id="rId2"/>
  </p:sldMasterIdLst>
  <p:notesMasterIdLst>
    <p:notesMasterId r:id="rId24"/>
  </p:notesMasterIdLst>
  <p:handoutMasterIdLst>
    <p:handoutMasterId r:id="rId25"/>
  </p:handoutMasterIdLst>
  <p:sldIdLst>
    <p:sldId id="281" r:id="rId3"/>
    <p:sldId id="304" r:id="rId4"/>
    <p:sldId id="317" r:id="rId5"/>
    <p:sldId id="316" r:id="rId6"/>
    <p:sldId id="301" r:id="rId7"/>
    <p:sldId id="307" r:id="rId8"/>
    <p:sldId id="302" r:id="rId9"/>
    <p:sldId id="308" r:id="rId10"/>
    <p:sldId id="303" r:id="rId11"/>
    <p:sldId id="313" r:id="rId12"/>
    <p:sldId id="314" r:id="rId13"/>
    <p:sldId id="305" r:id="rId14"/>
    <p:sldId id="306" r:id="rId15"/>
    <p:sldId id="310" r:id="rId16"/>
    <p:sldId id="309" r:id="rId17"/>
    <p:sldId id="311" r:id="rId18"/>
    <p:sldId id="312" r:id="rId19"/>
    <p:sldId id="318" r:id="rId20"/>
    <p:sldId id="319" r:id="rId21"/>
    <p:sldId id="320" r:id="rId22"/>
    <p:sldId id="315" r:id="rId23"/>
  </p:sldIdLst>
  <p:sldSz cx="9144000" cy="6858000" type="screen4x3"/>
  <p:notesSz cx="6610350" cy="9820275"/>
  <p:defaultTextStyle>
    <a:defPPr>
      <a:defRPr lang="en-GB"/>
    </a:defPPr>
    <a:lvl1pPr algn="l" rtl="0" fontAlgn="base">
      <a:spcBef>
        <a:spcPct val="0"/>
      </a:spcBef>
      <a:spcAft>
        <a:spcPct val="0"/>
      </a:spcAft>
      <a:defRPr sz="4400" b="1" kern="1200">
        <a:solidFill>
          <a:schemeClr val="tx1"/>
        </a:solidFill>
        <a:latin typeface="Arial" charset="0"/>
        <a:ea typeface="+mn-ea"/>
        <a:cs typeface="Arial" charset="0"/>
      </a:defRPr>
    </a:lvl1pPr>
    <a:lvl2pPr marL="457200" algn="l" rtl="0" fontAlgn="base">
      <a:spcBef>
        <a:spcPct val="0"/>
      </a:spcBef>
      <a:spcAft>
        <a:spcPct val="0"/>
      </a:spcAft>
      <a:defRPr sz="4400" b="1" kern="1200">
        <a:solidFill>
          <a:schemeClr val="tx1"/>
        </a:solidFill>
        <a:latin typeface="Arial" charset="0"/>
        <a:ea typeface="+mn-ea"/>
        <a:cs typeface="Arial" charset="0"/>
      </a:defRPr>
    </a:lvl2pPr>
    <a:lvl3pPr marL="914400" algn="l" rtl="0" fontAlgn="base">
      <a:spcBef>
        <a:spcPct val="0"/>
      </a:spcBef>
      <a:spcAft>
        <a:spcPct val="0"/>
      </a:spcAft>
      <a:defRPr sz="4400" b="1" kern="1200">
        <a:solidFill>
          <a:schemeClr val="tx1"/>
        </a:solidFill>
        <a:latin typeface="Arial" charset="0"/>
        <a:ea typeface="+mn-ea"/>
        <a:cs typeface="Arial" charset="0"/>
      </a:defRPr>
    </a:lvl3pPr>
    <a:lvl4pPr marL="1371600" algn="l" rtl="0" fontAlgn="base">
      <a:spcBef>
        <a:spcPct val="0"/>
      </a:spcBef>
      <a:spcAft>
        <a:spcPct val="0"/>
      </a:spcAft>
      <a:defRPr sz="4400" b="1" kern="1200">
        <a:solidFill>
          <a:schemeClr val="tx1"/>
        </a:solidFill>
        <a:latin typeface="Arial" charset="0"/>
        <a:ea typeface="+mn-ea"/>
        <a:cs typeface="Arial" charset="0"/>
      </a:defRPr>
    </a:lvl4pPr>
    <a:lvl5pPr marL="1828800" algn="l" rtl="0" fontAlgn="base">
      <a:spcBef>
        <a:spcPct val="0"/>
      </a:spcBef>
      <a:spcAft>
        <a:spcPct val="0"/>
      </a:spcAft>
      <a:defRPr sz="4400" b="1" kern="1200">
        <a:solidFill>
          <a:schemeClr val="tx1"/>
        </a:solidFill>
        <a:latin typeface="Arial" charset="0"/>
        <a:ea typeface="+mn-ea"/>
        <a:cs typeface="Arial" charset="0"/>
      </a:defRPr>
    </a:lvl5pPr>
    <a:lvl6pPr marL="2286000" algn="l" defTabSz="914400" rtl="0" eaLnBrk="1" latinLnBrk="0" hangingPunct="1">
      <a:defRPr sz="4400" b="1" kern="1200">
        <a:solidFill>
          <a:schemeClr val="tx1"/>
        </a:solidFill>
        <a:latin typeface="Arial" charset="0"/>
        <a:ea typeface="+mn-ea"/>
        <a:cs typeface="Arial" charset="0"/>
      </a:defRPr>
    </a:lvl6pPr>
    <a:lvl7pPr marL="2743200" algn="l" defTabSz="914400" rtl="0" eaLnBrk="1" latinLnBrk="0" hangingPunct="1">
      <a:defRPr sz="4400" b="1" kern="1200">
        <a:solidFill>
          <a:schemeClr val="tx1"/>
        </a:solidFill>
        <a:latin typeface="Arial" charset="0"/>
        <a:ea typeface="+mn-ea"/>
        <a:cs typeface="Arial" charset="0"/>
      </a:defRPr>
    </a:lvl7pPr>
    <a:lvl8pPr marL="3200400" algn="l" defTabSz="914400" rtl="0" eaLnBrk="1" latinLnBrk="0" hangingPunct="1">
      <a:defRPr sz="4400" b="1" kern="1200">
        <a:solidFill>
          <a:schemeClr val="tx1"/>
        </a:solidFill>
        <a:latin typeface="Arial" charset="0"/>
        <a:ea typeface="+mn-ea"/>
        <a:cs typeface="Arial" charset="0"/>
      </a:defRPr>
    </a:lvl8pPr>
    <a:lvl9pPr marL="3657600" algn="l" defTabSz="914400" rtl="0" eaLnBrk="1" latinLnBrk="0" hangingPunct="1">
      <a:defRPr sz="4400" b="1" kern="1200">
        <a:solidFill>
          <a:schemeClr val="tx1"/>
        </a:solidFill>
        <a:latin typeface="Arial" charset="0"/>
        <a:ea typeface="+mn-ea"/>
        <a:cs typeface="Arial"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093">
          <p15:clr>
            <a:srgbClr val="A4A3A4"/>
          </p15:clr>
        </p15:guide>
        <p15:guide id="2" pos="2082">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36600"/>
    <a:srgbClr val="99EC90"/>
    <a:srgbClr val="009900"/>
    <a:srgbClr val="CC0000"/>
    <a:srgbClr val="006600"/>
    <a:srgbClr val="5A8527"/>
    <a:srgbClr val="6C9E2F"/>
    <a:srgbClr val="6C9D2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E25E649-3F16-4E02-A733-19D2CDBF48F0}" styleName="Style moyen 3 - Accentuation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8EC20E35-A176-4012-BC5E-935CFFF8708E}" styleName="Style moyen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5202B0CA-FC54-4496-8BCA-5EF66A818D29}" styleName="Style foncé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dk1">
              <a:tint val="20000"/>
            </a:schemeClr>
          </a:solidFill>
        </a:fill>
      </a:tcStyle>
    </a:lastRow>
    <a:firstRow>
      <a:tcTxStyle b="on">
        <a:fontRef idx="minor">
          <a:scrgbClr r="0" g="0" b="0"/>
        </a:fontRef>
        <a:schemeClr val="lt1"/>
      </a:tcTxStyle>
      <a:tcStyle>
        <a:tcBdr/>
        <a:fill>
          <a:solidFill>
            <a:schemeClr val="dk1"/>
          </a:solidFill>
        </a:fill>
      </a:tcStyle>
    </a:firstRow>
  </a:tblStyle>
  <a:tblStyle styleId="{E8034E78-7F5D-4C2E-B375-FC64B27BC917}" styleName="Style foncé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left>
            <a:ln w="25400" cmpd="sng">
              <a:solidFill>
                <a:schemeClr val="lt1"/>
              </a:solidFill>
            </a:ln>
          </a:left>
        </a:tcBdr>
        <a:fill>
          <a:solidFill>
            <a:schemeClr val="dk1">
              <a:tint val="60000"/>
            </a:schemeClr>
          </a:solidFill>
        </a:fill>
      </a:tcStyle>
    </a:lastCol>
    <a:firstCol>
      <a:tcTxStyle b="on"/>
      <a:tcStyle>
        <a:tcBdr>
          <a:right>
            <a:ln w="25400" cmpd="sng">
              <a:solidFill>
                <a:schemeClr val="lt1"/>
              </a:solidFill>
            </a:ln>
          </a:right>
        </a:tcBdr>
        <a:fill>
          <a:solidFill>
            <a:schemeClr val="dk1">
              <a:tint val="60000"/>
            </a:schemeClr>
          </a:solidFill>
        </a:fill>
      </a:tcStyle>
    </a:firstCol>
    <a:lastRow>
      <a:tcTxStyle b="on"/>
      <a:tcStyle>
        <a:tcBdr>
          <a:top>
            <a:ln w="25400" cmpd="sng">
              <a:solidFill>
                <a:schemeClr val="lt1"/>
              </a:solidFill>
            </a:ln>
          </a:top>
        </a:tcBdr>
        <a:fill>
          <a:solidFill>
            <a:schemeClr val="dk1">
              <a:tint val="6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073A0DAA-6AF3-43AB-8588-CEC1D06C72B9}" styleName="Style moyen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0660B408-B3CF-4A94-85FC-2B1E0A45F4A2}" styleName="Dark Style 2 - Accent 1/Accent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 styleId="{91EBBBCC-DAD2-459C-BE2E-F6DE35CF9A28}" styleName="Dark Style 2 - Accent 3/Accent 4">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3">
              <a:tint val="20000"/>
            </a:schemeClr>
          </a:solidFill>
        </a:fill>
      </a:tcStyle>
    </a:lastRow>
    <a:firstRow>
      <a:tcTxStyle b="on">
        <a:fontRef idx="minor">
          <a:scrgbClr r="0" g="0" b="0"/>
        </a:fontRef>
        <a:schemeClr val="lt1"/>
      </a:tcTxStyle>
      <a:tcStyle>
        <a:tcBdr/>
        <a:fill>
          <a:solidFill>
            <a:schemeClr val="accent4"/>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5DA37D80-6434-44D0-A028-1B22A696006F}" styleName="Light Style 3 - Accent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132" autoAdjust="0"/>
    <p:restoredTop sz="94660"/>
  </p:normalViewPr>
  <p:slideViewPr>
    <p:cSldViewPr snapToGrid="0" showGuides="1">
      <p:cViewPr varScale="1">
        <p:scale>
          <a:sx n="106" d="100"/>
          <a:sy n="106" d="100"/>
        </p:scale>
        <p:origin x="1182" y="114"/>
      </p:cViewPr>
      <p:guideLst>
        <p:guide orient="horz" pos="2160"/>
        <p:guide pos="2880"/>
      </p:guideLst>
    </p:cSldViewPr>
  </p:slideViewPr>
  <p:notesTextViewPr>
    <p:cViewPr>
      <p:scale>
        <a:sx n="100" d="100"/>
        <a:sy n="100" d="100"/>
      </p:scale>
      <p:origin x="0" y="0"/>
    </p:cViewPr>
  </p:notesTextViewPr>
  <p:notesViewPr>
    <p:cSldViewPr snapToGrid="0" showGuides="1">
      <p:cViewPr varScale="1">
        <p:scale>
          <a:sx n="63" d="100"/>
          <a:sy n="63" d="100"/>
        </p:scale>
        <p:origin x="-2934" y="-114"/>
      </p:cViewPr>
      <p:guideLst>
        <p:guide orient="horz" pos="3093"/>
        <p:guide pos="2082"/>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presProps" Target="presProps.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handoutMaster" Target="handoutMasters/handoutMaster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notesMaster" Target="notesMasters/notesMaster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FA665D8-0B36-443A-B027-C633773BAD26}" type="doc">
      <dgm:prSet loTypeId="urn:microsoft.com/office/officeart/2005/8/layout/cycle2" loCatId="cycle" qsTypeId="urn:microsoft.com/office/officeart/2005/8/quickstyle/simple1" qsCatId="simple" csTypeId="urn:microsoft.com/office/officeart/2005/8/colors/colorful5" csCatId="colorful" phldr="1"/>
      <dgm:spPr/>
      <dgm:t>
        <a:bodyPr/>
        <a:lstStyle/>
        <a:p>
          <a:endParaRPr lang="en-GB"/>
        </a:p>
      </dgm:t>
    </dgm:pt>
    <dgm:pt modelId="{7CA38A27-D293-4B13-ABD1-384F38E35BB0}">
      <dgm:prSet phldrT="[Text]" custT="1"/>
      <dgm:spPr/>
      <dgm:t>
        <a:bodyPr/>
        <a:lstStyle/>
        <a:p>
          <a:r>
            <a:rPr lang="en-GB" sz="3600" b="1" dirty="0"/>
            <a:t>C</a:t>
          </a:r>
          <a:r>
            <a:rPr lang="en-GB" sz="2000" b="1" dirty="0"/>
            <a:t>onsultation/ OAP Development </a:t>
          </a:r>
        </a:p>
      </dgm:t>
    </dgm:pt>
    <dgm:pt modelId="{BBD804A5-CDA6-4190-B547-A9C90FE59ED6}" type="parTrans" cxnId="{20F465DB-5514-4E41-91D8-6503C365B93A}">
      <dgm:prSet/>
      <dgm:spPr/>
      <dgm:t>
        <a:bodyPr/>
        <a:lstStyle/>
        <a:p>
          <a:endParaRPr lang="en-GB" sz="2000"/>
        </a:p>
      </dgm:t>
    </dgm:pt>
    <dgm:pt modelId="{3BF6EAE0-6D03-48B2-A086-3F6C70E18E0F}" type="sibTrans" cxnId="{20F465DB-5514-4E41-91D8-6503C365B93A}">
      <dgm:prSet custT="1"/>
      <dgm:spPr/>
      <dgm:t>
        <a:bodyPr/>
        <a:lstStyle/>
        <a:p>
          <a:endParaRPr lang="en-GB" sz="2000"/>
        </a:p>
      </dgm:t>
    </dgm:pt>
    <dgm:pt modelId="{819D10A9-BA56-4218-9170-2EDFF7D906C6}">
      <dgm:prSet phldrT="[Text]" custT="1"/>
      <dgm:spPr>
        <a:solidFill>
          <a:schemeClr val="accent1"/>
        </a:solidFill>
      </dgm:spPr>
      <dgm:t>
        <a:bodyPr/>
        <a:lstStyle/>
        <a:p>
          <a:r>
            <a:rPr lang="en-GB" sz="3200" b="1" dirty="0"/>
            <a:t>I</a:t>
          </a:r>
          <a:r>
            <a:rPr lang="en-GB" sz="2000" b="1" dirty="0"/>
            <a:t>mplementation</a:t>
          </a:r>
        </a:p>
      </dgm:t>
    </dgm:pt>
    <dgm:pt modelId="{B123F4C1-391F-4CE1-AC71-496BC55B3614}" type="parTrans" cxnId="{8E35B18D-B652-469C-8F03-0627E63E9C0F}">
      <dgm:prSet/>
      <dgm:spPr/>
      <dgm:t>
        <a:bodyPr/>
        <a:lstStyle/>
        <a:p>
          <a:endParaRPr lang="en-GB" sz="2000"/>
        </a:p>
      </dgm:t>
    </dgm:pt>
    <dgm:pt modelId="{2989D5F4-DFED-480C-837E-C542AF590BDF}" type="sibTrans" cxnId="{8E35B18D-B652-469C-8F03-0627E63E9C0F}">
      <dgm:prSet custT="1"/>
      <dgm:spPr>
        <a:solidFill>
          <a:schemeClr val="accent1"/>
        </a:solidFill>
      </dgm:spPr>
      <dgm:t>
        <a:bodyPr/>
        <a:lstStyle/>
        <a:p>
          <a:endParaRPr lang="en-GB" sz="2000"/>
        </a:p>
      </dgm:t>
    </dgm:pt>
    <dgm:pt modelId="{D096EF44-2007-49CB-9DE0-D26EC4FEC2D7}">
      <dgm:prSet phldrT="[Text]" custT="1"/>
      <dgm:spPr/>
      <dgm:t>
        <a:bodyPr/>
        <a:lstStyle/>
        <a:p>
          <a:r>
            <a:rPr lang="en-GB" sz="3200" b="1" dirty="0"/>
            <a:t>M</a:t>
          </a:r>
          <a:r>
            <a:rPr lang="en-GB" sz="2000" b="1" dirty="0"/>
            <a:t>onitoring</a:t>
          </a:r>
          <a:r>
            <a:rPr lang="en-GB" sz="2000" dirty="0"/>
            <a:t> / </a:t>
          </a:r>
          <a:r>
            <a:rPr lang="en-GB" sz="2000" b="1" dirty="0"/>
            <a:t>Evaluation</a:t>
          </a:r>
        </a:p>
      </dgm:t>
    </dgm:pt>
    <dgm:pt modelId="{D3841536-6295-4489-9BAB-53BCB0547082}" type="parTrans" cxnId="{4EC77C9D-221F-40DE-93EB-F4D06CBFE374}">
      <dgm:prSet/>
      <dgm:spPr/>
      <dgm:t>
        <a:bodyPr/>
        <a:lstStyle/>
        <a:p>
          <a:endParaRPr lang="en-GB" sz="2000"/>
        </a:p>
      </dgm:t>
    </dgm:pt>
    <dgm:pt modelId="{2E4C0C51-7C2B-4CE9-B2B0-7585D67A7241}" type="sibTrans" cxnId="{4EC77C9D-221F-40DE-93EB-F4D06CBFE374}">
      <dgm:prSet custT="1"/>
      <dgm:spPr/>
      <dgm:t>
        <a:bodyPr/>
        <a:lstStyle/>
        <a:p>
          <a:endParaRPr lang="en-GB" sz="2000"/>
        </a:p>
      </dgm:t>
    </dgm:pt>
    <dgm:pt modelId="{CE020FD6-34AD-407F-9F13-22052BA66C14}" type="pres">
      <dgm:prSet presAssocID="{7FA665D8-0B36-443A-B027-C633773BAD26}" presName="cycle" presStyleCnt="0">
        <dgm:presLayoutVars>
          <dgm:dir/>
          <dgm:resizeHandles val="exact"/>
        </dgm:presLayoutVars>
      </dgm:prSet>
      <dgm:spPr/>
    </dgm:pt>
    <dgm:pt modelId="{2B6C4AE9-8FE7-4161-9B54-553369E9CC9C}" type="pres">
      <dgm:prSet presAssocID="{7CA38A27-D293-4B13-ABD1-384F38E35BB0}" presName="node" presStyleLbl="node1" presStyleIdx="0" presStyleCnt="3" custScaleX="126728" custScaleY="113039">
        <dgm:presLayoutVars>
          <dgm:bulletEnabled val="1"/>
        </dgm:presLayoutVars>
      </dgm:prSet>
      <dgm:spPr/>
    </dgm:pt>
    <dgm:pt modelId="{344610DE-44B7-41E1-9523-B7BA2FD18ED9}" type="pres">
      <dgm:prSet presAssocID="{3BF6EAE0-6D03-48B2-A086-3F6C70E18E0F}" presName="sibTrans" presStyleLbl="sibTrans2D1" presStyleIdx="0" presStyleCnt="3"/>
      <dgm:spPr/>
    </dgm:pt>
    <dgm:pt modelId="{27F495C6-4BB3-4989-829E-41A76D5DF5C0}" type="pres">
      <dgm:prSet presAssocID="{3BF6EAE0-6D03-48B2-A086-3F6C70E18E0F}" presName="connectorText" presStyleLbl="sibTrans2D1" presStyleIdx="0" presStyleCnt="3"/>
      <dgm:spPr/>
    </dgm:pt>
    <dgm:pt modelId="{7FC8ABA9-ACD3-4F66-8310-E9D567EECD39}" type="pres">
      <dgm:prSet presAssocID="{819D10A9-BA56-4218-9170-2EDFF7D906C6}" presName="node" presStyleLbl="node1" presStyleIdx="1" presStyleCnt="3" custScaleX="130014" custScaleY="123667">
        <dgm:presLayoutVars>
          <dgm:bulletEnabled val="1"/>
        </dgm:presLayoutVars>
      </dgm:prSet>
      <dgm:spPr/>
    </dgm:pt>
    <dgm:pt modelId="{7D9D5EA7-DEE1-4282-A52C-1C3A16B4CFDA}" type="pres">
      <dgm:prSet presAssocID="{2989D5F4-DFED-480C-837E-C542AF590BDF}" presName="sibTrans" presStyleLbl="sibTrans2D1" presStyleIdx="1" presStyleCnt="3"/>
      <dgm:spPr/>
    </dgm:pt>
    <dgm:pt modelId="{1C2A0AB8-0F40-4676-9DED-18D5EA9D1476}" type="pres">
      <dgm:prSet presAssocID="{2989D5F4-DFED-480C-837E-C542AF590BDF}" presName="connectorText" presStyleLbl="sibTrans2D1" presStyleIdx="1" presStyleCnt="3"/>
      <dgm:spPr/>
    </dgm:pt>
    <dgm:pt modelId="{3FA10F55-B17D-4890-888E-FD13495C5660}" type="pres">
      <dgm:prSet presAssocID="{D096EF44-2007-49CB-9DE0-D26EC4FEC2D7}" presName="node" presStyleLbl="node1" presStyleIdx="2" presStyleCnt="3" custScaleX="114984" custScaleY="112157">
        <dgm:presLayoutVars>
          <dgm:bulletEnabled val="1"/>
        </dgm:presLayoutVars>
      </dgm:prSet>
      <dgm:spPr/>
    </dgm:pt>
    <dgm:pt modelId="{852874B2-57D3-4A74-B1F8-70A06921B9F7}" type="pres">
      <dgm:prSet presAssocID="{2E4C0C51-7C2B-4CE9-B2B0-7585D67A7241}" presName="sibTrans" presStyleLbl="sibTrans2D1" presStyleIdx="2" presStyleCnt="3"/>
      <dgm:spPr/>
    </dgm:pt>
    <dgm:pt modelId="{FF0B80B7-87FD-4179-8197-FB6A4C575F38}" type="pres">
      <dgm:prSet presAssocID="{2E4C0C51-7C2B-4CE9-B2B0-7585D67A7241}" presName="connectorText" presStyleLbl="sibTrans2D1" presStyleIdx="2" presStyleCnt="3"/>
      <dgm:spPr/>
    </dgm:pt>
  </dgm:ptLst>
  <dgm:cxnLst>
    <dgm:cxn modelId="{7BAF1A2D-E004-44B0-A53D-A6F5A17ECBA4}" type="presOf" srcId="{2989D5F4-DFED-480C-837E-C542AF590BDF}" destId="{7D9D5EA7-DEE1-4282-A52C-1C3A16B4CFDA}" srcOrd="0" destOrd="0" presId="urn:microsoft.com/office/officeart/2005/8/layout/cycle2"/>
    <dgm:cxn modelId="{AE458131-58C9-4337-9B04-9AC035F2A47C}" type="presOf" srcId="{7FA665D8-0B36-443A-B027-C633773BAD26}" destId="{CE020FD6-34AD-407F-9F13-22052BA66C14}" srcOrd="0" destOrd="0" presId="urn:microsoft.com/office/officeart/2005/8/layout/cycle2"/>
    <dgm:cxn modelId="{4EC77C9D-221F-40DE-93EB-F4D06CBFE374}" srcId="{7FA665D8-0B36-443A-B027-C633773BAD26}" destId="{D096EF44-2007-49CB-9DE0-D26EC4FEC2D7}" srcOrd="2" destOrd="0" parTransId="{D3841536-6295-4489-9BAB-53BCB0547082}" sibTransId="{2E4C0C51-7C2B-4CE9-B2B0-7585D67A7241}"/>
    <dgm:cxn modelId="{5153142E-4277-4B74-B1BB-0B58AFF91934}" type="presOf" srcId="{D096EF44-2007-49CB-9DE0-D26EC4FEC2D7}" destId="{3FA10F55-B17D-4890-888E-FD13495C5660}" srcOrd="0" destOrd="0" presId="urn:microsoft.com/office/officeart/2005/8/layout/cycle2"/>
    <dgm:cxn modelId="{92C7CDA9-F91E-4C2B-9206-E2B3C8EFC912}" type="presOf" srcId="{2E4C0C51-7C2B-4CE9-B2B0-7585D67A7241}" destId="{852874B2-57D3-4A74-B1F8-70A06921B9F7}" srcOrd="0" destOrd="0" presId="urn:microsoft.com/office/officeart/2005/8/layout/cycle2"/>
    <dgm:cxn modelId="{EF37B230-0ECF-4D7A-888D-60430A9F412E}" type="presOf" srcId="{819D10A9-BA56-4218-9170-2EDFF7D906C6}" destId="{7FC8ABA9-ACD3-4F66-8310-E9D567EECD39}" srcOrd="0" destOrd="0" presId="urn:microsoft.com/office/officeart/2005/8/layout/cycle2"/>
    <dgm:cxn modelId="{F8166EBE-4FAF-45E9-A4A5-CB070D24A152}" type="presOf" srcId="{3BF6EAE0-6D03-48B2-A086-3F6C70E18E0F}" destId="{27F495C6-4BB3-4989-829E-41A76D5DF5C0}" srcOrd="1" destOrd="0" presId="urn:microsoft.com/office/officeart/2005/8/layout/cycle2"/>
    <dgm:cxn modelId="{8E35B18D-B652-469C-8F03-0627E63E9C0F}" srcId="{7FA665D8-0B36-443A-B027-C633773BAD26}" destId="{819D10A9-BA56-4218-9170-2EDFF7D906C6}" srcOrd="1" destOrd="0" parTransId="{B123F4C1-391F-4CE1-AC71-496BC55B3614}" sibTransId="{2989D5F4-DFED-480C-837E-C542AF590BDF}"/>
    <dgm:cxn modelId="{1905815F-4E5D-4976-8319-E54AE8C91E2C}" type="presOf" srcId="{2E4C0C51-7C2B-4CE9-B2B0-7585D67A7241}" destId="{FF0B80B7-87FD-4179-8197-FB6A4C575F38}" srcOrd="1" destOrd="0" presId="urn:microsoft.com/office/officeart/2005/8/layout/cycle2"/>
    <dgm:cxn modelId="{23A8F178-AD06-4A9A-9D08-D3E6E68A9882}" type="presOf" srcId="{2989D5F4-DFED-480C-837E-C542AF590BDF}" destId="{1C2A0AB8-0F40-4676-9DED-18D5EA9D1476}" srcOrd="1" destOrd="0" presId="urn:microsoft.com/office/officeart/2005/8/layout/cycle2"/>
    <dgm:cxn modelId="{20F465DB-5514-4E41-91D8-6503C365B93A}" srcId="{7FA665D8-0B36-443A-B027-C633773BAD26}" destId="{7CA38A27-D293-4B13-ABD1-384F38E35BB0}" srcOrd="0" destOrd="0" parTransId="{BBD804A5-CDA6-4190-B547-A9C90FE59ED6}" sibTransId="{3BF6EAE0-6D03-48B2-A086-3F6C70E18E0F}"/>
    <dgm:cxn modelId="{FDB22883-1FD0-4BF7-9C97-F567D91C176F}" type="presOf" srcId="{3BF6EAE0-6D03-48B2-A086-3F6C70E18E0F}" destId="{344610DE-44B7-41E1-9523-B7BA2FD18ED9}" srcOrd="0" destOrd="0" presId="urn:microsoft.com/office/officeart/2005/8/layout/cycle2"/>
    <dgm:cxn modelId="{B03517C1-C2F5-428B-A8C2-1FA9A549ADBD}" type="presOf" srcId="{7CA38A27-D293-4B13-ABD1-384F38E35BB0}" destId="{2B6C4AE9-8FE7-4161-9B54-553369E9CC9C}" srcOrd="0" destOrd="0" presId="urn:microsoft.com/office/officeart/2005/8/layout/cycle2"/>
    <dgm:cxn modelId="{489D277B-BB23-4906-96E5-D3BBB7C84D79}" type="presParOf" srcId="{CE020FD6-34AD-407F-9F13-22052BA66C14}" destId="{2B6C4AE9-8FE7-4161-9B54-553369E9CC9C}" srcOrd="0" destOrd="0" presId="urn:microsoft.com/office/officeart/2005/8/layout/cycle2"/>
    <dgm:cxn modelId="{3D7BA618-9CED-4F4E-86EA-BE88698D8A9E}" type="presParOf" srcId="{CE020FD6-34AD-407F-9F13-22052BA66C14}" destId="{344610DE-44B7-41E1-9523-B7BA2FD18ED9}" srcOrd="1" destOrd="0" presId="urn:microsoft.com/office/officeart/2005/8/layout/cycle2"/>
    <dgm:cxn modelId="{AD38FBA1-E50D-4AE2-B1B4-83C2E718CD76}" type="presParOf" srcId="{344610DE-44B7-41E1-9523-B7BA2FD18ED9}" destId="{27F495C6-4BB3-4989-829E-41A76D5DF5C0}" srcOrd="0" destOrd="0" presId="urn:microsoft.com/office/officeart/2005/8/layout/cycle2"/>
    <dgm:cxn modelId="{8DAB8DB3-F86A-4A36-BCCE-59854105C15E}" type="presParOf" srcId="{CE020FD6-34AD-407F-9F13-22052BA66C14}" destId="{7FC8ABA9-ACD3-4F66-8310-E9D567EECD39}" srcOrd="2" destOrd="0" presId="urn:microsoft.com/office/officeart/2005/8/layout/cycle2"/>
    <dgm:cxn modelId="{AB30909F-2BE0-41B9-A5ED-2EBDE3F6160A}" type="presParOf" srcId="{CE020FD6-34AD-407F-9F13-22052BA66C14}" destId="{7D9D5EA7-DEE1-4282-A52C-1C3A16B4CFDA}" srcOrd="3" destOrd="0" presId="urn:microsoft.com/office/officeart/2005/8/layout/cycle2"/>
    <dgm:cxn modelId="{0FEDB9CB-E40D-4A8E-99E8-B70E6734754C}" type="presParOf" srcId="{7D9D5EA7-DEE1-4282-A52C-1C3A16B4CFDA}" destId="{1C2A0AB8-0F40-4676-9DED-18D5EA9D1476}" srcOrd="0" destOrd="0" presId="urn:microsoft.com/office/officeart/2005/8/layout/cycle2"/>
    <dgm:cxn modelId="{BC408A52-CA61-480B-851A-31AD09604AD2}" type="presParOf" srcId="{CE020FD6-34AD-407F-9F13-22052BA66C14}" destId="{3FA10F55-B17D-4890-888E-FD13495C5660}" srcOrd="4" destOrd="0" presId="urn:microsoft.com/office/officeart/2005/8/layout/cycle2"/>
    <dgm:cxn modelId="{F996315D-E4F1-494F-8844-B43AD9BA27ED}" type="presParOf" srcId="{CE020FD6-34AD-407F-9F13-22052BA66C14}" destId="{852874B2-57D3-4A74-B1F8-70A06921B9F7}" srcOrd="5" destOrd="0" presId="urn:microsoft.com/office/officeart/2005/8/layout/cycle2"/>
    <dgm:cxn modelId="{287E9209-A915-491B-8DA8-7948F325E989}" type="presParOf" srcId="{852874B2-57D3-4A74-B1F8-70A06921B9F7}" destId="{FF0B80B7-87FD-4179-8197-FB6A4C575F38}" srcOrd="0" destOrd="0" presId="urn:microsoft.com/office/officeart/2005/8/layout/cycle2"/>
  </dgm:cxnLst>
  <dgm:bg/>
  <dgm:whole/>
  <dgm:extLst>
    <a:ext uri="http://schemas.microsoft.com/office/drawing/2008/diagram">
      <dsp:dataModelExt xmlns:dsp="http://schemas.microsoft.com/office/drawing/2008/diagram" relId="rId6" minVer="http://schemas.openxmlformats.org/drawingml/2006/diagram"/>
    </a:ext>
    <a:ext uri="{C62137D5-CB1D-491B-B009-E17868A290BF}">
      <dgm14:recolorImg xmlns:dgm14="http://schemas.microsoft.com/office/drawing/2010/diagram" val="1"/>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B6C4AE9-8FE7-4161-9B54-553369E9CC9C}">
      <dsp:nvSpPr>
        <dsp:cNvPr id="0" name=""/>
        <dsp:cNvSpPr/>
      </dsp:nvSpPr>
      <dsp:spPr>
        <a:xfrm>
          <a:off x="2251907" y="-197213"/>
          <a:ext cx="2725935" cy="2431483"/>
        </a:xfrm>
        <a:prstGeom prst="ellipse">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1600200">
            <a:lnSpc>
              <a:spcPct val="90000"/>
            </a:lnSpc>
            <a:spcBef>
              <a:spcPct val="0"/>
            </a:spcBef>
            <a:spcAft>
              <a:spcPct val="35000"/>
            </a:spcAft>
            <a:buNone/>
          </a:pPr>
          <a:r>
            <a:rPr lang="en-GB" sz="3600" b="1" kern="1200" dirty="0"/>
            <a:t>C</a:t>
          </a:r>
          <a:r>
            <a:rPr lang="en-GB" sz="2000" b="1" kern="1200" dirty="0"/>
            <a:t>onsultation/ OAP Development </a:t>
          </a:r>
        </a:p>
      </dsp:txBody>
      <dsp:txXfrm>
        <a:off x="2651111" y="158869"/>
        <a:ext cx="1927527" cy="1719319"/>
      </dsp:txXfrm>
    </dsp:sp>
    <dsp:sp modelId="{344610DE-44B7-41E1-9523-B7BA2FD18ED9}">
      <dsp:nvSpPr>
        <dsp:cNvPr id="0" name=""/>
        <dsp:cNvSpPr/>
      </dsp:nvSpPr>
      <dsp:spPr>
        <a:xfrm rot="3600000">
          <a:off x="4224478" y="2005548"/>
          <a:ext cx="339645" cy="725966"/>
        </a:xfrm>
        <a:prstGeom prst="rightArrow">
          <a:avLst>
            <a:gd name="adj1" fmla="val 60000"/>
            <a:gd name="adj2" fmla="val 50000"/>
          </a:avLst>
        </a:prstGeom>
        <a:solidFill>
          <a:schemeClr val="accent5">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889000">
            <a:lnSpc>
              <a:spcPct val="90000"/>
            </a:lnSpc>
            <a:spcBef>
              <a:spcPct val="0"/>
            </a:spcBef>
            <a:spcAft>
              <a:spcPct val="35000"/>
            </a:spcAft>
            <a:buNone/>
          </a:pPr>
          <a:endParaRPr lang="en-GB" sz="2000" kern="1200"/>
        </a:p>
      </dsp:txBody>
      <dsp:txXfrm>
        <a:off x="4249951" y="2106620"/>
        <a:ext cx="237752" cy="435580"/>
      </dsp:txXfrm>
    </dsp:sp>
    <dsp:sp modelId="{7FC8ABA9-ACD3-4F66-8310-E9D567EECD39}">
      <dsp:nvSpPr>
        <dsp:cNvPr id="0" name=""/>
        <dsp:cNvSpPr/>
      </dsp:nvSpPr>
      <dsp:spPr>
        <a:xfrm>
          <a:off x="3834093" y="2490120"/>
          <a:ext cx="2796617" cy="2660093"/>
        </a:xfrm>
        <a:prstGeom prst="ellipse">
          <a:avLst/>
        </a:prstGeom>
        <a:solidFill>
          <a:schemeClr val="accent1"/>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0640" tIns="40640" rIns="40640" bIns="40640" numCol="1" spcCol="1270" anchor="ctr" anchorCtr="0">
          <a:noAutofit/>
        </a:bodyPr>
        <a:lstStyle/>
        <a:p>
          <a:pPr marL="0" lvl="0" indent="0" algn="ctr" defTabSz="1422400">
            <a:lnSpc>
              <a:spcPct val="90000"/>
            </a:lnSpc>
            <a:spcBef>
              <a:spcPct val="0"/>
            </a:spcBef>
            <a:spcAft>
              <a:spcPct val="35000"/>
            </a:spcAft>
            <a:buNone/>
          </a:pPr>
          <a:r>
            <a:rPr lang="en-GB" sz="3200" b="1" kern="1200" dirty="0"/>
            <a:t>I</a:t>
          </a:r>
          <a:r>
            <a:rPr lang="en-GB" sz="2000" b="1" kern="1200" dirty="0"/>
            <a:t>mplementation</a:t>
          </a:r>
        </a:p>
      </dsp:txBody>
      <dsp:txXfrm>
        <a:off x="4243648" y="2879682"/>
        <a:ext cx="1977507" cy="1880969"/>
      </dsp:txXfrm>
    </dsp:sp>
    <dsp:sp modelId="{7D9D5EA7-DEE1-4282-A52C-1C3A16B4CFDA}">
      <dsp:nvSpPr>
        <dsp:cNvPr id="0" name=""/>
        <dsp:cNvSpPr/>
      </dsp:nvSpPr>
      <dsp:spPr>
        <a:xfrm rot="10800000">
          <a:off x="3384030" y="3457183"/>
          <a:ext cx="318044" cy="725966"/>
        </a:xfrm>
        <a:prstGeom prst="rightArrow">
          <a:avLst>
            <a:gd name="adj1" fmla="val 60000"/>
            <a:gd name="adj2" fmla="val 50000"/>
          </a:avLst>
        </a:prstGeom>
        <a:solidFill>
          <a:schemeClr val="accent1"/>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889000">
            <a:lnSpc>
              <a:spcPct val="90000"/>
            </a:lnSpc>
            <a:spcBef>
              <a:spcPct val="0"/>
            </a:spcBef>
            <a:spcAft>
              <a:spcPct val="35000"/>
            </a:spcAft>
            <a:buNone/>
          </a:pPr>
          <a:endParaRPr lang="en-GB" sz="2000" kern="1200"/>
        </a:p>
      </dsp:txBody>
      <dsp:txXfrm rot="10800000">
        <a:off x="3479443" y="3602376"/>
        <a:ext cx="222631" cy="435580"/>
      </dsp:txXfrm>
    </dsp:sp>
    <dsp:sp modelId="{3FA10F55-B17D-4890-888E-FD13495C5660}">
      <dsp:nvSpPr>
        <dsp:cNvPr id="0" name=""/>
        <dsp:cNvSpPr/>
      </dsp:nvSpPr>
      <dsp:spPr>
        <a:xfrm>
          <a:off x="760688" y="2613911"/>
          <a:ext cx="2473320" cy="2412511"/>
        </a:xfrm>
        <a:prstGeom prst="ellipse">
          <a:avLst/>
        </a:prstGeom>
        <a:solidFill>
          <a:schemeClr val="accent5">
            <a:hueOff val="-9933876"/>
            <a:satOff val="39811"/>
            <a:lumOff val="8628"/>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0640" tIns="40640" rIns="40640" bIns="40640" numCol="1" spcCol="1270" anchor="ctr" anchorCtr="0">
          <a:noAutofit/>
        </a:bodyPr>
        <a:lstStyle/>
        <a:p>
          <a:pPr marL="0" lvl="0" indent="0" algn="ctr" defTabSz="1422400">
            <a:lnSpc>
              <a:spcPct val="90000"/>
            </a:lnSpc>
            <a:spcBef>
              <a:spcPct val="0"/>
            </a:spcBef>
            <a:spcAft>
              <a:spcPct val="35000"/>
            </a:spcAft>
            <a:buNone/>
          </a:pPr>
          <a:r>
            <a:rPr lang="en-GB" sz="3200" b="1" kern="1200" dirty="0"/>
            <a:t>M</a:t>
          </a:r>
          <a:r>
            <a:rPr lang="en-GB" sz="2000" b="1" kern="1200" dirty="0"/>
            <a:t>onitoring</a:t>
          </a:r>
          <a:r>
            <a:rPr lang="en-GB" sz="2000" kern="1200" dirty="0"/>
            <a:t> / </a:t>
          </a:r>
          <a:r>
            <a:rPr lang="en-GB" sz="2000" b="1" kern="1200" dirty="0"/>
            <a:t>Evaluation</a:t>
          </a:r>
        </a:p>
      </dsp:txBody>
      <dsp:txXfrm>
        <a:off x="1122897" y="2967215"/>
        <a:ext cx="1748902" cy="1705903"/>
      </dsp:txXfrm>
    </dsp:sp>
    <dsp:sp modelId="{852874B2-57D3-4A74-B1F8-70A06921B9F7}">
      <dsp:nvSpPr>
        <dsp:cNvPr id="0" name=""/>
        <dsp:cNvSpPr/>
      </dsp:nvSpPr>
      <dsp:spPr>
        <a:xfrm rot="18000000">
          <a:off x="2586771" y="2081304"/>
          <a:ext cx="409883" cy="725966"/>
        </a:xfrm>
        <a:prstGeom prst="rightArrow">
          <a:avLst>
            <a:gd name="adj1" fmla="val 60000"/>
            <a:gd name="adj2" fmla="val 50000"/>
          </a:avLst>
        </a:prstGeom>
        <a:solidFill>
          <a:schemeClr val="accent5">
            <a:hueOff val="-9933876"/>
            <a:satOff val="39811"/>
            <a:lumOff val="8628"/>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889000">
            <a:lnSpc>
              <a:spcPct val="90000"/>
            </a:lnSpc>
            <a:spcBef>
              <a:spcPct val="0"/>
            </a:spcBef>
            <a:spcAft>
              <a:spcPct val="35000"/>
            </a:spcAft>
            <a:buNone/>
          </a:pPr>
          <a:endParaRPr lang="en-GB" sz="2000" kern="1200"/>
        </a:p>
      </dsp:txBody>
      <dsp:txXfrm>
        <a:off x="2617512" y="2279742"/>
        <a:ext cx="286918" cy="435580"/>
      </dsp:txXfrm>
    </dsp:sp>
  </dsp:spTree>
</dsp:drawing>
</file>

<file path=ppt/diagrams/layout1.xml><?xml version="1.0" encoding="utf-8"?>
<dgm:layoutDef xmlns:dgm="http://schemas.openxmlformats.org/drawingml/2006/diagram" xmlns:a="http://schemas.openxmlformats.org/drawingml/2006/main" uniqueId="urn:microsoft.com/office/officeart/2005/8/layout/cycle2">
  <dgm:title val=""/>
  <dgm:desc val=""/>
  <dgm:catLst>
    <dgm:cat type="cycle" pri="1000"/>
    <dgm:cat type="convert" pri="10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onstrLst>
      <dgm:constr type="w" for="ch" ptType="node" refType="w"/>
      <dgm:constr type="w" for="ch" ptType="sibTrans" refType="w" refFor="ch" refPtType="node" op="equ" fact="0.25"/>
      <dgm:constr type="sibSp" refType="w" refFor="ch" refPtType="node" fact="0.5"/>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sibTransForEach" axis="followSib" ptType="sibTrans" hideLastTrans="0" cnt="1">
            <dgm:layoutNode name="sibTrans">
              <dgm:choose name="Name11">
                <dgm:if name="Name12" axis="par ch" ptType="doc node" func="cnt" op="lt" val="3">
                  <dgm:alg type="conn">
                    <dgm:param type="begPts" val="radial"/>
                    <dgm:param type="endPts" val="radial"/>
                  </dgm:alg>
                </dgm:if>
                <dgm:else name="Name13">
                  <dgm:alg type="conn">
                    <dgm:param type="begPts" val="auto"/>
                    <dgm:param type="endPts" val="auto"/>
                  </dgm:alg>
                </dgm:else>
              </dgm:choose>
              <dgm:shape xmlns:r="http://schemas.openxmlformats.org/officeDocument/2006/relationships" type="conn" r:blip="">
                <dgm:adjLst/>
              </dgm:shape>
              <dgm:presOf axis="self"/>
              <dgm:constrLst>
                <dgm:constr type="h" refType="w" fact="1.35"/>
                <dgm:constr type="connDist"/>
                <dgm:constr type="w" for="ch" refType="connDist" fact="0.45"/>
                <dgm:constr type="h" for="ch" refType="h"/>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14"/>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0658" name="Rectangle 2"/>
          <p:cNvSpPr>
            <a:spLocks noGrp="1" noChangeArrowheads="1"/>
          </p:cNvSpPr>
          <p:nvPr>
            <p:ph type="hdr" sz="quarter"/>
          </p:nvPr>
        </p:nvSpPr>
        <p:spPr bwMode="auto">
          <a:xfrm>
            <a:off x="0" y="0"/>
            <a:ext cx="2863850" cy="490538"/>
          </a:xfrm>
          <a:prstGeom prst="rect">
            <a:avLst/>
          </a:prstGeom>
          <a:noFill/>
          <a:ln w="9525">
            <a:noFill/>
            <a:miter lim="800000"/>
            <a:headEnd/>
            <a:tailEnd/>
          </a:ln>
          <a:effectLst/>
        </p:spPr>
        <p:txBody>
          <a:bodyPr vert="horz" wrap="square" lIns="91423" tIns="45711" rIns="91423" bIns="45711" numCol="1" anchor="t" anchorCtr="0" compatLnSpc="1">
            <a:prstTxWarp prst="textNoShape">
              <a:avLst/>
            </a:prstTxWarp>
          </a:bodyPr>
          <a:lstStyle>
            <a:lvl1pPr algn="l">
              <a:defRPr sz="1200" b="0">
                <a:latin typeface="Gill Sans Ultra Bold" pitchFamily="34" charset="0"/>
                <a:cs typeface="+mn-cs"/>
              </a:defRPr>
            </a:lvl1pPr>
          </a:lstStyle>
          <a:p>
            <a:pPr>
              <a:defRPr/>
            </a:pPr>
            <a:endParaRPr lang="en-GB"/>
          </a:p>
        </p:txBody>
      </p:sp>
      <p:sp>
        <p:nvSpPr>
          <p:cNvPr id="70659" name="Rectangle 3"/>
          <p:cNvSpPr>
            <a:spLocks noGrp="1" noChangeArrowheads="1"/>
          </p:cNvSpPr>
          <p:nvPr>
            <p:ph type="dt" sz="quarter" idx="1"/>
          </p:nvPr>
        </p:nvSpPr>
        <p:spPr bwMode="auto">
          <a:xfrm>
            <a:off x="3746500" y="0"/>
            <a:ext cx="2863850" cy="490538"/>
          </a:xfrm>
          <a:prstGeom prst="rect">
            <a:avLst/>
          </a:prstGeom>
          <a:noFill/>
          <a:ln w="9525">
            <a:noFill/>
            <a:miter lim="800000"/>
            <a:headEnd/>
            <a:tailEnd/>
          </a:ln>
          <a:effectLst/>
        </p:spPr>
        <p:txBody>
          <a:bodyPr vert="horz" wrap="square" lIns="91423" tIns="45711" rIns="91423" bIns="45711" numCol="1" anchor="t" anchorCtr="0" compatLnSpc="1">
            <a:prstTxWarp prst="textNoShape">
              <a:avLst/>
            </a:prstTxWarp>
          </a:bodyPr>
          <a:lstStyle>
            <a:lvl1pPr algn="r">
              <a:defRPr sz="1200" b="0">
                <a:latin typeface="Gill Sans Ultra Bold" pitchFamily="34" charset="0"/>
                <a:cs typeface="+mn-cs"/>
              </a:defRPr>
            </a:lvl1pPr>
          </a:lstStyle>
          <a:p>
            <a:pPr>
              <a:defRPr/>
            </a:pPr>
            <a:endParaRPr lang="en-GB"/>
          </a:p>
        </p:txBody>
      </p:sp>
      <p:sp>
        <p:nvSpPr>
          <p:cNvPr id="70660" name="Rectangle 4"/>
          <p:cNvSpPr>
            <a:spLocks noGrp="1" noChangeArrowheads="1"/>
          </p:cNvSpPr>
          <p:nvPr>
            <p:ph type="ftr" sz="quarter" idx="2"/>
          </p:nvPr>
        </p:nvSpPr>
        <p:spPr bwMode="auto">
          <a:xfrm>
            <a:off x="0" y="9329738"/>
            <a:ext cx="2863850" cy="490537"/>
          </a:xfrm>
          <a:prstGeom prst="rect">
            <a:avLst/>
          </a:prstGeom>
          <a:noFill/>
          <a:ln w="9525">
            <a:noFill/>
            <a:miter lim="800000"/>
            <a:headEnd/>
            <a:tailEnd/>
          </a:ln>
          <a:effectLst/>
        </p:spPr>
        <p:txBody>
          <a:bodyPr vert="horz" wrap="square" lIns="91423" tIns="45711" rIns="91423" bIns="45711" numCol="1" anchor="b" anchorCtr="0" compatLnSpc="1">
            <a:prstTxWarp prst="textNoShape">
              <a:avLst/>
            </a:prstTxWarp>
          </a:bodyPr>
          <a:lstStyle>
            <a:lvl1pPr algn="l">
              <a:defRPr sz="1200" b="0">
                <a:latin typeface="Gill Sans Ultra Bold" pitchFamily="34" charset="0"/>
                <a:cs typeface="+mn-cs"/>
              </a:defRPr>
            </a:lvl1pPr>
          </a:lstStyle>
          <a:p>
            <a:pPr>
              <a:defRPr/>
            </a:pPr>
            <a:endParaRPr lang="en-GB"/>
          </a:p>
        </p:txBody>
      </p:sp>
      <p:sp>
        <p:nvSpPr>
          <p:cNvPr id="70661" name="Rectangle 5"/>
          <p:cNvSpPr>
            <a:spLocks noGrp="1" noChangeArrowheads="1"/>
          </p:cNvSpPr>
          <p:nvPr>
            <p:ph type="sldNum" sz="quarter" idx="3"/>
          </p:nvPr>
        </p:nvSpPr>
        <p:spPr bwMode="auto">
          <a:xfrm>
            <a:off x="3746500" y="9329738"/>
            <a:ext cx="2863850" cy="490537"/>
          </a:xfrm>
          <a:prstGeom prst="rect">
            <a:avLst/>
          </a:prstGeom>
          <a:noFill/>
          <a:ln w="9525">
            <a:noFill/>
            <a:miter lim="800000"/>
            <a:headEnd/>
            <a:tailEnd/>
          </a:ln>
          <a:effectLst/>
        </p:spPr>
        <p:txBody>
          <a:bodyPr vert="horz" wrap="square" lIns="91423" tIns="45711" rIns="91423" bIns="45711" numCol="1" anchor="b" anchorCtr="0" compatLnSpc="1">
            <a:prstTxWarp prst="textNoShape">
              <a:avLst/>
            </a:prstTxWarp>
          </a:bodyPr>
          <a:lstStyle>
            <a:lvl1pPr algn="r">
              <a:defRPr sz="1200" b="0">
                <a:latin typeface="Gill Sans Ultra Bold" pitchFamily="34" charset="0"/>
                <a:cs typeface="+mn-cs"/>
              </a:defRPr>
            </a:lvl1pPr>
          </a:lstStyle>
          <a:p>
            <a:pPr>
              <a:defRPr/>
            </a:pPr>
            <a:fld id="{D72B32EE-D4CD-4CBD-929C-0DC02264A09C}" type="slidenum">
              <a:rPr lang="en-GB"/>
              <a:pPr>
                <a:defRPr/>
              </a:pPr>
              <a:t>‹#›</a:t>
            </a:fld>
            <a:endParaRPr lang="en-GB"/>
          </a:p>
        </p:txBody>
      </p:sp>
    </p:spTree>
    <p:extLst>
      <p:ext uri="{BB962C8B-B14F-4D97-AF65-F5344CB8AC3E}">
        <p14:creationId xmlns:p14="http://schemas.microsoft.com/office/powerpoint/2010/main" val="343640832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1682" name="Rectangle 1026"/>
          <p:cNvSpPr>
            <a:spLocks noGrp="1" noChangeArrowheads="1"/>
          </p:cNvSpPr>
          <p:nvPr>
            <p:ph type="hdr" sz="quarter"/>
          </p:nvPr>
        </p:nvSpPr>
        <p:spPr bwMode="auto">
          <a:xfrm>
            <a:off x="0" y="0"/>
            <a:ext cx="2865438" cy="460375"/>
          </a:xfrm>
          <a:prstGeom prst="rect">
            <a:avLst/>
          </a:prstGeom>
          <a:noFill/>
          <a:ln w="9525">
            <a:noFill/>
            <a:miter lim="800000"/>
            <a:headEnd/>
            <a:tailEnd/>
          </a:ln>
          <a:effectLst/>
        </p:spPr>
        <p:txBody>
          <a:bodyPr vert="horz" wrap="square" lIns="91432" tIns="45716" rIns="91432" bIns="45716" numCol="1" anchor="t" anchorCtr="0" compatLnSpc="1">
            <a:prstTxWarp prst="textNoShape">
              <a:avLst/>
            </a:prstTxWarp>
          </a:bodyPr>
          <a:lstStyle>
            <a:lvl1pPr algn="l">
              <a:defRPr sz="1200" b="0">
                <a:latin typeface="Gill Sans Ultra Bold" pitchFamily="34" charset="0"/>
                <a:cs typeface="+mn-cs"/>
              </a:defRPr>
            </a:lvl1pPr>
          </a:lstStyle>
          <a:p>
            <a:pPr>
              <a:defRPr/>
            </a:pPr>
            <a:endParaRPr lang="en-GB"/>
          </a:p>
        </p:txBody>
      </p:sp>
      <p:sp>
        <p:nvSpPr>
          <p:cNvPr id="71683" name="Rectangle 1027"/>
          <p:cNvSpPr>
            <a:spLocks noGrp="1" noChangeArrowheads="1"/>
          </p:cNvSpPr>
          <p:nvPr>
            <p:ph type="dt" idx="1"/>
          </p:nvPr>
        </p:nvSpPr>
        <p:spPr bwMode="auto">
          <a:xfrm>
            <a:off x="3748088" y="0"/>
            <a:ext cx="2865437" cy="460375"/>
          </a:xfrm>
          <a:prstGeom prst="rect">
            <a:avLst/>
          </a:prstGeom>
          <a:noFill/>
          <a:ln w="9525">
            <a:noFill/>
            <a:miter lim="800000"/>
            <a:headEnd/>
            <a:tailEnd/>
          </a:ln>
          <a:effectLst/>
        </p:spPr>
        <p:txBody>
          <a:bodyPr vert="horz" wrap="square" lIns="91432" tIns="45716" rIns="91432" bIns="45716" numCol="1" anchor="t" anchorCtr="0" compatLnSpc="1">
            <a:prstTxWarp prst="textNoShape">
              <a:avLst/>
            </a:prstTxWarp>
          </a:bodyPr>
          <a:lstStyle>
            <a:lvl1pPr algn="r">
              <a:defRPr sz="1200" b="0">
                <a:latin typeface="Gill Sans Ultra Bold" pitchFamily="34" charset="0"/>
                <a:cs typeface="+mn-cs"/>
              </a:defRPr>
            </a:lvl1pPr>
          </a:lstStyle>
          <a:p>
            <a:pPr>
              <a:defRPr/>
            </a:pPr>
            <a:endParaRPr lang="en-GB"/>
          </a:p>
        </p:txBody>
      </p:sp>
      <p:sp>
        <p:nvSpPr>
          <p:cNvPr id="17412" name="Rectangle 1028"/>
          <p:cNvSpPr>
            <a:spLocks noGrp="1" noRot="1" noChangeAspect="1" noChangeArrowheads="1" noTextEdit="1"/>
          </p:cNvSpPr>
          <p:nvPr>
            <p:ph type="sldImg" idx="2"/>
          </p:nvPr>
        </p:nvSpPr>
        <p:spPr bwMode="auto">
          <a:xfrm>
            <a:off x="852488" y="768350"/>
            <a:ext cx="4910137" cy="368300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1685" name="Rectangle 1029"/>
          <p:cNvSpPr>
            <a:spLocks noGrp="1" noChangeArrowheads="1"/>
          </p:cNvSpPr>
          <p:nvPr>
            <p:ph type="body" sz="quarter" idx="3"/>
          </p:nvPr>
        </p:nvSpPr>
        <p:spPr bwMode="auto">
          <a:xfrm>
            <a:off x="881063" y="4681538"/>
            <a:ext cx="4849812" cy="4376737"/>
          </a:xfrm>
          <a:prstGeom prst="rect">
            <a:avLst/>
          </a:prstGeom>
          <a:noFill/>
          <a:ln w="9525">
            <a:noFill/>
            <a:miter lim="800000"/>
            <a:headEnd/>
            <a:tailEnd/>
          </a:ln>
          <a:effectLst/>
        </p:spPr>
        <p:txBody>
          <a:bodyPr vert="horz" wrap="square" lIns="91432" tIns="45716" rIns="91432" bIns="45716" numCol="1" anchor="t" anchorCtr="0" compatLnSpc="1">
            <a:prstTxWarp prst="textNoShape">
              <a:avLst/>
            </a:prstTxWarp>
          </a:bodyPr>
          <a:lstStyle/>
          <a:p>
            <a:pPr lvl="0"/>
            <a:r>
              <a:rPr lang="en-GB" noProof="0"/>
              <a:t>Click to edit Master text styles</a:t>
            </a:r>
          </a:p>
          <a:p>
            <a:pPr lvl="0"/>
            <a:r>
              <a:rPr lang="en-GB" noProof="0"/>
              <a:t>Second level</a:t>
            </a:r>
          </a:p>
          <a:p>
            <a:pPr lvl="0"/>
            <a:r>
              <a:rPr lang="en-GB" noProof="0"/>
              <a:t>Third level</a:t>
            </a:r>
          </a:p>
          <a:p>
            <a:pPr lvl="0"/>
            <a:r>
              <a:rPr lang="en-GB" noProof="0"/>
              <a:t>Fourth level</a:t>
            </a:r>
          </a:p>
          <a:p>
            <a:pPr lvl="0"/>
            <a:r>
              <a:rPr lang="en-GB" noProof="0"/>
              <a:t>Fifth level</a:t>
            </a:r>
          </a:p>
        </p:txBody>
      </p:sp>
      <p:sp>
        <p:nvSpPr>
          <p:cNvPr id="71686" name="Rectangle 1030"/>
          <p:cNvSpPr>
            <a:spLocks noGrp="1" noChangeArrowheads="1"/>
          </p:cNvSpPr>
          <p:nvPr>
            <p:ph type="ftr" sz="quarter" idx="4"/>
          </p:nvPr>
        </p:nvSpPr>
        <p:spPr bwMode="auto">
          <a:xfrm>
            <a:off x="0" y="9364663"/>
            <a:ext cx="2865438" cy="460375"/>
          </a:xfrm>
          <a:prstGeom prst="rect">
            <a:avLst/>
          </a:prstGeom>
          <a:noFill/>
          <a:ln w="9525">
            <a:noFill/>
            <a:miter lim="800000"/>
            <a:headEnd/>
            <a:tailEnd/>
          </a:ln>
          <a:effectLst/>
        </p:spPr>
        <p:txBody>
          <a:bodyPr vert="horz" wrap="square" lIns="91432" tIns="45716" rIns="91432" bIns="45716" numCol="1" anchor="b" anchorCtr="0" compatLnSpc="1">
            <a:prstTxWarp prst="textNoShape">
              <a:avLst/>
            </a:prstTxWarp>
          </a:bodyPr>
          <a:lstStyle>
            <a:lvl1pPr algn="l">
              <a:defRPr sz="1200" b="0">
                <a:latin typeface="Gill Sans Ultra Bold" pitchFamily="34" charset="0"/>
                <a:cs typeface="+mn-cs"/>
              </a:defRPr>
            </a:lvl1pPr>
          </a:lstStyle>
          <a:p>
            <a:pPr>
              <a:defRPr/>
            </a:pPr>
            <a:endParaRPr lang="en-GB"/>
          </a:p>
        </p:txBody>
      </p:sp>
      <p:sp>
        <p:nvSpPr>
          <p:cNvPr id="71687" name="Rectangle 1031"/>
          <p:cNvSpPr>
            <a:spLocks noGrp="1" noChangeArrowheads="1"/>
          </p:cNvSpPr>
          <p:nvPr>
            <p:ph type="sldNum" sz="quarter" idx="5"/>
          </p:nvPr>
        </p:nvSpPr>
        <p:spPr bwMode="auto">
          <a:xfrm>
            <a:off x="3748088" y="9364663"/>
            <a:ext cx="2865437" cy="460375"/>
          </a:xfrm>
          <a:prstGeom prst="rect">
            <a:avLst/>
          </a:prstGeom>
          <a:noFill/>
          <a:ln w="9525">
            <a:noFill/>
            <a:miter lim="800000"/>
            <a:headEnd/>
            <a:tailEnd/>
          </a:ln>
          <a:effectLst/>
        </p:spPr>
        <p:txBody>
          <a:bodyPr vert="horz" wrap="square" lIns="91432" tIns="45716" rIns="91432" bIns="45716" numCol="1" anchor="b" anchorCtr="0" compatLnSpc="1">
            <a:prstTxWarp prst="textNoShape">
              <a:avLst/>
            </a:prstTxWarp>
          </a:bodyPr>
          <a:lstStyle>
            <a:lvl1pPr algn="r">
              <a:defRPr sz="1200" b="0">
                <a:latin typeface="Gill Sans Ultra Bold" pitchFamily="34" charset="0"/>
                <a:cs typeface="+mn-cs"/>
              </a:defRPr>
            </a:lvl1pPr>
          </a:lstStyle>
          <a:p>
            <a:pPr>
              <a:defRPr/>
            </a:pPr>
            <a:fld id="{0A33A3D3-8A43-4CE5-BC48-10C48D13CCD4}" type="slidenum">
              <a:rPr lang="en-GB"/>
              <a:pPr>
                <a:defRPr/>
              </a:pPr>
              <a:t>‹#›</a:t>
            </a:fld>
            <a:endParaRPr lang="en-GB"/>
          </a:p>
        </p:txBody>
      </p:sp>
    </p:spTree>
    <p:extLst>
      <p:ext uri="{BB962C8B-B14F-4D97-AF65-F5344CB8AC3E}">
        <p14:creationId xmlns:p14="http://schemas.microsoft.com/office/powerpoint/2010/main" val="13930382"/>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742950" indent="-28575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1143000" indent="-2286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600200" indent="-228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2057400" indent="-2286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Slide Image Placeholder 1"/>
          <p:cNvSpPr>
            <a:spLocks noGrp="1" noRot="1" noChangeAspect="1" noTextEdit="1"/>
          </p:cNvSpPr>
          <p:nvPr>
            <p:ph type="sldImg"/>
          </p:nvPr>
        </p:nvSpPr>
        <p:spPr>
          <a:ln/>
        </p:spPr>
      </p:sp>
      <p:sp>
        <p:nvSpPr>
          <p:cNvPr id="1843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p>
        </p:txBody>
      </p:sp>
      <p:sp>
        <p:nvSpPr>
          <p:cNvPr id="19460" name="Slide Number Placeholder 3"/>
          <p:cNvSpPr>
            <a:spLocks noGrp="1"/>
          </p:cNvSpPr>
          <p:nvPr>
            <p:ph type="sldNum" sz="quarter" idx="5"/>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ctr" eaLnBrk="0" hangingPunct="0">
              <a:defRPr sz="4400" b="1">
                <a:solidFill>
                  <a:schemeClr val="tx1"/>
                </a:solidFill>
                <a:latin typeface="Arial" charset="0"/>
              </a:defRPr>
            </a:lvl1pPr>
            <a:lvl2pPr marL="742950" indent="-285750" algn="ctr" eaLnBrk="0" hangingPunct="0">
              <a:defRPr sz="4400" b="1">
                <a:solidFill>
                  <a:schemeClr val="tx1"/>
                </a:solidFill>
                <a:latin typeface="Arial" charset="0"/>
              </a:defRPr>
            </a:lvl2pPr>
            <a:lvl3pPr marL="1143000" indent="-228600" algn="ctr" eaLnBrk="0" hangingPunct="0">
              <a:defRPr sz="4400" b="1">
                <a:solidFill>
                  <a:schemeClr val="tx1"/>
                </a:solidFill>
                <a:latin typeface="Arial" charset="0"/>
              </a:defRPr>
            </a:lvl3pPr>
            <a:lvl4pPr marL="1600200" indent="-228600" algn="ctr" eaLnBrk="0" hangingPunct="0">
              <a:defRPr sz="4400" b="1">
                <a:solidFill>
                  <a:schemeClr val="tx1"/>
                </a:solidFill>
                <a:latin typeface="Arial" charset="0"/>
              </a:defRPr>
            </a:lvl4pPr>
            <a:lvl5pPr marL="2057400" indent="-228600" algn="ctr" eaLnBrk="0" hangingPunct="0">
              <a:defRPr sz="4400" b="1">
                <a:solidFill>
                  <a:schemeClr val="tx1"/>
                </a:solidFill>
                <a:latin typeface="Arial" charset="0"/>
              </a:defRPr>
            </a:lvl5pPr>
            <a:lvl6pPr marL="2514600" indent="-228600" algn="ctr" eaLnBrk="0" fontAlgn="base" hangingPunct="0">
              <a:spcBef>
                <a:spcPct val="0"/>
              </a:spcBef>
              <a:spcAft>
                <a:spcPct val="0"/>
              </a:spcAft>
              <a:defRPr sz="4400" b="1">
                <a:solidFill>
                  <a:schemeClr val="tx1"/>
                </a:solidFill>
                <a:latin typeface="Arial" charset="0"/>
              </a:defRPr>
            </a:lvl6pPr>
            <a:lvl7pPr marL="2971800" indent="-228600" algn="ctr" eaLnBrk="0" fontAlgn="base" hangingPunct="0">
              <a:spcBef>
                <a:spcPct val="0"/>
              </a:spcBef>
              <a:spcAft>
                <a:spcPct val="0"/>
              </a:spcAft>
              <a:defRPr sz="4400" b="1">
                <a:solidFill>
                  <a:schemeClr val="tx1"/>
                </a:solidFill>
                <a:latin typeface="Arial" charset="0"/>
              </a:defRPr>
            </a:lvl7pPr>
            <a:lvl8pPr marL="3429000" indent="-228600" algn="ctr" eaLnBrk="0" fontAlgn="base" hangingPunct="0">
              <a:spcBef>
                <a:spcPct val="0"/>
              </a:spcBef>
              <a:spcAft>
                <a:spcPct val="0"/>
              </a:spcAft>
              <a:defRPr sz="4400" b="1">
                <a:solidFill>
                  <a:schemeClr val="tx1"/>
                </a:solidFill>
                <a:latin typeface="Arial" charset="0"/>
              </a:defRPr>
            </a:lvl8pPr>
            <a:lvl9pPr marL="3886200" indent="-228600" algn="ctr" eaLnBrk="0" fontAlgn="base" hangingPunct="0">
              <a:spcBef>
                <a:spcPct val="0"/>
              </a:spcBef>
              <a:spcAft>
                <a:spcPct val="0"/>
              </a:spcAft>
              <a:defRPr sz="4400" b="1">
                <a:solidFill>
                  <a:schemeClr val="tx1"/>
                </a:solidFill>
                <a:latin typeface="Arial" charset="0"/>
              </a:defRPr>
            </a:lvl9pPr>
          </a:lstStyle>
          <a:p>
            <a:pPr algn="r" eaLnBrk="1" hangingPunct="1">
              <a:defRPr/>
            </a:pPr>
            <a:fld id="{DBA1A730-FD74-46EA-9EF7-8E87E0DC3BD1}" type="slidenum">
              <a:rPr lang="en-GB" sz="1200" b="0" smtClean="0">
                <a:latin typeface="Gill Sans Ultra Bold" pitchFamily="34" charset="0"/>
              </a:rPr>
              <a:pPr algn="r" eaLnBrk="1" hangingPunct="1">
                <a:defRPr/>
              </a:pPr>
              <a:t>1</a:t>
            </a:fld>
            <a:endParaRPr lang="en-GB" sz="1200" b="0">
              <a:latin typeface="Gill Sans Ultra Bold" pitchFamily="34"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dirty="0"/>
              <a:t>Click to edit Master title style</a:t>
            </a:r>
            <a:endParaRPr lang="en-GB" dirty="0"/>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endParaRPr lang="en-GB"/>
          </a:p>
        </p:txBody>
      </p:sp>
    </p:spTree>
    <p:extLst>
      <p:ext uri="{BB962C8B-B14F-4D97-AF65-F5344CB8AC3E}">
        <p14:creationId xmlns:p14="http://schemas.microsoft.com/office/powerpoint/2010/main" val="10186051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endParaRPr lang="en-GB"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305562786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348684448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10350" y="228600"/>
            <a:ext cx="1847850" cy="6096000"/>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1066800" y="228600"/>
            <a:ext cx="5391150" cy="60960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45639329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 name="Rectangle 2"/>
          <p:cNvSpPr>
            <a:spLocks noChangeArrowheads="1"/>
          </p:cNvSpPr>
          <p:nvPr/>
        </p:nvSpPr>
        <p:spPr bwMode="hidden">
          <a:xfrm>
            <a:off x="228600" y="3200400"/>
            <a:ext cx="8763000" cy="1341438"/>
          </a:xfrm>
          <a:prstGeom prst="rect">
            <a:avLst/>
          </a:prstGeom>
          <a:gradFill rotWithShape="0">
            <a:gsLst>
              <a:gs pos="0">
                <a:schemeClr val="bg2"/>
              </a:gs>
              <a:gs pos="100000">
                <a:schemeClr val="bg1"/>
              </a:gs>
            </a:gsLst>
            <a:path path="shape">
              <a:fillToRect l="50000" t="50000" r="50000" b="50000"/>
            </a:path>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4400" b="1">
                <a:solidFill>
                  <a:schemeClr val="tx1"/>
                </a:solidFill>
                <a:latin typeface="Arial" pitchFamily="34" charset="0"/>
                <a:cs typeface="Arial" pitchFamily="34" charset="0"/>
              </a:defRPr>
            </a:lvl1pPr>
            <a:lvl2pPr marL="742950" indent="-285750" eaLnBrk="0" hangingPunct="0">
              <a:defRPr sz="4400" b="1">
                <a:solidFill>
                  <a:schemeClr val="tx1"/>
                </a:solidFill>
                <a:latin typeface="Arial" pitchFamily="34" charset="0"/>
                <a:cs typeface="Arial" pitchFamily="34" charset="0"/>
              </a:defRPr>
            </a:lvl2pPr>
            <a:lvl3pPr marL="1143000" indent="-228600" eaLnBrk="0" hangingPunct="0">
              <a:defRPr sz="4400" b="1">
                <a:solidFill>
                  <a:schemeClr val="tx1"/>
                </a:solidFill>
                <a:latin typeface="Arial" pitchFamily="34" charset="0"/>
                <a:cs typeface="Arial" pitchFamily="34" charset="0"/>
              </a:defRPr>
            </a:lvl3pPr>
            <a:lvl4pPr marL="1600200" indent="-228600" eaLnBrk="0" hangingPunct="0">
              <a:defRPr sz="4400" b="1">
                <a:solidFill>
                  <a:schemeClr val="tx1"/>
                </a:solidFill>
                <a:latin typeface="Arial" pitchFamily="34" charset="0"/>
                <a:cs typeface="Arial" pitchFamily="34" charset="0"/>
              </a:defRPr>
            </a:lvl4pPr>
            <a:lvl5pPr marL="2057400" indent="-228600" eaLnBrk="0" hangingPunct="0">
              <a:defRPr sz="4400" b="1">
                <a:solidFill>
                  <a:schemeClr val="tx1"/>
                </a:solidFill>
                <a:latin typeface="Arial" pitchFamily="34" charset="0"/>
                <a:cs typeface="Arial" pitchFamily="34" charset="0"/>
              </a:defRPr>
            </a:lvl5pPr>
            <a:lvl6pPr marL="2514600" indent="-228600" eaLnBrk="0" fontAlgn="base" hangingPunct="0">
              <a:spcBef>
                <a:spcPct val="0"/>
              </a:spcBef>
              <a:spcAft>
                <a:spcPct val="0"/>
              </a:spcAft>
              <a:defRPr sz="4400" b="1">
                <a:solidFill>
                  <a:schemeClr val="tx1"/>
                </a:solidFill>
                <a:latin typeface="Arial" pitchFamily="34" charset="0"/>
                <a:cs typeface="Arial" pitchFamily="34" charset="0"/>
              </a:defRPr>
            </a:lvl6pPr>
            <a:lvl7pPr marL="2971800" indent="-228600" eaLnBrk="0" fontAlgn="base" hangingPunct="0">
              <a:spcBef>
                <a:spcPct val="0"/>
              </a:spcBef>
              <a:spcAft>
                <a:spcPct val="0"/>
              </a:spcAft>
              <a:defRPr sz="4400" b="1">
                <a:solidFill>
                  <a:schemeClr val="tx1"/>
                </a:solidFill>
                <a:latin typeface="Arial" pitchFamily="34" charset="0"/>
                <a:cs typeface="Arial" pitchFamily="34" charset="0"/>
              </a:defRPr>
            </a:lvl7pPr>
            <a:lvl8pPr marL="3429000" indent="-228600" eaLnBrk="0" fontAlgn="base" hangingPunct="0">
              <a:spcBef>
                <a:spcPct val="0"/>
              </a:spcBef>
              <a:spcAft>
                <a:spcPct val="0"/>
              </a:spcAft>
              <a:defRPr sz="4400" b="1">
                <a:solidFill>
                  <a:schemeClr val="tx1"/>
                </a:solidFill>
                <a:latin typeface="Arial" pitchFamily="34" charset="0"/>
                <a:cs typeface="Arial" pitchFamily="34" charset="0"/>
              </a:defRPr>
            </a:lvl8pPr>
            <a:lvl9pPr marL="3886200" indent="-228600" eaLnBrk="0" fontAlgn="base" hangingPunct="0">
              <a:spcBef>
                <a:spcPct val="0"/>
              </a:spcBef>
              <a:spcAft>
                <a:spcPct val="0"/>
              </a:spcAft>
              <a:defRPr sz="4400" b="1">
                <a:solidFill>
                  <a:schemeClr val="tx1"/>
                </a:solidFill>
                <a:latin typeface="Arial" pitchFamily="34" charset="0"/>
                <a:cs typeface="Arial" pitchFamily="34" charset="0"/>
              </a:defRPr>
            </a:lvl9pPr>
          </a:lstStyle>
          <a:p>
            <a:pPr algn="ctr" eaLnBrk="1" hangingPunct="1">
              <a:defRPr/>
            </a:pPr>
            <a:endParaRPr kumimoji="1" lang="en-US" altLang="en-US"/>
          </a:p>
        </p:txBody>
      </p:sp>
      <p:pic>
        <p:nvPicPr>
          <p:cNvPr id="5" name="Picture 3" descr="ANABNR2"/>
          <p:cNvPicPr>
            <a:picLocks noChangeAspect="1" noChangeArrowheads="1"/>
          </p:cNvPicPr>
          <p:nvPr/>
        </p:nvPicPr>
        <p:blipFill>
          <a:blip r:embed="rId2">
            <a:extLst>
              <a:ext uri="{28A0092B-C50C-407E-A947-70E740481C1C}">
                <a14:useLocalDpi xmlns:a14="http://schemas.microsoft.com/office/drawing/2010/main" val="0"/>
              </a:ext>
            </a:extLst>
          </a:blip>
          <a:srcRect l="-900" t="-1314" r="-2" b="-36961"/>
          <a:stretch>
            <a:fillRect/>
          </a:stretch>
        </p:blipFill>
        <p:spPr bwMode="auto">
          <a:xfrm>
            <a:off x="533400" y="3200400"/>
            <a:ext cx="8458200" cy="1158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Rectangle 4"/>
          <p:cNvSpPr>
            <a:spLocks noChangeArrowheads="1"/>
          </p:cNvSpPr>
          <p:nvPr/>
        </p:nvSpPr>
        <p:spPr bwMode="hidden">
          <a:xfrm>
            <a:off x="795338" y="2895600"/>
            <a:ext cx="304800" cy="990600"/>
          </a:xfrm>
          <a:prstGeom prst="rect">
            <a:avLst/>
          </a:prstGeom>
          <a:solidFill>
            <a:schemeClr val="accent2">
              <a:alpha val="50195"/>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4400" b="1">
                <a:solidFill>
                  <a:schemeClr val="tx1"/>
                </a:solidFill>
                <a:latin typeface="Arial" pitchFamily="34" charset="0"/>
                <a:cs typeface="Arial" pitchFamily="34" charset="0"/>
              </a:defRPr>
            </a:lvl1pPr>
            <a:lvl2pPr marL="742950" indent="-285750" eaLnBrk="0" hangingPunct="0">
              <a:defRPr sz="4400" b="1">
                <a:solidFill>
                  <a:schemeClr val="tx1"/>
                </a:solidFill>
                <a:latin typeface="Arial" pitchFamily="34" charset="0"/>
                <a:cs typeface="Arial" pitchFamily="34" charset="0"/>
              </a:defRPr>
            </a:lvl2pPr>
            <a:lvl3pPr marL="1143000" indent="-228600" eaLnBrk="0" hangingPunct="0">
              <a:defRPr sz="4400" b="1">
                <a:solidFill>
                  <a:schemeClr val="tx1"/>
                </a:solidFill>
                <a:latin typeface="Arial" pitchFamily="34" charset="0"/>
                <a:cs typeface="Arial" pitchFamily="34" charset="0"/>
              </a:defRPr>
            </a:lvl3pPr>
            <a:lvl4pPr marL="1600200" indent="-228600" eaLnBrk="0" hangingPunct="0">
              <a:defRPr sz="4400" b="1">
                <a:solidFill>
                  <a:schemeClr val="tx1"/>
                </a:solidFill>
                <a:latin typeface="Arial" pitchFamily="34" charset="0"/>
                <a:cs typeface="Arial" pitchFamily="34" charset="0"/>
              </a:defRPr>
            </a:lvl4pPr>
            <a:lvl5pPr marL="2057400" indent="-228600" eaLnBrk="0" hangingPunct="0">
              <a:defRPr sz="4400" b="1">
                <a:solidFill>
                  <a:schemeClr val="tx1"/>
                </a:solidFill>
                <a:latin typeface="Arial" pitchFamily="34" charset="0"/>
                <a:cs typeface="Arial" pitchFamily="34" charset="0"/>
              </a:defRPr>
            </a:lvl5pPr>
            <a:lvl6pPr marL="2514600" indent="-228600" eaLnBrk="0" fontAlgn="base" hangingPunct="0">
              <a:spcBef>
                <a:spcPct val="0"/>
              </a:spcBef>
              <a:spcAft>
                <a:spcPct val="0"/>
              </a:spcAft>
              <a:defRPr sz="4400" b="1">
                <a:solidFill>
                  <a:schemeClr val="tx1"/>
                </a:solidFill>
                <a:latin typeface="Arial" pitchFamily="34" charset="0"/>
                <a:cs typeface="Arial" pitchFamily="34" charset="0"/>
              </a:defRPr>
            </a:lvl6pPr>
            <a:lvl7pPr marL="2971800" indent="-228600" eaLnBrk="0" fontAlgn="base" hangingPunct="0">
              <a:spcBef>
                <a:spcPct val="0"/>
              </a:spcBef>
              <a:spcAft>
                <a:spcPct val="0"/>
              </a:spcAft>
              <a:defRPr sz="4400" b="1">
                <a:solidFill>
                  <a:schemeClr val="tx1"/>
                </a:solidFill>
                <a:latin typeface="Arial" pitchFamily="34" charset="0"/>
                <a:cs typeface="Arial" pitchFamily="34" charset="0"/>
              </a:defRPr>
            </a:lvl7pPr>
            <a:lvl8pPr marL="3429000" indent="-228600" eaLnBrk="0" fontAlgn="base" hangingPunct="0">
              <a:spcBef>
                <a:spcPct val="0"/>
              </a:spcBef>
              <a:spcAft>
                <a:spcPct val="0"/>
              </a:spcAft>
              <a:defRPr sz="4400" b="1">
                <a:solidFill>
                  <a:schemeClr val="tx1"/>
                </a:solidFill>
                <a:latin typeface="Arial" pitchFamily="34" charset="0"/>
                <a:cs typeface="Arial" pitchFamily="34" charset="0"/>
              </a:defRPr>
            </a:lvl8pPr>
            <a:lvl9pPr marL="3886200" indent="-228600" eaLnBrk="0" fontAlgn="base" hangingPunct="0">
              <a:spcBef>
                <a:spcPct val="0"/>
              </a:spcBef>
              <a:spcAft>
                <a:spcPct val="0"/>
              </a:spcAft>
              <a:defRPr sz="4400" b="1">
                <a:solidFill>
                  <a:schemeClr val="tx1"/>
                </a:solidFill>
                <a:latin typeface="Arial" pitchFamily="34" charset="0"/>
                <a:cs typeface="Arial" pitchFamily="34" charset="0"/>
              </a:defRPr>
            </a:lvl9pPr>
          </a:lstStyle>
          <a:p>
            <a:pPr algn="ctr" eaLnBrk="1" hangingPunct="1">
              <a:defRPr/>
            </a:pPr>
            <a:endParaRPr kumimoji="1" lang="en-US" altLang="en-US"/>
          </a:p>
        </p:txBody>
      </p:sp>
      <p:sp>
        <p:nvSpPr>
          <p:cNvPr id="90117" name="Rectangle 5"/>
          <p:cNvSpPr>
            <a:spLocks noGrp="1" noChangeArrowheads="1"/>
          </p:cNvSpPr>
          <p:nvPr>
            <p:ph type="ctrTitle"/>
          </p:nvPr>
        </p:nvSpPr>
        <p:spPr>
          <a:xfrm>
            <a:off x="1143000" y="1981200"/>
            <a:ext cx="7772400" cy="1143000"/>
          </a:xfrm>
        </p:spPr>
        <p:txBody>
          <a:bodyPr/>
          <a:lstStyle>
            <a:lvl1pPr>
              <a:defRPr/>
            </a:lvl1pPr>
          </a:lstStyle>
          <a:p>
            <a:r>
              <a:rPr lang="en-GB"/>
              <a:t>Click to edit Master title style</a:t>
            </a:r>
          </a:p>
        </p:txBody>
      </p:sp>
      <p:sp>
        <p:nvSpPr>
          <p:cNvPr id="90118" name="Rectangle 6"/>
          <p:cNvSpPr>
            <a:spLocks noGrp="1" noChangeArrowheads="1"/>
          </p:cNvSpPr>
          <p:nvPr>
            <p:ph type="subTitle" idx="1"/>
          </p:nvPr>
        </p:nvSpPr>
        <p:spPr>
          <a:xfrm>
            <a:off x="2038350" y="4351338"/>
            <a:ext cx="6400800" cy="1371600"/>
          </a:xfrm>
        </p:spPr>
        <p:txBody>
          <a:bodyPr/>
          <a:lstStyle>
            <a:lvl1pPr marL="0" indent="0">
              <a:buFont typeface="Wingdings" pitchFamily="2" charset="2"/>
              <a:buNone/>
              <a:defRPr/>
            </a:lvl1pPr>
          </a:lstStyle>
          <a:p>
            <a:r>
              <a:rPr lang="en-GB"/>
              <a:t>Click to edit Master subtitle style</a:t>
            </a:r>
          </a:p>
        </p:txBody>
      </p:sp>
      <p:sp>
        <p:nvSpPr>
          <p:cNvPr id="7" name="Rectangle 7"/>
          <p:cNvSpPr>
            <a:spLocks noGrp="1" noChangeArrowheads="1"/>
          </p:cNvSpPr>
          <p:nvPr>
            <p:ph type="dt" sz="half" idx="10"/>
          </p:nvPr>
        </p:nvSpPr>
        <p:spPr>
          <a:xfrm>
            <a:off x="685800" y="6324600"/>
            <a:ext cx="1905000" cy="457200"/>
          </a:xfrm>
        </p:spPr>
        <p:txBody>
          <a:bodyPr/>
          <a:lstStyle>
            <a:lvl1pPr>
              <a:defRPr/>
            </a:lvl1pPr>
          </a:lstStyle>
          <a:p>
            <a:pPr>
              <a:defRPr/>
            </a:pPr>
            <a:endParaRPr lang="en-GB"/>
          </a:p>
        </p:txBody>
      </p:sp>
      <p:sp>
        <p:nvSpPr>
          <p:cNvPr id="8" name="Rectangle 8"/>
          <p:cNvSpPr>
            <a:spLocks noGrp="1" noChangeArrowheads="1"/>
          </p:cNvSpPr>
          <p:nvPr>
            <p:ph type="ftr" sz="quarter" idx="11"/>
          </p:nvPr>
        </p:nvSpPr>
        <p:spPr>
          <a:xfrm>
            <a:off x="3124200" y="6324600"/>
            <a:ext cx="2895600" cy="457200"/>
          </a:xfrm>
        </p:spPr>
        <p:txBody>
          <a:bodyPr/>
          <a:lstStyle>
            <a:lvl1pPr>
              <a:defRPr/>
            </a:lvl1pPr>
          </a:lstStyle>
          <a:p>
            <a:pPr>
              <a:defRPr/>
            </a:pPr>
            <a:endParaRPr lang="en-GB"/>
          </a:p>
        </p:txBody>
      </p:sp>
      <p:sp>
        <p:nvSpPr>
          <p:cNvPr id="9" name="Rectangle 9"/>
          <p:cNvSpPr>
            <a:spLocks noGrp="1" noChangeArrowheads="1"/>
          </p:cNvSpPr>
          <p:nvPr>
            <p:ph type="sldNum" sz="quarter" idx="12"/>
          </p:nvPr>
        </p:nvSpPr>
        <p:spPr>
          <a:xfrm>
            <a:off x="6553200" y="6324600"/>
            <a:ext cx="1905000" cy="457200"/>
          </a:xfrm>
        </p:spPr>
        <p:txBody>
          <a:bodyPr/>
          <a:lstStyle>
            <a:lvl1pPr>
              <a:defRPr sz="1400"/>
            </a:lvl1pPr>
          </a:lstStyle>
          <a:p>
            <a:pPr>
              <a:defRPr/>
            </a:pPr>
            <a:fld id="{CAEDEDBC-9376-48DD-A9A4-692708403BBA}" type="slidenum">
              <a:rPr lang="en-GB"/>
              <a:pPr>
                <a:defRPr/>
              </a:pPr>
              <a:t>‹#›</a:t>
            </a:fld>
            <a:endParaRPr lang="en-GB"/>
          </a:p>
        </p:txBody>
      </p:sp>
    </p:spTree>
    <p:extLst>
      <p:ext uri="{BB962C8B-B14F-4D97-AF65-F5344CB8AC3E}">
        <p14:creationId xmlns:p14="http://schemas.microsoft.com/office/powerpoint/2010/main" val="65064101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7"/>
          <p:cNvSpPr>
            <a:spLocks noGrp="1" noChangeArrowheads="1"/>
          </p:cNvSpPr>
          <p:nvPr>
            <p:ph type="dt" sz="half" idx="10"/>
          </p:nvPr>
        </p:nvSpPr>
        <p:spPr>
          <a:ln/>
        </p:spPr>
        <p:txBody>
          <a:bodyPr/>
          <a:lstStyle>
            <a:lvl1pPr>
              <a:defRPr/>
            </a:lvl1pPr>
          </a:lstStyle>
          <a:p>
            <a:pPr>
              <a:defRPr/>
            </a:pPr>
            <a:endParaRPr lang="en-GB"/>
          </a:p>
        </p:txBody>
      </p:sp>
      <p:sp>
        <p:nvSpPr>
          <p:cNvPr id="5" name="Rectangle 8"/>
          <p:cNvSpPr>
            <a:spLocks noGrp="1" noChangeArrowheads="1"/>
          </p:cNvSpPr>
          <p:nvPr>
            <p:ph type="ftr" sz="quarter" idx="11"/>
          </p:nvPr>
        </p:nvSpPr>
        <p:spPr>
          <a:ln/>
        </p:spPr>
        <p:txBody>
          <a:bodyPr/>
          <a:lstStyle>
            <a:lvl1pPr>
              <a:defRPr/>
            </a:lvl1pPr>
          </a:lstStyle>
          <a:p>
            <a:pPr>
              <a:defRPr/>
            </a:pPr>
            <a:endParaRPr lang="en-GB"/>
          </a:p>
        </p:txBody>
      </p:sp>
      <p:sp>
        <p:nvSpPr>
          <p:cNvPr id="6" name="Rectangle 11"/>
          <p:cNvSpPr>
            <a:spLocks noGrp="1" noChangeArrowheads="1"/>
          </p:cNvSpPr>
          <p:nvPr>
            <p:ph type="sldNum" sz="quarter" idx="12"/>
          </p:nvPr>
        </p:nvSpPr>
        <p:spPr>
          <a:ln/>
        </p:spPr>
        <p:txBody>
          <a:bodyPr/>
          <a:lstStyle>
            <a:lvl1pPr>
              <a:defRPr/>
            </a:lvl1pPr>
          </a:lstStyle>
          <a:p>
            <a:pPr>
              <a:defRPr/>
            </a:pPr>
            <a:fld id="{08906AC1-F851-4A30-B17F-7C1C48656A2F}" type="slidenum">
              <a:rPr lang="en-GB"/>
              <a:pPr>
                <a:defRPr/>
              </a:pPr>
              <a:t>‹#›</a:t>
            </a:fld>
            <a:endParaRPr lang="en-GB" sz="1400"/>
          </a:p>
        </p:txBody>
      </p:sp>
    </p:spTree>
    <p:extLst>
      <p:ext uri="{BB962C8B-B14F-4D97-AF65-F5344CB8AC3E}">
        <p14:creationId xmlns:p14="http://schemas.microsoft.com/office/powerpoint/2010/main" val="187742015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7"/>
          <p:cNvSpPr>
            <a:spLocks noGrp="1" noChangeArrowheads="1"/>
          </p:cNvSpPr>
          <p:nvPr>
            <p:ph type="dt" sz="half" idx="10"/>
          </p:nvPr>
        </p:nvSpPr>
        <p:spPr>
          <a:ln/>
        </p:spPr>
        <p:txBody>
          <a:bodyPr/>
          <a:lstStyle>
            <a:lvl1pPr>
              <a:defRPr/>
            </a:lvl1pPr>
          </a:lstStyle>
          <a:p>
            <a:pPr>
              <a:defRPr/>
            </a:pPr>
            <a:endParaRPr lang="en-GB"/>
          </a:p>
        </p:txBody>
      </p:sp>
      <p:sp>
        <p:nvSpPr>
          <p:cNvPr id="5" name="Rectangle 8"/>
          <p:cNvSpPr>
            <a:spLocks noGrp="1" noChangeArrowheads="1"/>
          </p:cNvSpPr>
          <p:nvPr>
            <p:ph type="ftr" sz="quarter" idx="11"/>
          </p:nvPr>
        </p:nvSpPr>
        <p:spPr>
          <a:ln/>
        </p:spPr>
        <p:txBody>
          <a:bodyPr/>
          <a:lstStyle>
            <a:lvl1pPr>
              <a:defRPr/>
            </a:lvl1pPr>
          </a:lstStyle>
          <a:p>
            <a:pPr>
              <a:defRPr/>
            </a:pPr>
            <a:endParaRPr lang="en-GB"/>
          </a:p>
        </p:txBody>
      </p:sp>
      <p:sp>
        <p:nvSpPr>
          <p:cNvPr id="6" name="Rectangle 11"/>
          <p:cNvSpPr>
            <a:spLocks noGrp="1" noChangeArrowheads="1"/>
          </p:cNvSpPr>
          <p:nvPr>
            <p:ph type="sldNum" sz="quarter" idx="12"/>
          </p:nvPr>
        </p:nvSpPr>
        <p:spPr>
          <a:ln/>
        </p:spPr>
        <p:txBody>
          <a:bodyPr/>
          <a:lstStyle>
            <a:lvl1pPr>
              <a:defRPr/>
            </a:lvl1pPr>
          </a:lstStyle>
          <a:p>
            <a:pPr>
              <a:defRPr/>
            </a:pPr>
            <a:fld id="{1E590155-9F7F-4B70-A689-BFD61EE2F5CB}" type="slidenum">
              <a:rPr lang="en-GB"/>
              <a:pPr>
                <a:defRPr/>
              </a:pPr>
              <a:t>‹#›</a:t>
            </a:fld>
            <a:endParaRPr lang="en-GB" sz="1400"/>
          </a:p>
        </p:txBody>
      </p:sp>
    </p:spTree>
    <p:extLst>
      <p:ext uri="{BB962C8B-B14F-4D97-AF65-F5344CB8AC3E}">
        <p14:creationId xmlns:p14="http://schemas.microsoft.com/office/powerpoint/2010/main" val="132126867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1066800" y="210185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5029200" y="210185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Rectangle 7"/>
          <p:cNvSpPr>
            <a:spLocks noGrp="1" noChangeArrowheads="1"/>
          </p:cNvSpPr>
          <p:nvPr>
            <p:ph type="dt" sz="half" idx="10"/>
          </p:nvPr>
        </p:nvSpPr>
        <p:spPr>
          <a:ln/>
        </p:spPr>
        <p:txBody>
          <a:bodyPr/>
          <a:lstStyle>
            <a:lvl1pPr>
              <a:defRPr/>
            </a:lvl1pPr>
          </a:lstStyle>
          <a:p>
            <a:pPr>
              <a:defRPr/>
            </a:pPr>
            <a:endParaRPr lang="en-GB"/>
          </a:p>
        </p:txBody>
      </p:sp>
      <p:sp>
        <p:nvSpPr>
          <p:cNvPr id="6" name="Rectangle 8"/>
          <p:cNvSpPr>
            <a:spLocks noGrp="1" noChangeArrowheads="1"/>
          </p:cNvSpPr>
          <p:nvPr>
            <p:ph type="ftr" sz="quarter" idx="11"/>
          </p:nvPr>
        </p:nvSpPr>
        <p:spPr>
          <a:ln/>
        </p:spPr>
        <p:txBody>
          <a:bodyPr/>
          <a:lstStyle>
            <a:lvl1pPr>
              <a:defRPr/>
            </a:lvl1pPr>
          </a:lstStyle>
          <a:p>
            <a:pPr>
              <a:defRPr/>
            </a:pPr>
            <a:endParaRPr lang="en-GB"/>
          </a:p>
        </p:txBody>
      </p:sp>
      <p:sp>
        <p:nvSpPr>
          <p:cNvPr id="7" name="Rectangle 11"/>
          <p:cNvSpPr>
            <a:spLocks noGrp="1" noChangeArrowheads="1"/>
          </p:cNvSpPr>
          <p:nvPr>
            <p:ph type="sldNum" sz="quarter" idx="12"/>
          </p:nvPr>
        </p:nvSpPr>
        <p:spPr>
          <a:ln/>
        </p:spPr>
        <p:txBody>
          <a:bodyPr/>
          <a:lstStyle>
            <a:lvl1pPr>
              <a:defRPr/>
            </a:lvl1pPr>
          </a:lstStyle>
          <a:p>
            <a:pPr>
              <a:defRPr/>
            </a:pPr>
            <a:fld id="{5AB2165B-5038-46A9-A715-1369F94C0D8A}" type="slidenum">
              <a:rPr lang="en-GB"/>
              <a:pPr>
                <a:defRPr/>
              </a:pPr>
              <a:t>‹#›</a:t>
            </a:fld>
            <a:endParaRPr lang="en-GB" sz="1400"/>
          </a:p>
        </p:txBody>
      </p:sp>
    </p:spTree>
    <p:extLst>
      <p:ext uri="{BB962C8B-B14F-4D97-AF65-F5344CB8AC3E}">
        <p14:creationId xmlns:p14="http://schemas.microsoft.com/office/powerpoint/2010/main" val="371322020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Rectangle 7"/>
          <p:cNvSpPr>
            <a:spLocks noGrp="1" noChangeArrowheads="1"/>
          </p:cNvSpPr>
          <p:nvPr>
            <p:ph type="dt" sz="half" idx="10"/>
          </p:nvPr>
        </p:nvSpPr>
        <p:spPr>
          <a:ln/>
        </p:spPr>
        <p:txBody>
          <a:bodyPr/>
          <a:lstStyle>
            <a:lvl1pPr>
              <a:defRPr/>
            </a:lvl1pPr>
          </a:lstStyle>
          <a:p>
            <a:pPr>
              <a:defRPr/>
            </a:pPr>
            <a:endParaRPr lang="en-GB"/>
          </a:p>
        </p:txBody>
      </p:sp>
      <p:sp>
        <p:nvSpPr>
          <p:cNvPr id="8" name="Rectangle 8"/>
          <p:cNvSpPr>
            <a:spLocks noGrp="1" noChangeArrowheads="1"/>
          </p:cNvSpPr>
          <p:nvPr>
            <p:ph type="ftr" sz="quarter" idx="11"/>
          </p:nvPr>
        </p:nvSpPr>
        <p:spPr>
          <a:ln/>
        </p:spPr>
        <p:txBody>
          <a:bodyPr/>
          <a:lstStyle>
            <a:lvl1pPr>
              <a:defRPr/>
            </a:lvl1pPr>
          </a:lstStyle>
          <a:p>
            <a:pPr>
              <a:defRPr/>
            </a:pPr>
            <a:endParaRPr lang="en-GB"/>
          </a:p>
        </p:txBody>
      </p:sp>
      <p:sp>
        <p:nvSpPr>
          <p:cNvPr id="9" name="Rectangle 11"/>
          <p:cNvSpPr>
            <a:spLocks noGrp="1" noChangeArrowheads="1"/>
          </p:cNvSpPr>
          <p:nvPr>
            <p:ph type="sldNum" sz="quarter" idx="12"/>
          </p:nvPr>
        </p:nvSpPr>
        <p:spPr>
          <a:ln/>
        </p:spPr>
        <p:txBody>
          <a:bodyPr/>
          <a:lstStyle>
            <a:lvl1pPr>
              <a:defRPr/>
            </a:lvl1pPr>
          </a:lstStyle>
          <a:p>
            <a:pPr>
              <a:defRPr/>
            </a:pPr>
            <a:fld id="{274B7881-CAB0-4D3B-9AE0-94EBC826D721}" type="slidenum">
              <a:rPr lang="en-GB"/>
              <a:pPr>
                <a:defRPr/>
              </a:pPr>
              <a:t>‹#›</a:t>
            </a:fld>
            <a:endParaRPr lang="en-GB" sz="1400"/>
          </a:p>
        </p:txBody>
      </p:sp>
    </p:spTree>
    <p:extLst>
      <p:ext uri="{BB962C8B-B14F-4D97-AF65-F5344CB8AC3E}">
        <p14:creationId xmlns:p14="http://schemas.microsoft.com/office/powerpoint/2010/main" val="76908548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Rectangle 7"/>
          <p:cNvSpPr>
            <a:spLocks noGrp="1" noChangeArrowheads="1"/>
          </p:cNvSpPr>
          <p:nvPr>
            <p:ph type="dt" sz="half" idx="10"/>
          </p:nvPr>
        </p:nvSpPr>
        <p:spPr>
          <a:ln/>
        </p:spPr>
        <p:txBody>
          <a:bodyPr/>
          <a:lstStyle>
            <a:lvl1pPr>
              <a:defRPr/>
            </a:lvl1pPr>
          </a:lstStyle>
          <a:p>
            <a:pPr>
              <a:defRPr/>
            </a:pPr>
            <a:endParaRPr lang="en-GB"/>
          </a:p>
        </p:txBody>
      </p:sp>
      <p:sp>
        <p:nvSpPr>
          <p:cNvPr id="4" name="Rectangle 8"/>
          <p:cNvSpPr>
            <a:spLocks noGrp="1" noChangeArrowheads="1"/>
          </p:cNvSpPr>
          <p:nvPr>
            <p:ph type="ftr" sz="quarter" idx="11"/>
          </p:nvPr>
        </p:nvSpPr>
        <p:spPr>
          <a:ln/>
        </p:spPr>
        <p:txBody>
          <a:bodyPr/>
          <a:lstStyle>
            <a:lvl1pPr>
              <a:defRPr/>
            </a:lvl1pPr>
          </a:lstStyle>
          <a:p>
            <a:pPr>
              <a:defRPr/>
            </a:pPr>
            <a:endParaRPr lang="en-GB"/>
          </a:p>
        </p:txBody>
      </p:sp>
      <p:sp>
        <p:nvSpPr>
          <p:cNvPr id="5" name="Rectangle 11"/>
          <p:cNvSpPr>
            <a:spLocks noGrp="1" noChangeArrowheads="1"/>
          </p:cNvSpPr>
          <p:nvPr>
            <p:ph type="sldNum" sz="quarter" idx="12"/>
          </p:nvPr>
        </p:nvSpPr>
        <p:spPr>
          <a:ln/>
        </p:spPr>
        <p:txBody>
          <a:bodyPr/>
          <a:lstStyle>
            <a:lvl1pPr>
              <a:defRPr/>
            </a:lvl1pPr>
          </a:lstStyle>
          <a:p>
            <a:pPr>
              <a:defRPr/>
            </a:pPr>
            <a:fld id="{18D6E570-3202-48A4-9CA5-EF4D1AFCAD09}" type="slidenum">
              <a:rPr lang="en-GB"/>
              <a:pPr>
                <a:defRPr/>
              </a:pPr>
              <a:t>‹#›</a:t>
            </a:fld>
            <a:endParaRPr lang="en-GB" sz="1400"/>
          </a:p>
        </p:txBody>
      </p:sp>
    </p:spTree>
    <p:extLst>
      <p:ext uri="{BB962C8B-B14F-4D97-AF65-F5344CB8AC3E}">
        <p14:creationId xmlns:p14="http://schemas.microsoft.com/office/powerpoint/2010/main" val="416518119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7"/>
          <p:cNvSpPr>
            <a:spLocks noGrp="1" noChangeArrowheads="1"/>
          </p:cNvSpPr>
          <p:nvPr>
            <p:ph type="dt" sz="half" idx="10"/>
          </p:nvPr>
        </p:nvSpPr>
        <p:spPr>
          <a:ln/>
        </p:spPr>
        <p:txBody>
          <a:bodyPr/>
          <a:lstStyle>
            <a:lvl1pPr>
              <a:defRPr/>
            </a:lvl1pPr>
          </a:lstStyle>
          <a:p>
            <a:pPr>
              <a:defRPr/>
            </a:pPr>
            <a:endParaRPr lang="en-GB"/>
          </a:p>
        </p:txBody>
      </p:sp>
      <p:sp>
        <p:nvSpPr>
          <p:cNvPr id="3" name="Rectangle 8"/>
          <p:cNvSpPr>
            <a:spLocks noGrp="1" noChangeArrowheads="1"/>
          </p:cNvSpPr>
          <p:nvPr>
            <p:ph type="ftr" sz="quarter" idx="11"/>
          </p:nvPr>
        </p:nvSpPr>
        <p:spPr>
          <a:ln/>
        </p:spPr>
        <p:txBody>
          <a:bodyPr/>
          <a:lstStyle>
            <a:lvl1pPr>
              <a:defRPr/>
            </a:lvl1pPr>
          </a:lstStyle>
          <a:p>
            <a:pPr>
              <a:defRPr/>
            </a:pPr>
            <a:endParaRPr lang="en-GB"/>
          </a:p>
        </p:txBody>
      </p:sp>
      <p:sp>
        <p:nvSpPr>
          <p:cNvPr id="4" name="Rectangle 11"/>
          <p:cNvSpPr>
            <a:spLocks noGrp="1" noChangeArrowheads="1"/>
          </p:cNvSpPr>
          <p:nvPr>
            <p:ph type="sldNum" sz="quarter" idx="12"/>
          </p:nvPr>
        </p:nvSpPr>
        <p:spPr>
          <a:ln/>
        </p:spPr>
        <p:txBody>
          <a:bodyPr/>
          <a:lstStyle>
            <a:lvl1pPr>
              <a:defRPr/>
            </a:lvl1pPr>
          </a:lstStyle>
          <a:p>
            <a:pPr>
              <a:defRPr/>
            </a:pPr>
            <a:fld id="{D26BBFF6-741E-49F3-B364-227193749021}" type="slidenum">
              <a:rPr lang="en-GB"/>
              <a:pPr>
                <a:defRPr/>
              </a:pPr>
              <a:t>‹#›</a:t>
            </a:fld>
            <a:endParaRPr lang="en-GB" sz="1400"/>
          </a:p>
        </p:txBody>
      </p:sp>
    </p:spTree>
    <p:extLst>
      <p:ext uri="{BB962C8B-B14F-4D97-AF65-F5344CB8AC3E}">
        <p14:creationId xmlns:p14="http://schemas.microsoft.com/office/powerpoint/2010/main" val="112520795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lvl1pPr>
              <a:lnSpc>
                <a:spcPct val="100000"/>
              </a:lnSpc>
              <a:buSzPct val="100000"/>
              <a:defRPr/>
            </a:lvl1pPr>
            <a:lvl2pPr>
              <a:lnSpc>
                <a:spcPct val="100000"/>
              </a:lnSpc>
              <a:defRPr/>
            </a:lvl2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Tree>
    <p:extLst>
      <p:ext uri="{BB962C8B-B14F-4D97-AF65-F5344CB8AC3E}">
        <p14:creationId xmlns:p14="http://schemas.microsoft.com/office/powerpoint/2010/main" val="422467828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7"/>
          <p:cNvSpPr>
            <a:spLocks noGrp="1" noChangeArrowheads="1"/>
          </p:cNvSpPr>
          <p:nvPr>
            <p:ph type="dt" sz="half" idx="10"/>
          </p:nvPr>
        </p:nvSpPr>
        <p:spPr>
          <a:ln/>
        </p:spPr>
        <p:txBody>
          <a:bodyPr/>
          <a:lstStyle>
            <a:lvl1pPr>
              <a:defRPr/>
            </a:lvl1pPr>
          </a:lstStyle>
          <a:p>
            <a:pPr>
              <a:defRPr/>
            </a:pPr>
            <a:endParaRPr lang="en-GB"/>
          </a:p>
        </p:txBody>
      </p:sp>
      <p:sp>
        <p:nvSpPr>
          <p:cNvPr id="6" name="Rectangle 8"/>
          <p:cNvSpPr>
            <a:spLocks noGrp="1" noChangeArrowheads="1"/>
          </p:cNvSpPr>
          <p:nvPr>
            <p:ph type="ftr" sz="quarter" idx="11"/>
          </p:nvPr>
        </p:nvSpPr>
        <p:spPr>
          <a:ln/>
        </p:spPr>
        <p:txBody>
          <a:bodyPr/>
          <a:lstStyle>
            <a:lvl1pPr>
              <a:defRPr/>
            </a:lvl1pPr>
          </a:lstStyle>
          <a:p>
            <a:pPr>
              <a:defRPr/>
            </a:pPr>
            <a:endParaRPr lang="en-GB"/>
          </a:p>
        </p:txBody>
      </p:sp>
      <p:sp>
        <p:nvSpPr>
          <p:cNvPr id="7" name="Rectangle 11"/>
          <p:cNvSpPr>
            <a:spLocks noGrp="1" noChangeArrowheads="1"/>
          </p:cNvSpPr>
          <p:nvPr>
            <p:ph type="sldNum" sz="quarter" idx="12"/>
          </p:nvPr>
        </p:nvSpPr>
        <p:spPr>
          <a:ln/>
        </p:spPr>
        <p:txBody>
          <a:bodyPr/>
          <a:lstStyle>
            <a:lvl1pPr>
              <a:defRPr/>
            </a:lvl1pPr>
          </a:lstStyle>
          <a:p>
            <a:pPr>
              <a:defRPr/>
            </a:pPr>
            <a:fld id="{A2567625-C519-41B0-8A17-AA07283BA7F5}" type="slidenum">
              <a:rPr lang="en-GB"/>
              <a:pPr>
                <a:defRPr/>
              </a:pPr>
              <a:t>‹#›</a:t>
            </a:fld>
            <a:endParaRPr lang="en-GB" sz="1400"/>
          </a:p>
        </p:txBody>
      </p:sp>
    </p:spTree>
    <p:extLst>
      <p:ext uri="{BB962C8B-B14F-4D97-AF65-F5344CB8AC3E}">
        <p14:creationId xmlns:p14="http://schemas.microsoft.com/office/powerpoint/2010/main" val="400366635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7"/>
          <p:cNvSpPr>
            <a:spLocks noGrp="1" noChangeArrowheads="1"/>
          </p:cNvSpPr>
          <p:nvPr>
            <p:ph type="dt" sz="half" idx="10"/>
          </p:nvPr>
        </p:nvSpPr>
        <p:spPr>
          <a:ln/>
        </p:spPr>
        <p:txBody>
          <a:bodyPr/>
          <a:lstStyle>
            <a:lvl1pPr>
              <a:defRPr/>
            </a:lvl1pPr>
          </a:lstStyle>
          <a:p>
            <a:pPr>
              <a:defRPr/>
            </a:pPr>
            <a:endParaRPr lang="en-GB"/>
          </a:p>
        </p:txBody>
      </p:sp>
      <p:sp>
        <p:nvSpPr>
          <p:cNvPr id="6" name="Rectangle 8"/>
          <p:cNvSpPr>
            <a:spLocks noGrp="1" noChangeArrowheads="1"/>
          </p:cNvSpPr>
          <p:nvPr>
            <p:ph type="ftr" sz="quarter" idx="11"/>
          </p:nvPr>
        </p:nvSpPr>
        <p:spPr>
          <a:ln/>
        </p:spPr>
        <p:txBody>
          <a:bodyPr/>
          <a:lstStyle>
            <a:lvl1pPr>
              <a:defRPr/>
            </a:lvl1pPr>
          </a:lstStyle>
          <a:p>
            <a:pPr>
              <a:defRPr/>
            </a:pPr>
            <a:endParaRPr lang="en-GB"/>
          </a:p>
        </p:txBody>
      </p:sp>
      <p:sp>
        <p:nvSpPr>
          <p:cNvPr id="7" name="Rectangle 11"/>
          <p:cNvSpPr>
            <a:spLocks noGrp="1" noChangeArrowheads="1"/>
          </p:cNvSpPr>
          <p:nvPr>
            <p:ph type="sldNum" sz="quarter" idx="12"/>
          </p:nvPr>
        </p:nvSpPr>
        <p:spPr>
          <a:ln/>
        </p:spPr>
        <p:txBody>
          <a:bodyPr/>
          <a:lstStyle>
            <a:lvl1pPr>
              <a:defRPr/>
            </a:lvl1pPr>
          </a:lstStyle>
          <a:p>
            <a:pPr>
              <a:defRPr/>
            </a:pPr>
            <a:fld id="{76221DA7-624C-4BA9-AE80-7F28ABA14CE8}" type="slidenum">
              <a:rPr lang="en-GB"/>
              <a:pPr>
                <a:defRPr/>
              </a:pPr>
              <a:t>‹#›</a:t>
            </a:fld>
            <a:endParaRPr lang="en-GB" sz="1400"/>
          </a:p>
        </p:txBody>
      </p:sp>
    </p:spTree>
    <p:extLst>
      <p:ext uri="{BB962C8B-B14F-4D97-AF65-F5344CB8AC3E}">
        <p14:creationId xmlns:p14="http://schemas.microsoft.com/office/powerpoint/2010/main" val="87079441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7"/>
          <p:cNvSpPr>
            <a:spLocks noGrp="1" noChangeArrowheads="1"/>
          </p:cNvSpPr>
          <p:nvPr>
            <p:ph type="dt" sz="half" idx="10"/>
          </p:nvPr>
        </p:nvSpPr>
        <p:spPr>
          <a:ln/>
        </p:spPr>
        <p:txBody>
          <a:bodyPr/>
          <a:lstStyle>
            <a:lvl1pPr>
              <a:defRPr/>
            </a:lvl1pPr>
          </a:lstStyle>
          <a:p>
            <a:pPr>
              <a:defRPr/>
            </a:pPr>
            <a:endParaRPr lang="en-GB"/>
          </a:p>
        </p:txBody>
      </p:sp>
      <p:sp>
        <p:nvSpPr>
          <p:cNvPr id="5" name="Rectangle 8"/>
          <p:cNvSpPr>
            <a:spLocks noGrp="1" noChangeArrowheads="1"/>
          </p:cNvSpPr>
          <p:nvPr>
            <p:ph type="ftr" sz="quarter" idx="11"/>
          </p:nvPr>
        </p:nvSpPr>
        <p:spPr>
          <a:ln/>
        </p:spPr>
        <p:txBody>
          <a:bodyPr/>
          <a:lstStyle>
            <a:lvl1pPr>
              <a:defRPr/>
            </a:lvl1pPr>
          </a:lstStyle>
          <a:p>
            <a:pPr>
              <a:defRPr/>
            </a:pPr>
            <a:endParaRPr lang="en-GB"/>
          </a:p>
        </p:txBody>
      </p:sp>
      <p:sp>
        <p:nvSpPr>
          <p:cNvPr id="6" name="Rectangle 11"/>
          <p:cNvSpPr>
            <a:spLocks noGrp="1" noChangeArrowheads="1"/>
          </p:cNvSpPr>
          <p:nvPr>
            <p:ph type="sldNum" sz="quarter" idx="12"/>
          </p:nvPr>
        </p:nvSpPr>
        <p:spPr>
          <a:ln/>
        </p:spPr>
        <p:txBody>
          <a:bodyPr/>
          <a:lstStyle>
            <a:lvl1pPr>
              <a:defRPr/>
            </a:lvl1pPr>
          </a:lstStyle>
          <a:p>
            <a:pPr>
              <a:defRPr/>
            </a:pPr>
            <a:fld id="{11E12825-EB2A-4A6F-B41A-5F93219DE908}" type="slidenum">
              <a:rPr lang="en-GB"/>
              <a:pPr>
                <a:defRPr/>
              </a:pPr>
              <a:t>‹#›</a:t>
            </a:fld>
            <a:endParaRPr lang="en-GB" sz="1400"/>
          </a:p>
        </p:txBody>
      </p:sp>
    </p:spTree>
    <p:extLst>
      <p:ext uri="{BB962C8B-B14F-4D97-AF65-F5344CB8AC3E}">
        <p14:creationId xmlns:p14="http://schemas.microsoft.com/office/powerpoint/2010/main" val="361194761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96100" y="838200"/>
            <a:ext cx="1943100" cy="5378450"/>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1066800" y="838200"/>
            <a:ext cx="5676900" cy="537845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7"/>
          <p:cNvSpPr>
            <a:spLocks noGrp="1" noChangeArrowheads="1"/>
          </p:cNvSpPr>
          <p:nvPr>
            <p:ph type="dt" sz="half" idx="10"/>
          </p:nvPr>
        </p:nvSpPr>
        <p:spPr>
          <a:ln/>
        </p:spPr>
        <p:txBody>
          <a:bodyPr/>
          <a:lstStyle>
            <a:lvl1pPr>
              <a:defRPr/>
            </a:lvl1pPr>
          </a:lstStyle>
          <a:p>
            <a:pPr>
              <a:defRPr/>
            </a:pPr>
            <a:endParaRPr lang="en-GB"/>
          </a:p>
        </p:txBody>
      </p:sp>
      <p:sp>
        <p:nvSpPr>
          <p:cNvPr id="5" name="Rectangle 8"/>
          <p:cNvSpPr>
            <a:spLocks noGrp="1" noChangeArrowheads="1"/>
          </p:cNvSpPr>
          <p:nvPr>
            <p:ph type="ftr" sz="quarter" idx="11"/>
          </p:nvPr>
        </p:nvSpPr>
        <p:spPr>
          <a:ln/>
        </p:spPr>
        <p:txBody>
          <a:bodyPr/>
          <a:lstStyle>
            <a:lvl1pPr>
              <a:defRPr/>
            </a:lvl1pPr>
          </a:lstStyle>
          <a:p>
            <a:pPr>
              <a:defRPr/>
            </a:pPr>
            <a:endParaRPr lang="en-GB"/>
          </a:p>
        </p:txBody>
      </p:sp>
      <p:sp>
        <p:nvSpPr>
          <p:cNvPr id="6" name="Rectangle 11"/>
          <p:cNvSpPr>
            <a:spLocks noGrp="1" noChangeArrowheads="1"/>
          </p:cNvSpPr>
          <p:nvPr>
            <p:ph type="sldNum" sz="quarter" idx="12"/>
          </p:nvPr>
        </p:nvSpPr>
        <p:spPr>
          <a:ln/>
        </p:spPr>
        <p:txBody>
          <a:bodyPr/>
          <a:lstStyle>
            <a:lvl1pPr>
              <a:defRPr/>
            </a:lvl1pPr>
          </a:lstStyle>
          <a:p>
            <a:pPr>
              <a:defRPr/>
            </a:pPr>
            <a:fld id="{68E2F399-A03A-40D3-A2B8-6F2069092D69}" type="slidenum">
              <a:rPr lang="en-GB"/>
              <a:pPr>
                <a:defRPr/>
              </a:pPr>
              <a:t>‹#›</a:t>
            </a:fld>
            <a:endParaRPr lang="en-GB" sz="1400"/>
          </a:p>
        </p:txBody>
      </p:sp>
    </p:spTree>
    <p:extLst>
      <p:ext uri="{BB962C8B-B14F-4D97-AF65-F5344CB8AC3E}">
        <p14:creationId xmlns:p14="http://schemas.microsoft.com/office/powerpoint/2010/main" val="169760314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1066800" y="838200"/>
            <a:ext cx="7772400" cy="1143000"/>
          </a:xfrm>
        </p:spPr>
        <p:txBody>
          <a:bodyPr/>
          <a:lstStyle/>
          <a:p>
            <a:r>
              <a:rPr lang="en-US"/>
              <a:t>Click to edit Master title style</a:t>
            </a:r>
            <a:endParaRPr lang="en-GB"/>
          </a:p>
        </p:txBody>
      </p:sp>
      <p:sp>
        <p:nvSpPr>
          <p:cNvPr id="3" name="Table Placeholder 2"/>
          <p:cNvSpPr>
            <a:spLocks noGrp="1"/>
          </p:cNvSpPr>
          <p:nvPr>
            <p:ph type="tbl" idx="1"/>
          </p:nvPr>
        </p:nvSpPr>
        <p:spPr>
          <a:xfrm>
            <a:off x="1066800" y="2101850"/>
            <a:ext cx="7772400" cy="4114800"/>
          </a:xfrm>
        </p:spPr>
        <p:txBody>
          <a:bodyPr/>
          <a:lstStyle/>
          <a:p>
            <a:pPr lvl="0"/>
            <a:endParaRPr lang="en-GB" noProof="0"/>
          </a:p>
        </p:txBody>
      </p:sp>
      <p:sp>
        <p:nvSpPr>
          <p:cNvPr id="4" name="Rectangle 7"/>
          <p:cNvSpPr>
            <a:spLocks noGrp="1" noChangeArrowheads="1"/>
          </p:cNvSpPr>
          <p:nvPr>
            <p:ph type="dt" sz="half" idx="10"/>
          </p:nvPr>
        </p:nvSpPr>
        <p:spPr>
          <a:ln/>
        </p:spPr>
        <p:txBody>
          <a:bodyPr/>
          <a:lstStyle>
            <a:lvl1pPr>
              <a:defRPr/>
            </a:lvl1pPr>
          </a:lstStyle>
          <a:p>
            <a:pPr>
              <a:defRPr/>
            </a:pPr>
            <a:endParaRPr lang="en-GB"/>
          </a:p>
        </p:txBody>
      </p:sp>
      <p:sp>
        <p:nvSpPr>
          <p:cNvPr id="5" name="Rectangle 8"/>
          <p:cNvSpPr>
            <a:spLocks noGrp="1" noChangeArrowheads="1"/>
          </p:cNvSpPr>
          <p:nvPr>
            <p:ph type="ftr" sz="quarter" idx="11"/>
          </p:nvPr>
        </p:nvSpPr>
        <p:spPr>
          <a:ln/>
        </p:spPr>
        <p:txBody>
          <a:bodyPr/>
          <a:lstStyle>
            <a:lvl1pPr>
              <a:defRPr/>
            </a:lvl1pPr>
          </a:lstStyle>
          <a:p>
            <a:pPr>
              <a:defRPr/>
            </a:pPr>
            <a:endParaRPr lang="en-GB"/>
          </a:p>
        </p:txBody>
      </p:sp>
      <p:sp>
        <p:nvSpPr>
          <p:cNvPr id="6" name="Rectangle 11"/>
          <p:cNvSpPr>
            <a:spLocks noGrp="1" noChangeArrowheads="1"/>
          </p:cNvSpPr>
          <p:nvPr>
            <p:ph type="sldNum" sz="quarter" idx="12"/>
          </p:nvPr>
        </p:nvSpPr>
        <p:spPr>
          <a:ln/>
        </p:spPr>
        <p:txBody>
          <a:bodyPr/>
          <a:lstStyle>
            <a:lvl1pPr>
              <a:defRPr/>
            </a:lvl1pPr>
          </a:lstStyle>
          <a:p>
            <a:pPr>
              <a:defRPr/>
            </a:pPr>
            <a:fld id="{A55403AB-6471-41D5-8C87-645FB33B4762}" type="slidenum">
              <a:rPr lang="en-GB"/>
              <a:pPr>
                <a:defRPr/>
              </a:pPr>
              <a:t>‹#›</a:t>
            </a:fld>
            <a:endParaRPr lang="en-GB" sz="1400"/>
          </a:p>
        </p:txBody>
      </p:sp>
    </p:spTree>
    <p:extLst>
      <p:ext uri="{BB962C8B-B14F-4D97-AF65-F5344CB8AC3E}">
        <p14:creationId xmlns:p14="http://schemas.microsoft.com/office/powerpoint/2010/main" val="9718165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Custom Layout">
    <p:bg>
      <p:bgPr>
        <a:solidFill>
          <a:srgbClr val="E9F6DC"/>
        </a:solidFill>
        <a:effectLst/>
      </p:bgPr>
    </p:bg>
    <p:spTree>
      <p:nvGrpSpPr>
        <p:cNvPr id="1" name=""/>
        <p:cNvGrpSpPr/>
        <p:nvPr/>
      </p:nvGrpSpPr>
      <p:grpSpPr>
        <a:xfrm>
          <a:off x="0" y="0"/>
          <a:ext cx="0" cy="0"/>
          <a:chOff x="0" y="0"/>
          <a:chExt cx="0" cy="0"/>
        </a:xfrm>
      </p:grpSpPr>
      <p:sp>
        <p:nvSpPr>
          <p:cNvPr id="3" name="Action Button: Back or Previous 2">
            <a:hlinkClick r:id="" action="ppaction://hlinkshowjump?jump=lastslideviewed" highlightClick="1"/>
          </p:cNvPr>
          <p:cNvSpPr>
            <a:spLocks noChangeArrowheads="1"/>
          </p:cNvSpPr>
          <p:nvPr userDrawn="1"/>
        </p:nvSpPr>
        <p:spPr bwMode="auto">
          <a:xfrm>
            <a:off x="292100" y="5572125"/>
            <a:ext cx="644525" cy="693738"/>
          </a:xfrm>
          <a:prstGeom prst="actionButtonBackPrevious">
            <a:avLst/>
          </a:prstGeom>
          <a:solidFill>
            <a:schemeClr val="accent1"/>
          </a:solidFill>
          <a:ln w="9525" algn="ctr">
            <a:solidFill>
              <a:schemeClr val="tx1"/>
            </a:solidFill>
            <a:round/>
            <a:headEnd/>
            <a:tailEnd/>
          </a:ln>
        </p:spPr>
        <p:txBody>
          <a:bodyPr wrap="none" anchor="ctr"/>
          <a:lstStyle>
            <a:lvl1pPr eaLnBrk="0" hangingPunct="0">
              <a:defRPr sz="4400" b="1">
                <a:solidFill>
                  <a:schemeClr val="tx1"/>
                </a:solidFill>
                <a:latin typeface="Arial" pitchFamily="34" charset="0"/>
                <a:cs typeface="Arial" pitchFamily="34" charset="0"/>
              </a:defRPr>
            </a:lvl1pPr>
            <a:lvl2pPr marL="742950" indent="-285750" eaLnBrk="0" hangingPunct="0">
              <a:defRPr sz="4400" b="1">
                <a:solidFill>
                  <a:schemeClr val="tx1"/>
                </a:solidFill>
                <a:latin typeface="Arial" pitchFamily="34" charset="0"/>
                <a:cs typeface="Arial" pitchFamily="34" charset="0"/>
              </a:defRPr>
            </a:lvl2pPr>
            <a:lvl3pPr marL="1143000" indent="-228600" eaLnBrk="0" hangingPunct="0">
              <a:defRPr sz="4400" b="1">
                <a:solidFill>
                  <a:schemeClr val="tx1"/>
                </a:solidFill>
                <a:latin typeface="Arial" pitchFamily="34" charset="0"/>
                <a:cs typeface="Arial" pitchFamily="34" charset="0"/>
              </a:defRPr>
            </a:lvl3pPr>
            <a:lvl4pPr marL="1600200" indent="-228600" eaLnBrk="0" hangingPunct="0">
              <a:defRPr sz="4400" b="1">
                <a:solidFill>
                  <a:schemeClr val="tx1"/>
                </a:solidFill>
                <a:latin typeface="Arial" pitchFamily="34" charset="0"/>
                <a:cs typeface="Arial" pitchFamily="34" charset="0"/>
              </a:defRPr>
            </a:lvl4pPr>
            <a:lvl5pPr marL="2057400" indent="-228600" eaLnBrk="0" hangingPunct="0">
              <a:defRPr sz="4400" b="1">
                <a:solidFill>
                  <a:schemeClr val="tx1"/>
                </a:solidFill>
                <a:latin typeface="Arial" pitchFamily="34" charset="0"/>
                <a:cs typeface="Arial" pitchFamily="34" charset="0"/>
              </a:defRPr>
            </a:lvl5pPr>
            <a:lvl6pPr marL="2514600" indent="-228600" eaLnBrk="0" fontAlgn="base" hangingPunct="0">
              <a:spcBef>
                <a:spcPct val="0"/>
              </a:spcBef>
              <a:spcAft>
                <a:spcPct val="0"/>
              </a:spcAft>
              <a:defRPr sz="4400" b="1">
                <a:solidFill>
                  <a:schemeClr val="tx1"/>
                </a:solidFill>
                <a:latin typeface="Arial" pitchFamily="34" charset="0"/>
                <a:cs typeface="Arial" pitchFamily="34" charset="0"/>
              </a:defRPr>
            </a:lvl6pPr>
            <a:lvl7pPr marL="2971800" indent="-228600" eaLnBrk="0" fontAlgn="base" hangingPunct="0">
              <a:spcBef>
                <a:spcPct val="0"/>
              </a:spcBef>
              <a:spcAft>
                <a:spcPct val="0"/>
              </a:spcAft>
              <a:defRPr sz="4400" b="1">
                <a:solidFill>
                  <a:schemeClr val="tx1"/>
                </a:solidFill>
                <a:latin typeface="Arial" pitchFamily="34" charset="0"/>
                <a:cs typeface="Arial" pitchFamily="34" charset="0"/>
              </a:defRPr>
            </a:lvl7pPr>
            <a:lvl8pPr marL="3429000" indent="-228600" eaLnBrk="0" fontAlgn="base" hangingPunct="0">
              <a:spcBef>
                <a:spcPct val="0"/>
              </a:spcBef>
              <a:spcAft>
                <a:spcPct val="0"/>
              </a:spcAft>
              <a:defRPr sz="4400" b="1">
                <a:solidFill>
                  <a:schemeClr val="tx1"/>
                </a:solidFill>
                <a:latin typeface="Arial" pitchFamily="34" charset="0"/>
                <a:cs typeface="Arial" pitchFamily="34" charset="0"/>
              </a:defRPr>
            </a:lvl8pPr>
            <a:lvl9pPr marL="3886200" indent="-228600" eaLnBrk="0" fontAlgn="base" hangingPunct="0">
              <a:spcBef>
                <a:spcPct val="0"/>
              </a:spcBef>
              <a:spcAft>
                <a:spcPct val="0"/>
              </a:spcAft>
              <a:defRPr sz="4400" b="1">
                <a:solidFill>
                  <a:schemeClr val="tx1"/>
                </a:solidFill>
                <a:latin typeface="Arial" pitchFamily="34" charset="0"/>
                <a:cs typeface="Arial" pitchFamily="34" charset="0"/>
              </a:defRPr>
            </a:lvl9pPr>
          </a:lstStyle>
          <a:p>
            <a:pPr algn="ctr" eaLnBrk="1" hangingPunct="1">
              <a:defRPr/>
            </a:pPr>
            <a:endParaRPr lang="en-US" altLang="en-US"/>
          </a:p>
        </p:txBody>
      </p:sp>
      <p:sp>
        <p:nvSpPr>
          <p:cNvPr id="2" name="Title 1"/>
          <p:cNvSpPr>
            <a:spLocks noGrp="1"/>
          </p:cNvSpPr>
          <p:nvPr>
            <p:ph type="title"/>
          </p:nvPr>
        </p:nvSpPr>
        <p:spPr/>
        <p:txBody>
          <a:bodyPr/>
          <a:lstStyle/>
          <a:p>
            <a:r>
              <a:rPr lang="en-US" dirty="0"/>
              <a:t>Click to edit Master title style</a:t>
            </a:r>
            <a:endParaRPr lang="en-GB" dirty="0"/>
          </a:p>
        </p:txBody>
      </p:sp>
    </p:spTree>
    <p:extLst>
      <p:ext uri="{BB962C8B-B14F-4D97-AF65-F5344CB8AC3E}">
        <p14:creationId xmlns:p14="http://schemas.microsoft.com/office/powerpoint/2010/main" val="185612443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Tree>
    <p:extLst>
      <p:ext uri="{BB962C8B-B14F-4D97-AF65-F5344CB8AC3E}">
        <p14:creationId xmlns:p14="http://schemas.microsoft.com/office/powerpoint/2010/main" val="158785744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1066800" y="1371600"/>
            <a:ext cx="3619500" cy="4953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838700" y="1371600"/>
            <a:ext cx="3619500" cy="4953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194899168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854403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Tree>
    <p:extLst>
      <p:ext uri="{BB962C8B-B14F-4D97-AF65-F5344CB8AC3E}">
        <p14:creationId xmlns:p14="http://schemas.microsoft.com/office/powerpoint/2010/main" val="295317251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79828817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199496847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theme" Target="../theme/theme2.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5" Type="http://schemas.openxmlformats.org/officeDocument/2006/relationships/image" Target="../media/image3.png"/><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 Id="rId14" Type="http://schemas.openxmlformats.org/officeDocument/2006/relationships/image" Target="../media/image2.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1026"/>
          <p:cNvSpPr>
            <a:spLocks noGrp="1" noChangeArrowheads="1"/>
          </p:cNvSpPr>
          <p:nvPr>
            <p:ph type="title"/>
          </p:nvPr>
        </p:nvSpPr>
        <p:spPr bwMode="auto">
          <a:xfrm>
            <a:off x="1066800" y="228600"/>
            <a:ext cx="7391400"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endParaRPr lang="en-GB" altLang="en-US"/>
          </a:p>
        </p:txBody>
      </p:sp>
      <p:sp>
        <p:nvSpPr>
          <p:cNvPr id="1027" name="Rectangle 1027"/>
          <p:cNvSpPr>
            <a:spLocks noGrp="1" noChangeArrowheads="1"/>
          </p:cNvSpPr>
          <p:nvPr>
            <p:ph type="body" idx="1"/>
          </p:nvPr>
        </p:nvSpPr>
        <p:spPr bwMode="auto">
          <a:xfrm>
            <a:off x="1066800" y="1371600"/>
            <a:ext cx="7391400" cy="495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endParaRPr lang="en-GB" altLang="en-US"/>
          </a:p>
        </p:txBody>
      </p:sp>
      <p:sp>
        <p:nvSpPr>
          <p:cNvPr id="1028" name="Text Box 1029"/>
          <p:cNvSpPr txBox="1">
            <a:spLocks noChangeArrowheads="1"/>
          </p:cNvSpPr>
          <p:nvPr/>
        </p:nvSpPr>
        <p:spPr bwMode="auto">
          <a:xfrm rot="10800000">
            <a:off x="38100" y="190500"/>
            <a:ext cx="914400" cy="5470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anchor="ctr" anchorCtr="1"/>
          <a:lstStyle>
            <a:lvl1pPr algn="ctr" eaLnBrk="0" hangingPunct="0">
              <a:defRPr sz="4400" b="1">
                <a:solidFill>
                  <a:schemeClr val="tx1"/>
                </a:solidFill>
                <a:latin typeface="Arial" charset="0"/>
              </a:defRPr>
            </a:lvl1pPr>
            <a:lvl2pPr marL="742950" indent="-285750" algn="ctr" eaLnBrk="0" hangingPunct="0">
              <a:defRPr sz="4400" b="1">
                <a:solidFill>
                  <a:schemeClr val="tx1"/>
                </a:solidFill>
                <a:latin typeface="Arial" charset="0"/>
              </a:defRPr>
            </a:lvl2pPr>
            <a:lvl3pPr marL="1143000" indent="-228600" algn="ctr" eaLnBrk="0" hangingPunct="0">
              <a:defRPr sz="4400" b="1">
                <a:solidFill>
                  <a:schemeClr val="tx1"/>
                </a:solidFill>
                <a:latin typeface="Arial" charset="0"/>
              </a:defRPr>
            </a:lvl3pPr>
            <a:lvl4pPr marL="1600200" indent="-228600" algn="ctr" eaLnBrk="0" hangingPunct="0">
              <a:defRPr sz="4400" b="1">
                <a:solidFill>
                  <a:schemeClr val="tx1"/>
                </a:solidFill>
                <a:latin typeface="Arial" charset="0"/>
              </a:defRPr>
            </a:lvl4pPr>
            <a:lvl5pPr marL="2057400" indent="-228600" algn="ctr" eaLnBrk="0" hangingPunct="0">
              <a:defRPr sz="4400" b="1">
                <a:solidFill>
                  <a:schemeClr val="tx1"/>
                </a:solidFill>
                <a:latin typeface="Arial" charset="0"/>
              </a:defRPr>
            </a:lvl5pPr>
            <a:lvl6pPr marL="2514600" indent="-228600" algn="ctr" eaLnBrk="0" fontAlgn="base" hangingPunct="0">
              <a:spcBef>
                <a:spcPct val="0"/>
              </a:spcBef>
              <a:spcAft>
                <a:spcPct val="0"/>
              </a:spcAft>
              <a:defRPr sz="4400" b="1">
                <a:solidFill>
                  <a:schemeClr val="tx1"/>
                </a:solidFill>
                <a:latin typeface="Arial" charset="0"/>
              </a:defRPr>
            </a:lvl6pPr>
            <a:lvl7pPr marL="2971800" indent="-228600" algn="ctr" eaLnBrk="0" fontAlgn="base" hangingPunct="0">
              <a:spcBef>
                <a:spcPct val="0"/>
              </a:spcBef>
              <a:spcAft>
                <a:spcPct val="0"/>
              </a:spcAft>
              <a:defRPr sz="4400" b="1">
                <a:solidFill>
                  <a:schemeClr val="tx1"/>
                </a:solidFill>
                <a:latin typeface="Arial" charset="0"/>
              </a:defRPr>
            </a:lvl7pPr>
            <a:lvl8pPr marL="3429000" indent="-228600" algn="ctr" eaLnBrk="0" fontAlgn="base" hangingPunct="0">
              <a:spcBef>
                <a:spcPct val="0"/>
              </a:spcBef>
              <a:spcAft>
                <a:spcPct val="0"/>
              </a:spcAft>
              <a:defRPr sz="4400" b="1">
                <a:solidFill>
                  <a:schemeClr val="tx1"/>
                </a:solidFill>
                <a:latin typeface="Arial" charset="0"/>
              </a:defRPr>
            </a:lvl8pPr>
            <a:lvl9pPr marL="3886200" indent="-228600" algn="ctr" eaLnBrk="0" fontAlgn="base" hangingPunct="0">
              <a:spcBef>
                <a:spcPct val="0"/>
              </a:spcBef>
              <a:spcAft>
                <a:spcPct val="0"/>
              </a:spcAft>
              <a:defRPr sz="4400" b="1">
                <a:solidFill>
                  <a:schemeClr val="tx1"/>
                </a:solidFill>
                <a:latin typeface="Arial" charset="0"/>
              </a:defRPr>
            </a:lvl9pPr>
          </a:lstStyle>
          <a:p>
            <a:pPr algn="l" eaLnBrk="1" hangingPunct="1">
              <a:spcBef>
                <a:spcPct val="50000"/>
              </a:spcBef>
              <a:defRPr/>
            </a:pPr>
            <a:r>
              <a:rPr lang="en-GB" sz="3200" b="0">
                <a:solidFill>
                  <a:srgbClr val="5A8527"/>
                </a:solidFill>
                <a:latin typeface="Calibri" pitchFamily="34" charset="0"/>
                <a:ea typeface="Verdana" pitchFamily="34" charset="0"/>
                <a:cs typeface="Verdana" pitchFamily="34" charset="0"/>
              </a:rPr>
              <a:t>The Organic Research Centre</a:t>
            </a:r>
          </a:p>
        </p:txBody>
      </p:sp>
      <p:pic>
        <p:nvPicPr>
          <p:cNvPr id="1029" name="Picture 1037" descr="Organic_Research_logo"/>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122238" y="5651500"/>
            <a:ext cx="931862" cy="931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731" r:id="rId1"/>
    <p:sldLayoutId id="2147483732" r:id="rId2"/>
    <p:sldLayoutId id="2147483753" r:id="rId3"/>
    <p:sldLayoutId id="2147483733" r:id="rId4"/>
    <p:sldLayoutId id="2147483734" r:id="rId5"/>
    <p:sldLayoutId id="2147483735" r:id="rId6"/>
    <p:sldLayoutId id="2147483736" r:id="rId7"/>
    <p:sldLayoutId id="2147483737" r:id="rId8"/>
    <p:sldLayoutId id="2147483738" r:id="rId9"/>
    <p:sldLayoutId id="2147483739" r:id="rId10"/>
    <p:sldLayoutId id="2147483740" r:id="rId11"/>
    <p:sldLayoutId id="2147483741" r:id="rId12"/>
  </p:sldLayoutIdLst>
  <p:txStyles>
    <p:titleStyle>
      <a:lvl1pPr algn="ctr" rtl="0" eaLnBrk="0" fontAlgn="base" hangingPunct="0">
        <a:spcBef>
          <a:spcPct val="0"/>
        </a:spcBef>
        <a:spcAft>
          <a:spcPct val="0"/>
        </a:spcAft>
        <a:defRPr sz="3200" b="1">
          <a:solidFill>
            <a:schemeClr val="tx1"/>
          </a:solidFill>
          <a:latin typeface="+mj-lt"/>
          <a:ea typeface="+mj-ea"/>
          <a:cs typeface="+mj-cs"/>
        </a:defRPr>
      </a:lvl1pPr>
      <a:lvl2pPr algn="ctr" rtl="0" eaLnBrk="0" fontAlgn="base" hangingPunct="0">
        <a:spcBef>
          <a:spcPct val="0"/>
        </a:spcBef>
        <a:spcAft>
          <a:spcPct val="0"/>
        </a:spcAft>
        <a:defRPr sz="3200" b="1">
          <a:solidFill>
            <a:schemeClr val="tx1"/>
          </a:solidFill>
          <a:latin typeface="Calibri" pitchFamily="34" charset="0"/>
        </a:defRPr>
      </a:lvl2pPr>
      <a:lvl3pPr algn="ctr" rtl="0" eaLnBrk="0" fontAlgn="base" hangingPunct="0">
        <a:spcBef>
          <a:spcPct val="0"/>
        </a:spcBef>
        <a:spcAft>
          <a:spcPct val="0"/>
        </a:spcAft>
        <a:defRPr sz="3200" b="1">
          <a:solidFill>
            <a:schemeClr val="tx1"/>
          </a:solidFill>
          <a:latin typeface="Calibri" pitchFamily="34" charset="0"/>
        </a:defRPr>
      </a:lvl3pPr>
      <a:lvl4pPr algn="ctr" rtl="0" eaLnBrk="0" fontAlgn="base" hangingPunct="0">
        <a:spcBef>
          <a:spcPct val="0"/>
        </a:spcBef>
        <a:spcAft>
          <a:spcPct val="0"/>
        </a:spcAft>
        <a:defRPr sz="3200" b="1">
          <a:solidFill>
            <a:schemeClr val="tx1"/>
          </a:solidFill>
          <a:latin typeface="Calibri" pitchFamily="34" charset="0"/>
        </a:defRPr>
      </a:lvl4pPr>
      <a:lvl5pPr algn="ctr" rtl="0" eaLnBrk="0" fontAlgn="base" hangingPunct="0">
        <a:spcBef>
          <a:spcPct val="0"/>
        </a:spcBef>
        <a:spcAft>
          <a:spcPct val="0"/>
        </a:spcAft>
        <a:defRPr sz="3200" b="1">
          <a:solidFill>
            <a:schemeClr val="tx1"/>
          </a:solidFill>
          <a:latin typeface="Calibri" pitchFamily="34" charset="0"/>
        </a:defRPr>
      </a:lvl5pPr>
      <a:lvl6pPr marL="457200" algn="ctr" rtl="0" eaLnBrk="1" fontAlgn="base" hangingPunct="1">
        <a:spcBef>
          <a:spcPct val="0"/>
        </a:spcBef>
        <a:spcAft>
          <a:spcPct val="0"/>
        </a:spcAft>
        <a:defRPr sz="3200" b="1">
          <a:solidFill>
            <a:schemeClr val="tx1"/>
          </a:solidFill>
          <a:latin typeface="Times New Roman" pitchFamily="18" charset="0"/>
        </a:defRPr>
      </a:lvl6pPr>
      <a:lvl7pPr marL="914400" algn="ctr" rtl="0" eaLnBrk="1" fontAlgn="base" hangingPunct="1">
        <a:spcBef>
          <a:spcPct val="0"/>
        </a:spcBef>
        <a:spcAft>
          <a:spcPct val="0"/>
        </a:spcAft>
        <a:defRPr sz="3200" b="1">
          <a:solidFill>
            <a:schemeClr val="tx1"/>
          </a:solidFill>
          <a:latin typeface="Times New Roman" pitchFamily="18" charset="0"/>
        </a:defRPr>
      </a:lvl7pPr>
      <a:lvl8pPr marL="1371600" algn="ctr" rtl="0" eaLnBrk="1" fontAlgn="base" hangingPunct="1">
        <a:spcBef>
          <a:spcPct val="0"/>
        </a:spcBef>
        <a:spcAft>
          <a:spcPct val="0"/>
        </a:spcAft>
        <a:defRPr sz="3200" b="1">
          <a:solidFill>
            <a:schemeClr val="tx1"/>
          </a:solidFill>
          <a:latin typeface="Times New Roman" pitchFamily="18" charset="0"/>
        </a:defRPr>
      </a:lvl8pPr>
      <a:lvl9pPr marL="1828800" algn="ctr" rtl="0" eaLnBrk="1" fontAlgn="base" hangingPunct="1">
        <a:spcBef>
          <a:spcPct val="0"/>
        </a:spcBef>
        <a:spcAft>
          <a:spcPct val="0"/>
        </a:spcAft>
        <a:defRPr sz="3200" b="1">
          <a:solidFill>
            <a:schemeClr val="tx1"/>
          </a:solidFill>
          <a:latin typeface="Times New Roman" pitchFamily="18" charset="0"/>
        </a:defRPr>
      </a:lvl9pPr>
    </p:titleStyle>
    <p:bodyStyle>
      <a:lvl1pPr marL="342900" indent="-342900" algn="l" rtl="0" eaLnBrk="0" fontAlgn="base" hangingPunct="0">
        <a:lnSpc>
          <a:spcPct val="130000"/>
        </a:lnSpc>
        <a:spcBef>
          <a:spcPct val="20000"/>
        </a:spcBef>
        <a:spcAft>
          <a:spcPct val="0"/>
        </a:spcAft>
        <a:buSzPct val="150000"/>
        <a:buChar char="•"/>
        <a:defRPr sz="2400" b="1">
          <a:solidFill>
            <a:schemeClr val="tx1"/>
          </a:solidFill>
          <a:latin typeface="+mn-lt"/>
          <a:ea typeface="+mn-ea"/>
          <a:cs typeface="+mn-cs"/>
        </a:defRPr>
      </a:lvl1pPr>
      <a:lvl2pPr marL="742950" indent="-285750" algn="l" rtl="0" eaLnBrk="0" fontAlgn="base" hangingPunct="0">
        <a:lnSpc>
          <a:spcPct val="130000"/>
        </a:lnSpc>
        <a:spcBef>
          <a:spcPct val="20000"/>
        </a:spcBef>
        <a:spcAft>
          <a:spcPct val="0"/>
        </a:spcAft>
        <a:buSzPct val="50000"/>
        <a:buFont typeface="Wingdings" pitchFamily="2" charset="2"/>
        <a:buChar char="u"/>
        <a:defRPr sz="2200" b="1">
          <a:solidFill>
            <a:schemeClr val="tx1"/>
          </a:solidFill>
          <a:latin typeface="+mn-lt"/>
        </a:defRPr>
      </a:lvl2pPr>
      <a:lvl3pPr marL="1143000" indent="-228600" algn="l" rtl="0" eaLnBrk="0" fontAlgn="base" hangingPunct="0">
        <a:lnSpc>
          <a:spcPct val="130000"/>
        </a:lnSpc>
        <a:spcBef>
          <a:spcPct val="20000"/>
        </a:spcBef>
        <a:spcAft>
          <a:spcPct val="0"/>
        </a:spcAft>
        <a:buSzPct val="50000"/>
        <a:buFont typeface="Wingdings" pitchFamily="2" charset="2"/>
        <a:buChar char="n"/>
        <a:defRPr sz="2000" b="1">
          <a:solidFill>
            <a:schemeClr val="tx1"/>
          </a:solidFill>
          <a:latin typeface="+mn-lt"/>
        </a:defRPr>
      </a:lvl3pPr>
      <a:lvl4pPr marL="1562100" indent="-228600" algn="l" rtl="0" eaLnBrk="0" fontAlgn="base" hangingPunct="0">
        <a:lnSpc>
          <a:spcPct val="130000"/>
        </a:lnSpc>
        <a:spcBef>
          <a:spcPct val="20000"/>
        </a:spcBef>
        <a:spcAft>
          <a:spcPct val="0"/>
        </a:spcAft>
        <a:buChar char="o"/>
        <a:defRPr b="1">
          <a:solidFill>
            <a:schemeClr val="tx1"/>
          </a:solidFill>
          <a:latin typeface="+mn-lt"/>
        </a:defRPr>
      </a:lvl4pPr>
      <a:lvl5pPr marL="1981200" indent="-228600" algn="l" rtl="0" eaLnBrk="0" fontAlgn="base" hangingPunct="0">
        <a:lnSpc>
          <a:spcPct val="130000"/>
        </a:lnSpc>
        <a:spcBef>
          <a:spcPct val="20000"/>
        </a:spcBef>
        <a:spcAft>
          <a:spcPct val="0"/>
        </a:spcAft>
        <a:buChar char="»"/>
        <a:defRPr sz="1600" b="1">
          <a:solidFill>
            <a:schemeClr val="tx1"/>
          </a:solidFill>
          <a:latin typeface="+mn-lt"/>
        </a:defRPr>
      </a:lvl5pPr>
      <a:lvl6pPr marL="2438400" indent="-228600" algn="l" rtl="0" eaLnBrk="1" fontAlgn="base" hangingPunct="1">
        <a:lnSpc>
          <a:spcPct val="130000"/>
        </a:lnSpc>
        <a:spcBef>
          <a:spcPct val="20000"/>
        </a:spcBef>
        <a:spcAft>
          <a:spcPct val="0"/>
        </a:spcAft>
        <a:buChar char="»"/>
        <a:defRPr sz="1600" b="1">
          <a:solidFill>
            <a:schemeClr val="tx1"/>
          </a:solidFill>
          <a:latin typeface="+mn-lt"/>
        </a:defRPr>
      </a:lvl6pPr>
      <a:lvl7pPr marL="2895600" indent="-228600" algn="l" rtl="0" eaLnBrk="1" fontAlgn="base" hangingPunct="1">
        <a:lnSpc>
          <a:spcPct val="130000"/>
        </a:lnSpc>
        <a:spcBef>
          <a:spcPct val="20000"/>
        </a:spcBef>
        <a:spcAft>
          <a:spcPct val="0"/>
        </a:spcAft>
        <a:buChar char="»"/>
        <a:defRPr sz="1600" b="1">
          <a:solidFill>
            <a:schemeClr val="tx1"/>
          </a:solidFill>
          <a:latin typeface="+mn-lt"/>
        </a:defRPr>
      </a:lvl7pPr>
      <a:lvl8pPr marL="3352800" indent="-228600" algn="l" rtl="0" eaLnBrk="1" fontAlgn="base" hangingPunct="1">
        <a:lnSpc>
          <a:spcPct val="130000"/>
        </a:lnSpc>
        <a:spcBef>
          <a:spcPct val="20000"/>
        </a:spcBef>
        <a:spcAft>
          <a:spcPct val="0"/>
        </a:spcAft>
        <a:buChar char="»"/>
        <a:defRPr sz="1600" b="1">
          <a:solidFill>
            <a:schemeClr val="tx1"/>
          </a:solidFill>
          <a:latin typeface="+mn-lt"/>
        </a:defRPr>
      </a:lvl8pPr>
      <a:lvl9pPr marL="3810000" indent="-228600" algn="l" rtl="0" eaLnBrk="1" fontAlgn="base" hangingPunct="1">
        <a:lnSpc>
          <a:spcPct val="130000"/>
        </a:lnSpc>
        <a:spcBef>
          <a:spcPct val="20000"/>
        </a:spcBef>
        <a:spcAft>
          <a:spcPct val="0"/>
        </a:spcAft>
        <a:buChar char="»"/>
        <a:defRPr sz="1600" b="1">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ChangeArrowheads="1"/>
          </p:cNvSpPr>
          <p:nvPr/>
        </p:nvSpPr>
        <p:spPr bwMode="hidden">
          <a:xfrm>
            <a:off x="152400" y="0"/>
            <a:ext cx="1447800" cy="6858000"/>
          </a:xfrm>
          <a:prstGeom prst="rect">
            <a:avLst/>
          </a:prstGeom>
          <a:gradFill rotWithShape="0">
            <a:gsLst>
              <a:gs pos="0">
                <a:schemeClr val="bg2"/>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4400" b="1">
                <a:solidFill>
                  <a:schemeClr val="tx1"/>
                </a:solidFill>
                <a:latin typeface="Arial" pitchFamily="34" charset="0"/>
                <a:cs typeface="Arial" pitchFamily="34" charset="0"/>
              </a:defRPr>
            </a:lvl1pPr>
            <a:lvl2pPr marL="742950" indent="-285750" eaLnBrk="0" hangingPunct="0">
              <a:defRPr sz="4400" b="1">
                <a:solidFill>
                  <a:schemeClr val="tx1"/>
                </a:solidFill>
                <a:latin typeface="Arial" pitchFamily="34" charset="0"/>
                <a:cs typeface="Arial" pitchFamily="34" charset="0"/>
              </a:defRPr>
            </a:lvl2pPr>
            <a:lvl3pPr marL="1143000" indent="-228600" eaLnBrk="0" hangingPunct="0">
              <a:defRPr sz="4400" b="1">
                <a:solidFill>
                  <a:schemeClr val="tx1"/>
                </a:solidFill>
                <a:latin typeface="Arial" pitchFamily="34" charset="0"/>
                <a:cs typeface="Arial" pitchFamily="34" charset="0"/>
              </a:defRPr>
            </a:lvl3pPr>
            <a:lvl4pPr marL="1600200" indent="-228600" eaLnBrk="0" hangingPunct="0">
              <a:defRPr sz="4400" b="1">
                <a:solidFill>
                  <a:schemeClr val="tx1"/>
                </a:solidFill>
                <a:latin typeface="Arial" pitchFamily="34" charset="0"/>
                <a:cs typeface="Arial" pitchFamily="34" charset="0"/>
              </a:defRPr>
            </a:lvl4pPr>
            <a:lvl5pPr marL="2057400" indent="-228600" eaLnBrk="0" hangingPunct="0">
              <a:defRPr sz="4400" b="1">
                <a:solidFill>
                  <a:schemeClr val="tx1"/>
                </a:solidFill>
                <a:latin typeface="Arial" pitchFamily="34" charset="0"/>
                <a:cs typeface="Arial" pitchFamily="34" charset="0"/>
              </a:defRPr>
            </a:lvl5pPr>
            <a:lvl6pPr marL="2514600" indent="-228600" eaLnBrk="0" fontAlgn="base" hangingPunct="0">
              <a:spcBef>
                <a:spcPct val="0"/>
              </a:spcBef>
              <a:spcAft>
                <a:spcPct val="0"/>
              </a:spcAft>
              <a:defRPr sz="4400" b="1">
                <a:solidFill>
                  <a:schemeClr val="tx1"/>
                </a:solidFill>
                <a:latin typeface="Arial" pitchFamily="34" charset="0"/>
                <a:cs typeface="Arial" pitchFamily="34" charset="0"/>
              </a:defRPr>
            </a:lvl6pPr>
            <a:lvl7pPr marL="2971800" indent="-228600" eaLnBrk="0" fontAlgn="base" hangingPunct="0">
              <a:spcBef>
                <a:spcPct val="0"/>
              </a:spcBef>
              <a:spcAft>
                <a:spcPct val="0"/>
              </a:spcAft>
              <a:defRPr sz="4400" b="1">
                <a:solidFill>
                  <a:schemeClr val="tx1"/>
                </a:solidFill>
                <a:latin typeface="Arial" pitchFamily="34" charset="0"/>
                <a:cs typeface="Arial" pitchFamily="34" charset="0"/>
              </a:defRPr>
            </a:lvl7pPr>
            <a:lvl8pPr marL="3429000" indent="-228600" eaLnBrk="0" fontAlgn="base" hangingPunct="0">
              <a:spcBef>
                <a:spcPct val="0"/>
              </a:spcBef>
              <a:spcAft>
                <a:spcPct val="0"/>
              </a:spcAft>
              <a:defRPr sz="4400" b="1">
                <a:solidFill>
                  <a:schemeClr val="tx1"/>
                </a:solidFill>
                <a:latin typeface="Arial" pitchFamily="34" charset="0"/>
                <a:cs typeface="Arial" pitchFamily="34" charset="0"/>
              </a:defRPr>
            </a:lvl8pPr>
            <a:lvl9pPr marL="3886200" indent="-228600" eaLnBrk="0" fontAlgn="base" hangingPunct="0">
              <a:spcBef>
                <a:spcPct val="0"/>
              </a:spcBef>
              <a:spcAft>
                <a:spcPct val="0"/>
              </a:spcAft>
              <a:defRPr sz="4400" b="1">
                <a:solidFill>
                  <a:schemeClr val="tx1"/>
                </a:solidFill>
                <a:latin typeface="Arial" pitchFamily="34" charset="0"/>
                <a:cs typeface="Arial" pitchFamily="34" charset="0"/>
              </a:defRPr>
            </a:lvl9pPr>
          </a:lstStyle>
          <a:p>
            <a:pPr algn="ctr" eaLnBrk="1" hangingPunct="1">
              <a:defRPr/>
            </a:pPr>
            <a:endParaRPr kumimoji="1" lang="en-US" altLang="en-US"/>
          </a:p>
        </p:txBody>
      </p:sp>
      <p:sp>
        <p:nvSpPr>
          <p:cNvPr id="2051" name="Rectangle 3"/>
          <p:cNvSpPr>
            <a:spLocks noChangeArrowheads="1"/>
          </p:cNvSpPr>
          <p:nvPr/>
        </p:nvSpPr>
        <p:spPr bwMode="hidden">
          <a:xfrm>
            <a:off x="1676400" y="0"/>
            <a:ext cx="7467600" cy="1219200"/>
          </a:xfrm>
          <a:prstGeom prst="rect">
            <a:avLst/>
          </a:prstGeom>
          <a:gradFill rotWithShape="0">
            <a:gsLst>
              <a:gs pos="0">
                <a:schemeClr val="bg2"/>
              </a:gs>
              <a:gs pos="100000">
                <a:schemeClr val="bg1"/>
              </a:gs>
            </a:gsLst>
            <a:path path="shape">
              <a:fillToRect l="50000" t="50000" r="50000" b="50000"/>
            </a:path>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4400" b="1">
                <a:solidFill>
                  <a:schemeClr val="tx1"/>
                </a:solidFill>
                <a:latin typeface="Arial" pitchFamily="34" charset="0"/>
                <a:cs typeface="Arial" pitchFamily="34" charset="0"/>
              </a:defRPr>
            </a:lvl1pPr>
            <a:lvl2pPr marL="742950" indent="-285750" eaLnBrk="0" hangingPunct="0">
              <a:defRPr sz="4400" b="1">
                <a:solidFill>
                  <a:schemeClr val="tx1"/>
                </a:solidFill>
                <a:latin typeface="Arial" pitchFamily="34" charset="0"/>
                <a:cs typeface="Arial" pitchFamily="34" charset="0"/>
              </a:defRPr>
            </a:lvl2pPr>
            <a:lvl3pPr marL="1143000" indent="-228600" eaLnBrk="0" hangingPunct="0">
              <a:defRPr sz="4400" b="1">
                <a:solidFill>
                  <a:schemeClr val="tx1"/>
                </a:solidFill>
                <a:latin typeface="Arial" pitchFamily="34" charset="0"/>
                <a:cs typeface="Arial" pitchFamily="34" charset="0"/>
              </a:defRPr>
            </a:lvl3pPr>
            <a:lvl4pPr marL="1600200" indent="-228600" eaLnBrk="0" hangingPunct="0">
              <a:defRPr sz="4400" b="1">
                <a:solidFill>
                  <a:schemeClr val="tx1"/>
                </a:solidFill>
                <a:latin typeface="Arial" pitchFamily="34" charset="0"/>
                <a:cs typeface="Arial" pitchFamily="34" charset="0"/>
              </a:defRPr>
            </a:lvl4pPr>
            <a:lvl5pPr marL="2057400" indent="-228600" eaLnBrk="0" hangingPunct="0">
              <a:defRPr sz="4400" b="1">
                <a:solidFill>
                  <a:schemeClr val="tx1"/>
                </a:solidFill>
                <a:latin typeface="Arial" pitchFamily="34" charset="0"/>
                <a:cs typeface="Arial" pitchFamily="34" charset="0"/>
              </a:defRPr>
            </a:lvl5pPr>
            <a:lvl6pPr marL="2514600" indent="-228600" eaLnBrk="0" fontAlgn="base" hangingPunct="0">
              <a:spcBef>
                <a:spcPct val="0"/>
              </a:spcBef>
              <a:spcAft>
                <a:spcPct val="0"/>
              </a:spcAft>
              <a:defRPr sz="4400" b="1">
                <a:solidFill>
                  <a:schemeClr val="tx1"/>
                </a:solidFill>
                <a:latin typeface="Arial" pitchFamily="34" charset="0"/>
                <a:cs typeface="Arial" pitchFamily="34" charset="0"/>
              </a:defRPr>
            </a:lvl6pPr>
            <a:lvl7pPr marL="2971800" indent="-228600" eaLnBrk="0" fontAlgn="base" hangingPunct="0">
              <a:spcBef>
                <a:spcPct val="0"/>
              </a:spcBef>
              <a:spcAft>
                <a:spcPct val="0"/>
              </a:spcAft>
              <a:defRPr sz="4400" b="1">
                <a:solidFill>
                  <a:schemeClr val="tx1"/>
                </a:solidFill>
                <a:latin typeface="Arial" pitchFamily="34" charset="0"/>
                <a:cs typeface="Arial" pitchFamily="34" charset="0"/>
              </a:defRPr>
            </a:lvl7pPr>
            <a:lvl8pPr marL="3429000" indent="-228600" eaLnBrk="0" fontAlgn="base" hangingPunct="0">
              <a:spcBef>
                <a:spcPct val="0"/>
              </a:spcBef>
              <a:spcAft>
                <a:spcPct val="0"/>
              </a:spcAft>
              <a:defRPr sz="4400" b="1">
                <a:solidFill>
                  <a:schemeClr val="tx1"/>
                </a:solidFill>
                <a:latin typeface="Arial" pitchFamily="34" charset="0"/>
                <a:cs typeface="Arial" pitchFamily="34" charset="0"/>
              </a:defRPr>
            </a:lvl8pPr>
            <a:lvl9pPr marL="3886200" indent="-228600" eaLnBrk="0" fontAlgn="base" hangingPunct="0">
              <a:spcBef>
                <a:spcPct val="0"/>
              </a:spcBef>
              <a:spcAft>
                <a:spcPct val="0"/>
              </a:spcAft>
              <a:defRPr sz="4400" b="1">
                <a:solidFill>
                  <a:schemeClr val="tx1"/>
                </a:solidFill>
                <a:latin typeface="Arial" pitchFamily="34" charset="0"/>
                <a:cs typeface="Arial" pitchFamily="34" charset="0"/>
              </a:defRPr>
            </a:lvl9pPr>
          </a:lstStyle>
          <a:p>
            <a:pPr algn="ctr" eaLnBrk="1" hangingPunct="1">
              <a:defRPr/>
            </a:pPr>
            <a:endParaRPr kumimoji="1" lang="en-US" altLang="en-US"/>
          </a:p>
        </p:txBody>
      </p:sp>
      <p:sp>
        <p:nvSpPr>
          <p:cNvPr id="2052" name="Rectangle 4" descr="Stationery"/>
          <p:cNvSpPr>
            <a:spLocks noChangeArrowheads="1"/>
          </p:cNvSpPr>
          <p:nvPr/>
        </p:nvSpPr>
        <p:spPr bwMode="auto">
          <a:xfrm>
            <a:off x="457200" y="0"/>
            <a:ext cx="1219200" cy="762000"/>
          </a:xfrm>
          <a:prstGeom prst="rect">
            <a:avLst/>
          </a:prstGeom>
          <a:blipFill dpi="0" rotWithShape="0">
            <a:blip r:embed="rId14"/>
            <a:srcRect/>
            <a:tile tx="0" ty="0" sx="100000" sy="100000" flip="none" algn="tl"/>
          </a:blip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4400" b="1">
                <a:solidFill>
                  <a:schemeClr val="tx1"/>
                </a:solidFill>
                <a:latin typeface="Arial" pitchFamily="34" charset="0"/>
                <a:cs typeface="Arial" pitchFamily="34" charset="0"/>
              </a:defRPr>
            </a:lvl1pPr>
            <a:lvl2pPr marL="742950" indent="-285750" eaLnBrk="0" hangingPunct="0">
              <a:defRPr sz="4400" b="1">
                <a:solidFill>
                  <a:schemeClr val="tx1"/>
                </a:solidFill>
                <a:latin typeface="Arial" pitchFamily="34" charset="0"/>
                <a:cs typeface="Arial" pitchFamily="34" charset="0"/>
              </a:defRPr>
            </a:lvl2pPr>
            <a:lvl3pPr marL="1143000" indent="-228600" eaLnBrk="0" hangingPunct="0">
              <a:defRPr sz="4400" b="1">
                <a:solidFill>
                  <a:schemeClr val="tx1"/>
                </a:solidFill>
                <a:latin typeface="Arial" pitchFamily="34" charset="0"/>
                <a:cs typeface="Arial" pitchFamily="34" charset="0"/>
              </a:defRPr>
            </a:lvl3pPr>
            <a:lvl4pPr marL="1600200" indent="-228600" eaLnBrk="0" hangingPunct="0">
              <a:defRPr sz="4400" b="1">
                <a:solidFill>
                  <a:schemeClr val="tx1"/>
                </a:solidFill>
                <a:latin typeface="Arial" pitchFamily="34" charset="0"/>
                <a:cs typeface="Arial" pitchFamily="34" charset="0"/>
              </a:defRPr>
            </a:lvl4pPr>
            <a:lvl5pPr marL="2057400" indent="-228600" eaLnBrk="0" hangingPunct="0">
              <a:defRPr sz="4400" b="1">
                <a:solidFill>
                  <a:schemeClr val="tx1"/>
                </a:solidFill>
                <a:latin typeface="Arial" pitchFamily="34" charset="0"/>
                <a:cs typeface="Arial" pitchFamily="34" charset="0"/>
              </a:defRPr>
            </a:lvl5pPr>
            <a:lvl6pPr marL="2514600" indent="-228600" eaLnBrk="0" fontAlgn="base" hangingPunct="0">
              <a:spcBef>
                <a:spcPct val="0"/>
              </a:spcBef>
              <a:spcAft>
                <a:spcPct val="0"/>
              </a:spcAft>
              <a:defRPr sz="4400" b="1">
                <a:solidFill>
                  <a:schemeClr val="tx1"/>
                </a:solidFill>
                <a:latin typeface="Arial" pitchFamily="34" charset="0"/>
                <a:cs typeface="Arial" pitchFamily="34" charset="0"/>
              </a:defRPr>
            </a:lvl6pPr>
            <a:lvl7pPr marL="2971800" indent="-228600" eaLnBrk="0" fontAlgn="base" hangingPunct="0">
              <a:spcBef>
                <a:spcPct val="0"/>
              </a:spcBef>
              <a:spcAft>
                <a:spcPct val="0"/>
              </a:spcAft>
              <a:defRPr sz="4400" b="1">
                <a:solidFill>
                  <a:schemeClr val="tx1"/>
                </a:solidFill>
                <a:latin typeface="Arial" pitchFamily="34" charset="0"/>
                <a:cs typeface="Arial" pitchFamily="34" charset="0"/>
              </a:defRPr>
            </a:lvl7pPr>
            <a:lvl8pPr marL="3429000" indent="-228600" eaLnBrk="0" fontAlgn="base" hangingPunct="0">
              <a:spcBef>
                <a:spcPct val="0"/>
              </a:spcBef>
              <a:spcAft>
                <a:spcPct val="0"/>
              </a:spcAft>
              <a:defRPr sz="4400" b="1">
                <a:solidFill>
                  <a:schemeClr val="tx1"/>
                </a:solidFill>
                <a:latin typeface="Arial" pitchFamily="34" charset="0"/>
                <a:cs typeface="Arial" pitchFamily="34" charset="0"/>
              </a:defRPr>
            </a:lvl8pPr>
            <a:lvl9pPr marL="3886200" indent="-228600" eaLnBrk="0" fontAlgn="base" hangingPunct="0">
              <a:spcBef>
                <a:spcPct val="0"/>
              </a:spcBef>
              <a:spcAft>
                <a:spcPct val="0"/>
              </a:spcAft>
              <a:defRPr sz="4400" b="1">
                <a:solidFill>
                  <a:schemeClr val="tx1"/>
                </a:solidFill>
                <a:latin typeface="Arial" pitchFamily="34" charset="0"/>
                <a:cs typeface="Arial" pitchFamily="34" charset="0"/>
              </a:defRPr>
            </a:lvl9pPr>
          </a:lstStyle>
          <a:p>
            <a:pPr algn="ctr" eaLnBrk="1" hangingPunct="1">
              <a:defRPr/>
            </a:pPr>
            <a:endParaRPr kumimoji="1" lang="en-US" altLang="en-US"/>
          </a:p>
        </p:txBody>
      </p:sp>
      <p:sp>
        <p:nvSpPr>
          <p:cNvPr id="2053" name="Rectangle 5" descr="Stationery"/>
          <p:cNvSpPr>
            <a:spLocks noChangeArrowheads="1"/>
          </p:cNvSpPr>
          <p:nvPr/>
        </p:nvSpPr>
        <p:spPr bwMode="auto">
          <a:xfrm>
            <a:off x="0" y="0"/>
            <a:ext cx="457200" cy="6858000"/>
          </a:xfrm>
          <a:prstGeom prst="rect">
            <a:avLst/>
          </a:prstGeom>
          <a:blipFill dpi="0" rotWithShape="0">
            <a:blip r:embed="rId14"/>
            <a:srcRect/>
            <a:tile tx="0" ty="0" sx="100000" sy="100000" flip="none" algn="tl"/>
          </a:blip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4400" b="1">
                <a:solidFill>
                  <a:schemeClr val="tx1"/>
                </a:solidFill>
                <a:latin typeface="Arial" pitchFamily="34" charset="0"/>
                <a:cs typeface="Arial" pitchFamily="34" charset="0"/>
              </a:defRPr>
            </a:lvl1pPr>
            <a:lvl2pPr marL="742950" indent="-285750" eaLnBrk="0" hangingPunct="0">
              <a:defRPr sz="4400" b="1">
                <a:solidFill>
                  <a:schemeClr val="tx1"/>
                </a:solidFill>
                <a:latin typeface="Arial" pitchFamily="34" charset="0"/>
                <a:cs typeface="Arial" pitchFamily="34" charset="0"/>
              </a:defRPr>
            </a:lvl2pPr>
            <a:lvl3pPr marL="1143000" indent="-228600" eaLnBrk="0" hangingPunct="0">
              <a:defRPr sz="4400" b="1">
                <a:solidFill>
                  <a:schemeClr val="tx1"/>
                </a:solidFill>
                <a:latin typeface="Arial" pitchFamily="34" charset="0"/>
                <a:cs typeface="Arial" pitchFamily="34" charset="0"/>
              </a:defRPr>
            </a:lvl3pPr>
            <a:lvl4pPr marL="1600200" indent="-228600" eaLnBrk="0" hangingPunct="0">
              <a:defRPr sz="4400" b="1">
                <a:solidFill>
                  <a:schemeClr val="tx1"/>
                </a:solidFill>
                <a:latin typeface="Arial" pitchFamily="34" charset="0"/>
                <a:cs typeface="Arial" pitchFamily="34" charset="0"/>
              </a:defRPr>
            </a:lvl4pPr>
            <a:lvl5pPr marL="2057400" indent="-228600" eaLnBrk="0" hangingPunct="0">
              <a:defRPr sz="4400" b="1">
                <a:solidFill>
                  <a:schemeClr val="tx1"/>
                </a:solidFill>
                <a:latin typeface="Arial" pitchFamily="34" charset="0"/>
                <a:cs typeface="Arial" pitchFamily="34" charset="0"/>
              </a:defRPr>
            </a:lvl5pPr>
            <a:lvl6pPr marL="2514600" indent="-228600" eaLnBrk="0" fontAlgn="base" hangingPunct="0">
              <a:spcBef>
                <a:spcPct val="0"/>
              </a:spcBef>
              <a:spcAft>
                <a:spcPct val="0"/>
              </a:spcAft>
              <a:defRPr sz="4400" b="1">
                <a:solidFill>
                  <a:schemeClr val="tx1"/>
                </a:solidFill>
                <a:latin typeface="Arial" pitchFamily="34" charset="0"/>
                <a:cs typeface="Arial" pitchFamily="34" charset="0"/>
              </a:defRPr>
            </a:lvl6pPr>
            <a:lvl7pPr marL="2971800" indent="-228600" eaLnBrk="0" fontAlgn="base" hangingPunct="0">
              <a:spcBef>
                <a:spcPct val="0"/>
              </a:spcBef>
              <a:spcAft>
                <a:spcPct val="0"/>
              </a:spcAft>
              <a:defRPr sz="4400" b="1">
                <a:solidFill>
                  <a:schemeClr val="tx1"/>
                </a:solidFill>
                <a:latin typeface="Arial" pitchFamily="34" charset="0"/>
                <a:cs typeface="Arial" pitchFamily="34" charset="0"/>
              </a:defRPr>
            </a:lvl7pPr>
            <a:lvl8pPr marL="3429000" indent="-228600" eaLnBrk="0" fontAlgn="base" hangingPunct="0">
              <a:spcBef>
                <a:spcPct val="0"/>
              </a:spcBef>
              <a:spcAft>
                <a:spcPct val="0"/>
              </a:spcAft>
              <a:defRPr sz="4400" b="1">
                <a:solidFill>
                  <a:schemeClr val="tx1"/>
                </a:solidFill>
                <a:latin typeface="Arial" pitchFamily="34" charset="0"/>
                <a:cs typeface="Arial" pitchFamily="34" charset="0"/>
              </a:defRPr>
            </a:lvl8pPr>
            <a:lvl9pPr marL="3886200" indent="-228600" eaLnBrk="0" fontAlgn="base" hangingPunct="0">
              <a:spcBef>
                <a:spcPct val="0"/>
              </a:spcBef>
              <a:spcAft>
                <a:spcPct val="0"/>
              </a:spcAft>
              <a:defRPr sz="4400" b="1">
                <a:solidFill>
                  <a:schemeClr val="tx1"/>
                </a:solidFill>
                <a:latin typeface="Arial" pitchFamily="34" charset="0"/>
                <a:cs typeface="Arial" pitchFamily="34" charset="0"/>
              </a:defRPr>
            </a:lvl9pPr>
          </a:lstStyle>
          <a:p>
            <a:pPr algn="ctr" eaLnBrk="1" hangingPunct="1">
              <a:defRPr/>
            </a:pPr>
            <a:endParaRPr kumimoji="1" lang="en-US" altLang="en-US"/>
          </a:p>
        </p:txBody>
      </p:sp>
      <p:sp>
        <p:nvSpPr>
          <p:cNvPr id="2054" name="Rectangle 6"/>
          <p:cNvSpPr>
            <a:spLocks noGrp="1" noChangeArrowheads="1"/>
          </p:cNvSpPr>
          <p:nvPr>
            <p:ph type="title"/>
          </p:nvPr>
        </p:nvSpPr>
        <p:spPr bwMode="auto">
          <a:xfrm>
            <a:off x="1066800" y="83820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p>
            <a:pPr lvl="0"/>
            <a:r>
              <a:rPr lang="en-GB" altLang="en-US"/>
              <a:t>Click to edit Master title style</a:t>
            </a:r>
          </a:p>
        </p:txBody>
      </p:sp>
      <p:sp>
        <p:nvSpPr>
          <p:cNvPr id="89095" name="Rectangle 7"/>
          <p:cNvSpPr>
            <a:spLocks noGrp="1" noChangeArrowheads="1"/>
          </p:cNvSpPr>
          <p:nvPr>
            <p:ph type="dt" sz="half" idx="2"/>
          </p:nvPr>
        </p:nvSpPr>
        <p:spPr bwMode="auto">
          <a:xfrm>
            <a:off x="1066800" y="6413500"/>
            <a:ext cx="19050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a:defRPr sz="1400">
                <a:solidFill>
                  <a:schemeClr val="tx2"/>
                </a:solidFill>
                <a:latin typeface="Arial" charset="0"/>
                <a:cs typeface="+mn-cs"/>
              </a:defRPr>
            </a:lvl1pPr>
          </a:lstStyle>
          <a:p>
            <a:pPr>
              <a:defRPr/>
            </a:pPr>
            <a:endParaRPr lang="en-GB"/>
          </a:p>
        </p:txBody>
      </p:sp>
      <p:sp>
        <p:nvSpPr>
          <p:cNvPr id="89096" name="Rectangle 8"/>
          <p:cNvSpPr>
            <a:spLocks noGrp="1" noChangeArrowheads="1"/>
          </p:cNvSpPr>
          <p:nvPr>
            <p:ph type="ftr" sz="quarter" idx="3"/>
          </p:nvPr>
        </p:nvSpPr>
        <p:spPr bwMode="auto">
          <a:xfrm>
            <a:off x="3429000" y="6413500"/>
            <a:ext cx="2895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a:defRPr sz="1400">
                <a:solidFill>
                  <a:schemeClr val="tx2"/>
                </a:solidFill>
                <a:latin typeface="Arial" charset="0"/>
                <a:cs typeface="+mn-cs"/>
              </a:defRPr>
            </a:lvl1pPr>
          </a:lstStyle>
          <a:p>
            <a:pPr>
              <a:defRPr/>
            </a:pPr>
            <a:endParaRPr lang="en-GB"/>
          </a:p>
        </p:txBody>
      </p:sp>
      <p:pic>
        <p:nvPicPr>
          <p:cNvPr id="2057" name="Picture 9" descr="anabnr2"/>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1228725" y="0"/>
            <a:ext cx="7915275" cy="754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58" name="Rectangle 10"/>
          <p:cNvSpPr>
            <a:spLocks noChangeArrowheads="1"/>
          </p:cNvSpPr>
          <p:nvPr/>
        </p:nvSpPr>
        <p:spPr bwMode="auto">
          <a:xfrm>
            <a:off x="304800" y="457200"/>
            <a:ext cx="2514600" cy="304800"/>
          </a:xfrm>
          <a:prstGeom prst="rect">
            <a:avLst/>
          </a:prstGeom>
          <a:solidFill>
            <a:schemeClr val="accent2">
              <a:alpha val="50195"/>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4400" b="1">
                <a:solidFill>
                  <a:schemeClr val="tx1"/>
                </a:solidFill>
                <a:latin typeface="Arial" pitchFamily="34" charset="0"/>
                <a:cs typeface="Arial" pitchFamily="34" charset="0"/>
              </a:defRPr>
            </a:lvl1pPr>
            <a:lvl2pPr marL="742950" indent="-285750" eaLnBrk="0" hangingPunct="0">
              <a:defRPr sz="4400" b="1">
                <a:solidFill>
                  <a:schemeClr val="tx1"/>
                </a:solidFill>
                <a:latin typeface="Arial" pitchFamily="34" charset="0"/>
                <a:cs typeface="Arial" pitchFamily="34" charset="0"/>
              </a:defRPr>
            </a:lvl2pPr>
            <a:lvl3pPr marL="1143000" indent="-228600" eaLnBrk="0" hangingPunct="0">
              <a:defRPr sz="4400" b="1">
                <a:solidFill>
                  <a:schemeClr val="tx1"/>
                </a:solidFill>
                <a:latin typeface="Arial" pitchFamily="34" charset="0"/>
                <a:cs typeface="Arial" pitchFamily="34" charset="0"/>
              </a:defRPr>
            </a:lvl3pPr>
            <a:lvl4pPr marL="1600200" indent="-228600" eaLnBrk="0" hangingPunct="0">
              <a:defRPr sz="4400" b="1">
                <a:solidFill>
                  <a:schemeClr val="tx1"/>
                </a:solidFill>
                <a:latin typeface="Arial" pitchFamily="34" charset="0"/>
                <a:cs typeface="Arial" pitchFamily="34" charset="0"/>
              </a:defRPr>
            </a:lvl4pPr>
            <a:lvl5pPr marL="2057400" indent="-228600" eaLnBrk="0" hangingPunct="0">
              <a:defRPr sz="4400" b="1">
                <a:solidFill>
                  <a:schemeClr val="tx1"/>
                </a:solidFill>
                <a:latin typeface="Arial" pitchFamily="34" charset="0"/>
                <a:cs typeface="Arial" pitchFamily="34" charset="0"/>
              </a:defRPr>
            </a:lvl5pPr>
            <a:lvl6pPr marL="2514600" indent="-228600" eaLnBrk="0" fontAlgn="base" hangingPunct="0">
              <a:spcBef>
                <a:spcPct val="0"/>
              </a:spcBef>
              <a:spcAft>
                <a:spcPct val="0"/>
              </a:spcAft>
              <a:defRPr sz="4400" b="1">
                <a:solidFill>
                  <a:schemeClr val="tx1"/>
                </a:solidFill>
                <a:latin typeface="Arial" pitchFamily="34" charset="0"/>
                <a:cs typeface="Arial" pitchFamily="34" charset="0"/>
              </a:defRPr>
            </a:lvl6pPr>
            <a:lvl7pPr marL="2971800" indent="-228600" eaLnBrk="0" fontAlgn="base" hangingPunct="0">
              <a:spcBef>
                <a:spcPct val="0"/>
              </a:spcBef>
              <a:spcAft>
                <a:spcPct val="0"/>
              </a:spcAft>
              <a:defRPr sz="4400" b="1">
                <a:solidFill>
                  <a:schemeClr val="tx1"/>
                </a:solidFill>
                <a:latin typeface="Arial" pitchFamily="34" charset="0"/>
                <a:cs typeface="Arial" pitchFamily="34" charset="0"/>
              </a:defRPr>
            </a:lvl7pPr>
            <a:lvl8pPr marL="3429000" indent="-228600" eaLnBrk="0" fontAlgn="base" hangingPunct="0">
              <a:spcBef>
                <a:spcPct val="0"/>
              </a:spcBef>
              <a:spcAft>
                <a:spcPct val="0"/>
              </a:spcAft>
              <a:defRPr sz="4400" b="1">
                <a:solidFill>
                  <a:schemeClr val="tx1"/>
                </a:solidFill>
                <a:latin typeface="Arial" pitchFamily="34" charset="0"/>
                <a:cs typeface="Arial" pitchFamily="34" charset="0"/>
              </a:defRPr>
            </a:lvl8pPr>
            <a:lvl9pPr marL="3886200" indent="-228600" eaLnBrk="0" fontAlgn="base" hangingPunct="0">
              <a:spcBef>
                <a:spcPct val="0"/>
              </a:spcBef>
              <a:spcAft>
                <a:spcPct val="0"/>
              </a:spcAft>
              <a:defRPr sz="4400" b="1">
                <a:solidFill>
                  <a:schemeClr val="tx1"/>
                </a:solidFill>
                <a:latin typeface="Arial" pitchFamily="34" charset="0"/>
                <a:cs typeface="Arial" pitchFamily="34" charset="0"/>
              </a:defRPr>
            </a:lvl9pPr>
          </a:lstStyle>
          <a:p>
            <a:pPr algn="ctr" eaLnBrk="1" hangingPunct="1">
              <a:defRPr/>
            </a:pPr>
            <a:endParaRPr kumimoji="1" lang="en-US" altLang="en-US"/>
          </a:p>
        </p:txBody>
      </p:sp>
      <p:sp>
        <p:nvSpPr>
          <p:cNvPr id="89099" name="Rectangle 11"/>
          <p:cNvSpPr>
            <a:spLocks noGrp="1" noChangeArrowheads="1"/>
          </p:cNvSpPr>
          <p:nvPr>
            <p:ph type="sldNum" sz="quarter" idx="4"/>
          </p:nvPr>
        </p:nvSpPr>
        <p:spPr bwMode="auto">
          <a:xfrm>
            <a:off x="8229600" y="6413500"/>
            <a:ext cx="9144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a:solidFill>
                  <a:schemeClr val="tx2"/>
                </a:solidFill>
                <a:latin typeface="Arial" charset="0"/>
                <a:cs typeface="+mn-cs"/>
              </a:defRPr>
            </a:lvl1pPr>
          </a:lstStyle>
          <a:p>
            <a:pPr>
              <a:defRPr/>
            </a:pPr>
            <a:fld id="{AF1E73C4-9F15-40C4-9408-2B80BB85C4D6}" type="slidenum">
              <a:rPr lang="en-GB"/>
              <a:pPr>
                <a:defRPr/>
              </a:pPr>
              <a:t>‹#›</a:t>
            </a:fld>
            <a:endParaRPr lang="en-GB" sz="1400"/>
          </a:p>
        </p:txBody>
      </p:sp>
      <p:sp>
        <p:nvSpPr>
          <p:cNvPr id="2060" name="Rectangle 12"/>
          <p:cNvSpPr>
            <a:spLocks noGrp="1" noChangeArrowheads="1"/>
          </p:cNvSpPr>
          <p:nvPr>
            <p:ph type="body" idx="1"/>
          </p:nvPr>
        </p:nvSpPr>
        <p:spPr bwMode="auto">
          <a:xfrm>
            <a:off x="1066800" y="2101850"/>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GB" altLang="en-US"/>
              <a:t>Click to edit Master text styles</a:t>
            </a:r>
          </a:p>
          <a:p>
            <a:pPr lvl="1"/>
            <a:r>
              <a:rPr lang="en-GB" altLang="en-US"/>
              <a:t>Second level</a:t>
            </a:r>
          </a:p>
          <a:p>
            <a:pPr lvl="2"/>
            <a:r>
              <a:rPr lang="en-GB" altLang="en-US"/>
              <a:t>Third level</a:t>
            </a:r>
          </a:p>
          <a:p>
            <a:pPr lvl="3"/>
            <a:r>
              <a:rPr lang="en-GB" altLang="en-US"/>
              <a:t>Fourth level</a:t>
            </a:r>
          </a:p>
          <a:p>
            <a:pPr lvl="4"/>
            <a:r>
              <a:rPr lang="en-GB" altLang="en-US"/>
              <a:t>Fifth level</a:t>
            </a:r>
          </a:p>
        </p:txBody>
      </p:sp>
    </p:spTree>
  </p:cSld>
  <p:clrMap bg1="lt1" tx1="dk1" bg2="lt2" tx2="dk2" accent1="accent1" accent2="accent2" accent3="accent3" accent4="accent4" accent5="accent5" accent6="accent6" hlink="hlink" folHlink="folHlink"/>
  <p:sldLayoutIdLst>
    <p:sldLayoutId id="2147483754" r:id="rId1"/>
    <p:sldLayoutId id="2147483742" r:id="rId2"/>
    <p:sldLayoutId id="2147483743" r:id="rId3"/>
    <p:sldLayoutId id="2147483744" r:id="rId4"/>
    <p:sldLayoutId id="2147483745" r:id="rId5"/>
    <p:sldLayoutId id="2147483746" r:id="rId6"/>
    <p:sldLayoutId id="2147483747" r:id="rId7"/>
    <p:sldLayoutId id="2147483748" r:id="rId8"/>
    <p:sldLayoutId id="2147483749" r:id="rId9"/>
    <p:sldLayoutId id="2147483750" r:id="rId10"/>
    <p:sldLayoutId id="2147483751" r:id="rId11"/>
    <p:sldLayoutId id="2147483752" r:id="rId12"/>
  </p:sldLayoutIdLst>
  <p:txStyles>
    <p:titleStyle>
      <a:lvl1pPr algn="l" rtl="0" eaLnBrk="0" fontAlgn="base" hangingPunct="0">
        <a:spcBef>
          <a:spcPct val="0"/>
        </a:spcBef>
        <a:spcAft>
          <a:spcPct val="0"/>
        </a:spcAft>
        <a:defRPr sz="4000">
          <a:solidFill>
            <a:schemeClr val="tx2"/>
          </a:solidFill>
          <a:latin typeface="+mj-lt"/>
          <a:ea typeface="+mj-ea"/>
          <a:cs typeface="+mj-cs"/>
        </a:defRPr>
      </a:lvl1pPr>
      <a:lvl2pPr algn="l" rtl="0" eaLnBrk="0" fontAlgn="base" hangingPunct="0">
        <a:spcBef>
          <a:spcPct val="0"/>
        </a:spcBef>
        <a:spcAft>
          <a:spcPct val="0"/>
        </a:spcAft>
        <a:defRPr sz="4000">
          <a:solidFill>
            <a:schemeClr val="tx2"/>
          </a:solidFill>
          <a:latin typeface="Times New Roman" pitchFamily="18" charset="0"/>
        </a:defRPr>
      </a:lvl2pPr>
      <a:lvl3pPr algn="l" rtl="0" eaLnBrk="0" fontAlgn="base" hangingPunct="0">
        <a:spcBef>
          <a:spcPct val="0"/>
        </a:spcBef>
        <a:spcAft>
          <a:spcPct val="0"/>
        </a:spcAft>
        <a:defRPr sz="4000">
          <a:solidFill>
            <a:schemeClr val="tx2"/>
          </a:solidFill>
          <a:latin typeface="Times New Roman" pitchFamily="18" charset="0"/>
        </a:defRPr>
      </a:lvl3pPr>
      <a:lvl4pPr algn="l" rtl="0" eaLnBrk="0" fontAlgn="base" hangingPunct="0">
        <a:spcBef>
          <a:spcPct val="0"/>
        </a:spcBef>
        <a:spcAft>
          <a:spcPct val="0"/>
        </a:spcAft>
        <a:defRPr sz="4000">
          <a:solidFill>
            <a:schemeClr val="tx2"/>
          </a:solidFill>
          <a:latin typeface="Times New Roman" pitchFamily="18" charset="0"/>
        </a:defRPr>
      </a:lvl4pPr>
      <a:lvl5pPr algn="l" rtl="0" eaLnBrk="0" fontAlgn="base" hangingPunct="0">
        <a:spcBef>
          <a:spcPct val="0"/>
        </a:spcBef>
        <a:spcAft>
          <a:spcPct val="0"/>
        </a:spcAft>
        <a:defRPr sz="4000">
          <a:solidFill>
            <a:schemeClr val="tx2"/>
          </a:solidFill>
          <a:latin typeface="Times New Roman" pitchFamily="18" charset="0"/>
        </a:defRPr>
      </a:lvl5pPr>
      <a:lvl6pPr marL="457200" algn="l" rtl="0" fontAlgn="base">
        <a:spcBef>
          <a:spcPct val="0"/>
        </a:spcBef>
        <a:spcAft>
          <a:spcPct val="0"/>
        </a:spcAft>
        <a:defRPr sz="4000">
          <a:solidFill>
            <a:schemeClr val="tx2"/>
          </a:solidFill>
          <a:latin typeface="Times New Roman" pitchFamily="18" charset="0"/>
        </a:defRPr>
      </a:lvl6pPr>
      <a:lvl7pPr marL="914400" algn="l" rtl="0" fontAlgn="base">
        <a:spcBef>
          <a:spcPct val="0"/>
        </a:spcBef>
        <a:spcAft>
          <a:spcPct val="0"/>
        </a:spcAft>
        <a:defRPr sz="4000">
          <a:solidFill>
            <a:schemeClr val="tx2"/>
          </a:solidFill>
          <a:latin typeface="Times New Roman" pitchFamily="18" charset="0"/>
        </a:defRPr>
      </a:lvl7pPr>
      <a:lvl8pPr marL="1371600" algn="l" rtl="0" fontAlgn="base">
        <a:spcBef>
          <a:spcPct val="0"/>
        </a:spcBef>
        <a:spcAft>
          <a:spcPct val="0"/>
        </a:spcAft>
        <a:defRPr sz="4000">
          <a:solidFill>
            <a:schemeClr val="tx2"/>
          </a:solidFill>
          <a:latin typeface="Times New Roman" pitchFamily="18" charset="0"/>
        </a:defRPr>
      </a:lvl8pPr>
      <a:lvl9pPr marL="1828800" algn="l" rtl="0" fontAlgn="base">
        <a:spcBef>
          <a:spcPct val="0"/>
        </a:spcBef>
        <a:spcAft>
          <a:spcPct val="0"/>
        </a:spcAft>
        <a:defRPr sz="4000">
          <a:solidFill>
            <a:schemeClr val="tx2"/>
          </a:solidFill>
          <a:latin typeface="Times New Roman" pitchFamily="18" charset="0"/>
        </a:defRPr>
      </a:lvl9pPr>
    </p:titleStyle>
    <p:bodyStyle>
      <a:lvl1pPr marL="457200" indent="-457200" algn="l" rtl="0" eaLnBrk="0" fontAlgn="base" hangingPunct="0">
        <a:spcBef>
          <a:spcPct val="20000"/>
        </a:spcBef>
        <a:spcAft>
          <a:spcPct val="0"/>
        </a:spcAft>
        <a:buClr>
          <a:srgbClr val="A50021"/>
        </a:buClr>
        <a:buSzPct val="75000"/>
        <a:buFont typeface="Wingdings" pitchFamily="2" charset="2"/>
        <a:buChar char="n"/>
        <a:defRPr sz="3200">
          <a:solidFill>
            <a:schemeClr val="tx1"/>
          </a:solidFill>
          <a:latin typeface="+mn-lt"/>
          <a:ea typeface="+mn-ea"/>
          <a:cs typeface="+mn-cs"/>
        </a:defRPr>
      </a:lvl1pPr>
      <a:lvl2pPr marL="1027113" indent="-455613" algn="l" rtl="0" eaLnBrk="0" fontAlgn="base" hangingPunct="0">
        <a:spcBef>
          <a:spcPct val="20000"/>
        </a:spcBef>
        <a:spcAft>
          <a:spcPct val="0"/>
        </a:spcAft>
        <a:buClr>
          <a:schemeClr val="accent2"/>
        </a:buClr>
        <a:buSzPct val="75000"/>
        <a:buFont typeface="Wingdings" pitchFamily="2" charset="2"/>
        <a:buChar char="n"/>
        <a:defRPr sz="2800">
          <a:solidFill>
            <a:schemeClr val="tx1"/>
          </a:solidFill>
          <a:latin typeface="+mn-lt"/>
        </a:defRPr>
      </a:lvl2pPr>
      <a:lvl3pPr marL="1370013" indent="-228600" algn="l" rtl="0" eaLnBrk="0" fontAlgn="base" hangingPunct="0">
        <a:spcBef>
          <a:spcPct val="20000"/>
        </a:spcBef>
        <a:spcAft>
          <a:spcPct val="0"/>
        </a:spcAft>
        <a:buClr>
          <a:srgbClr val="666699"/>
        </a:buClr>
        <a:buSzPct val="70000"/>
        <a:buFont typeface="Wingdings" pitchFamily="2" charset="2"/>
        <a:buChar char="n"/>
        <a:defRPr sz="2400">
          <a:solidFill>
            <a:schemeClr val="tx1"/>
          </a:solidFill>
          <a:latin typeface="+mn-lt"/>
        </a:defRPr>
      </a:lvl3pPr>
      <a:lvl4pPr marL="1712913" indent="-228600" algn="l" rtl="0" eaLnBrk="0" fontAlgn="base" hangingPunct="0">
        <a:spcBef>
          <a:spcPct val="20000"/>
        </a:spcBef>
        <a:spcAft>
          <a:spcPct val="0"/>
        </a:spcAft>
        <a:buSzPct val="60000"/>
        <a:buFont typeface="Wingdings" pitchFamily="2" charset="2"/>
        <a:buChar char="n"/>
        <a:defRPr sz="2000">
          <a:solidFill>
            <a:schemeClr val="tx1"/>
          </a:solidFill>
          <a:latin typeface="+mn-lt"/>
        </a:defRPr>
      </a:lvl4pPr>
      <a:lvl5pPr marL="2057400" indent="-228600" algn="l" rtl="0" eaLnBrk="0" fontAlgn="base" hangingPunct="0">
        <a:spcBef>
          <a:spcPct val="20000"/>
        </a:spcBef>
        <a:spcAft>
          <a:spcPct val="0"/>
        </a:spcAft>
        <a:buClr>
          <a:schemeClr val="hlink"/>
        </a:buClr>
        <a:buSzPct val="55000"/>
        <a:buFont typeface="Wingdings" pitchFamily="2" charset="2"/>
        <a:buChar char="n"/>
        <a:defRPr sz="2000">
          <a:solidFill>
            <a:schemeClr val="tx1"/>
          </a:solidFill>
          <a:latin typeface="+mn-lt"/>
        </a:defRPr>
      </a:lvl5pPr>
      <a:lvl6pPr marL="2514600" indent="-228600" algn="l" rtl="0" fontAlgn="base">
        <a:spcBef>
          <a:spcPct val="20000"/>
        </a:spcBef>
        <a:spcAft>
          <a:spcPct val="0"/>
        </a:spcAft>
        <a:buClr>
          <a:schemeClr val="hlink"/>
        </a:buClr>
        <a:buSzPct val="55000"/>
        <a:buFont typeface="Wingdings" pitchFamily="2" charset="2"/>
        <a:buChar char="n"/>
        <a:defRPr sz="2000">
          <a:solidFill>
            <a:schemeClr val="tx1"/>
          </a:solidFill>
          <a:latin typeface="+mn-lt"/>
        </a:defRPr>
      </a:lvl6pPr>
      <a:lvl7pPr marL="2971800" indent="-228600" algn="l" rtl="0" fontAlgn="base">
        <a:spcBef>
          <a:spcPct val="20000"/>
        </a:spcBef>
        <a:spcAft>
          <a:spcPct val="0"/>
        </a:spcAft>
        <a:buClr>
          <a:schemeClr val="hlink"/>
        </a:buClr>
        <a:buSzPct val="55000"/>
        <a:buFont typeface="Wingdings" pitchFamily="2" charset="2"/>
        <a:buChar char="n"/>
        <a:defRPr sz="2000">
          <a:solidFill>
            <a:schemeClr val="tx1"/>
          </a:solidFill>
          <a:latin typeface="+mn-lt"/>
        </a:defRPr>
      </a:lvl7pPr>
      <a:lvl8pPr marL="3429000" indent="-228600" algn="l" rtl="0" fontAlgn="base">
        <a:spcBef>
          <a:spcPct val="20000"/>
        </a:spcBef>
        <a:spcAft>
          <a:spcPct val="0"/>
        </a:spcAft>
        <a:buClr>
          <a:schemeClr val="hlink"/>
        </a:buClr>
        <a:buSzPct val="55000"/>
        <a:buFont typeface="Wingdings" pitchFamily="2" charset="2"/>
        <a:buChar char="n"/>
        <a:defRPr sz="2000">
          <a:solidFill>
            <a:schemeClr val="tx1"/>
          </a:solidFill>
          <a:latin typeface="+mn-lt"/>
        </a:defRPr>
      </a:lvl8pPr>
      <a:lvl9pPr marL="3886200" indent="-228600" algn="l" rtl="0" fontAlgn="base">
        <a:spcBef>
          <a:spcPct val="20000"/>
        </a:spcBef>
        <a:spcAft>
          <a:spcPct val="0"/>
        </a:spcAft>
        <a:buClr>
          <a:schemeClr val="hlink"/>
        </a:buClr>
        <a:buSzPct val="55000"/>
        <a:buFont typeface="Wingdings" pitchFamily="2" charset="2"/>
        <a:buChar char="n"/>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6.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hyperlink" Target="http://tinyurl.com/jywl3l2" TargetMode="External"/><Relationship Id="rId2" Type="http://schemas.openxmlformats.org/officeDocument/2006/relationships/image" Target="../media/image9.png"/><Relationship Id="rId1" Type="http://schemas.openxmlformats.org/officeDocument/2006/relationships/slideLayout" Target="../slideLayouts/slideLayout2.xml"/><Relationship Id="rId4" Type="http://schemas.openxmlformats.org/officeDocument/2006/relationships/hyperlink" Target="http://www.orgap.org/" TargetMode="External"/></Relationships>
</file>

<file path=ppt/slides/_rels/slide21.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ctrTitle"/>
          </p:nvPr>
        </p:nvSpPr>
        <p:spPr>
          <a:xfrm>
            <a:off x="904168" y="1639097"/>
            <a:ext cx="7772400" cy="1470025"/>
          </a:xfrm>
        </p:spPr>
        <p:txBody>
          <a:bodyPr/>
          <a:lstStyle/>
          <a:p>
            <a:pPr eaLnBrk="1" hangingPunct="1"/>
            <a:r>
              <a:rPr lang="en-GB" altLang="en-US" dirty="0"/>
              <a:t>Organic Action plans: A guide</a:t>
            </a:r>
          </a:p>
        </p:txBody>
      </p:sp>
      <p:sp>
        <p:nvSpPr>
          <p:cNvPr id="5123" name="Rectangle 4"/>
          <p:cNvSpPr>
            <a:spLocks noGrp="1" noChangeArrowheads="1"/>
          </p:cNvSpPr>
          <p:nvPr>
            <p:ph type="subTitle" idx="1"/>
          </p:nvPr>
        </p:nvSpPr>
        <p:spPr>
          <a:xfrm>
            <a:off x="1576320" y="3108264"/>
            <a:ext cx="6400800" cy="1752600"/>
          </a:xfrm>
        </p:spPr>
        <p:txBody>
          <a:bodyPr/>
          <a:lstStyle/>
          <a:p>
            <a:pPr eaLnBrk="1" hangingPunct="1"/>
            <a:r>
              <a:rPr lang="en-US" altLang="en-US" dirty="0"/>
              <a:t>Susanne </a:t>
            </a:r>
            <a:r>
              <a:rPr lang="en-US" altLang="en-US" dirty="0" err="1"/>
              <a:t>Padel</a:t>
            </a:r>
            <a:r>
              <a:rPr lang="en-US" altLang="en-US" dirty="0"/>
              <a:t>, </a:t>
            </a:r>
            <a:r>
              <a:rPr lang="en-US" altLang="en-US" dirty="0" err="1"/>
              <a:t>Nic</a:t>
            </a:r>
            <a:r>
              <a:rPr lang="en-US" altLang="en-US" dirty="0"/>
              <a:t> Lampkin, ORC</a:t>
            </a:r>
          </a:p>
          <a:p>
            <a:pPr eaLnBrk="1" hangingPunct="1"/>
            <a:r>
              <a:rPr lang="en-US" altLang="en-US" dirty="0"/>
              <a:t>Otto </a:t>
            </a:r>
            <a:r>
              <a:rPr lang="en-US" altLang="en-US" dirty="0" err="1"/>
              <a:t>Schmid</a:t>
            </a:r>
            <a:r>
              <a:rPr lang="en-US" altLang="en-US" dirty="0"/>
              <a:t>, FIBL and </a:t>
            </a:r>
          </a:p>
          <a:p>
            <a:pPr eaLnBrk="1" hangingPunct="1"/>
            <a:r>
              <a:rPr lang="en-US" altLang="en-US" dirty="0"/>
              <a:t>Stephen Meredith, IFOAM EU</a:t>
            </a:r>
          </a:p>
        </p:txBody>
      </p:sp>
      <p:pic>
        <p:nvPicPr>
          <p:cNvPr id="6" name="picture"/>
          <p:cNvPicPr/>
          <p:nvPr/>
        </p:nvPicPr>
        <p:blipFill>
          <a:blip r:embed="rId3">
            <a:extLst>
              <a:ext uri="{28A0092B-C50C-407E-A947-70E740481C1C}">
                <a14:useLocalDpi xmlns:a14="http://schemas.microsoft.com/office/drawing/2010/main" val="0"/>
              </a:ext>
            </a:extLst>
          </a:blip>
          <a:stretch>
            <a:fillRect/>
          </a:stretch>
        </p:blipFill>
        <p:spPr>
          <a:xfrm>
            <a:off x="2227152" y="5459240"/>
            <a:ext cx="2851842" cy="974075"/>
          </a:xfrm>
          <a:prstGeom prst="rect">
            <a:avLst/>
          </a:prstGeom>
        </p:spPr>
      </p:pic>
      <p:pic>
        <p:nvPicPr>
          <p:cNvPr id="2" name="Picture 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966232" y="5679150"/>
            <a:ext cx="2274779" cy="817540"/>
          </a:xfrm>
          <a:prstGeom prst="rect">
            <a:avLst/>
          </a:prstGeom>
        </p:spPr>
      </p:pic>
    </p:spTree>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Quantitative targets</a:t>
            </a:r>
          </a:p>
        </p:txBody>
      </p:sp>
      <p:sp>
        <p:nvSpPr>
          <p:cNvPr id="3" name="Content Placeholder 2"/>
          <p:cNvSpPr>
            <a:spLocks noGrp="1"/>
          </p:cNvSpPr>
          <p:nvPr>
            <p:ph idx="1"/>
          </p:nvPr>
        </p:nvSpPr>
        <p:spPr/>
        <p:txBody>
          <a:bodyPr/>
          <a:lstStyle/>
          <a:p>
            <a:r>
              <a:rPr lang="en-GB" dirty="0"/>
              <a:t>Targets can be aspirational or resource-related</a:t>
            </a:r>
          </a:p>
          <a:p>
            <a:pPr>
              <a:lnSpc>
                <a:spcPct val="100000"/>
              </a:lnSpc>
            </a:pPr>
            <a:r>
              <a:rPr lang="en-GB" dirty="0"/>
              <a:t>Some are  very ambitious (unrealistic), others have dropped specific targets  (e.g. DK) </a:t>
            </a:r>
          </a:p>
          <a:p>
            <a:r>
              <a:rPr lang="en-GB" dirty="0"/>
              <a:t>Many plans only have qualitative targets/objectives</a:t>
            </a:r>
          </a:p>
          <a:p>
            <a:pPr lvl="0">
              <a:lnSpc>
                <a:spcPct val="100000"/>
              </a:lnSpc>
            </a:pPr>
            <a:r>
              <a:rPr lang="en-GB" sz="2000" b="0" dirty="0"/>
              <a:t>The </a:t>
            </a:r>
            <a:r>
              <a:rPr lang="en-GB" sz="2000" dirty="0"/>
              <a:t>Estonian</a:t>
            </a:r>
            <a:r>
              <a:rPr lang="en-GB" sz="2000" b="0" dirty="0"/>
              <a:t> plan includes many targets that can be monitored</a:t>
            </a:r>
          </a:p>
          <a:p>
            <a:pPr lvl="1">
              <a:lnSpc>
                <a:spcPct val="100000"/>
              </a:lnSpc>
            </a:pPr>
            <a:r>
              <a:rPr lang="en-GB" sz="1800" b="0" dirty="0"/>
              <a:t>50% increase in the proportion of organic farming production compared to total production of Estonian agriculture since 2014</a:t>
            </a:r>
          </a:p>
          <a:p>
            <a:pPr lvl="1">
              <a:lnSpc>
                <a:spcPct val="100000"/>
              </a:lnSpc>
            </a:pPr>
            <a:r>
              <a:rPr lang="en-GB" sz="1800" b="0" dirty="0"/>
              <a:t> 65% increase in the Net Value Added (€) per labour unit in organic farming  compared to 2013). </a:t>
            </a:r>
          </a:p>
          <a:p>
            <a:pPr lvl="1">
              <a:lnSpc>
                <a:spcPct val="100000"/>
              </a:lnSpc>
            </a:pPr>
            <a:r>
              <a:rPr lang="en-GB" sz="1800" b="0" dirty="0"/>
              <a:t>20% increase in the proportion of frequent (weekly) organic food consumers, </a:t>
            </a:r>
          </a:p>
          <a:p>
            <a:pPr lvl="1">
              <a:lnSpc>
                <a:spcPct val="100000"/>
              </a:lnSpc>
            </a:pPr>
            <a:r>
              <a:rPr lang="en-GB" sz="1800" b="0" dirty="0"/>
              <a:t>220 enterprises engaged in organic food preparation and processing</a:t>
            </a:r>
          </a:p>
          <a:p>
            <a:pPr lvl="1">
              <a:lnSpc>
                <a:spcPct val="100000"/>
              </a:lnSpc>
            </a:pPr>
            <a:r>
              <a:rPr lang="en-GB" sz="1800" b="0" dirty="0"/>
              <a:t>tripling of the value of the products processed in organic processing units compared to 2013. </a:t>
            </a:r>
            <a:r>
              <a:rPr lang="en-GB" dirty="0"/>
              <a:t> </a:t>
            </a:r>
          </a:p>
          <a:p>
            <a:endParaRPr lang="en-GB" dirty="0"/>
          </a:p>
        </p:txBody>
      </p:sp>
    </p:spTree>
    <p:extLst>
      <p:ext uri="{BB962C8B-B14F-4D97-AF65-F5344CB8AC3E}">
        <p14:creationId xmlns:p14="http://schemas.microsoft.com/office/powerpoint/2010/main" val="17777309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400677382"/>
              </p:ext>
            </p:extLst>
          </p:nvPr>
        </p:nvGraphicFramePr>
        <p:xfrm>
          <a:off x="1201003" y="259307"/>
          <a:ext cx="7642747" cy="6374021"/>
        </p:xfrm>
        <a:graphic>
          <a:graphicData uri="http://schemas.openxmlformats.org/drawingml/2006/table">
            <a:tbl>
              <a:tblPr firstRow="1" firstCol="1" bandRow="1">
                <a:tableStyleId>{7DF18680-E054-41AD-8BC1-D1AEF772440D}</a:tableStyleId>
              </a:tblPr>
              <a:tblGrid>
                <a:gridCol w="5340403">
                  <a:extLst>
                    <a:ext uri="{9D8B030D-6E8A-4147-A177-3AD203B41FA5}">
                      <a16:colId xmlns:a16="http://schemas.microsoft.com/office/drawing/2014/main" val="20000"/>
                    </a:ext>
                  </a:extLst>
                </a:gridCol>
                <a:gridCol w="2302344">
                  <a:extLst>
                    <a:ext uri="{9D8B030D-6E8A-4147-A177-3AD203B41FA5}">
                      <a16:colId xmlns:a16="http://schemas.microsoft.com/office/drawing/2014/main" val="20001"/>
                    </a:ext>
                  </a:extLst>
                </a:gridCol>
              </a:tblGrid>
              <a:tr h="1521442">
                <a:tc>
                  <a:txBody>
                    <a:bodyPr/>
                    <a:lstStyle/>
                    <a:p>
                      <a:r>
                        <a:rPr lang="en-GB" sz="1600" dirty="0">
                          <a:effectLst/>
                        </a:rPr>
                        <a:t>Objectives of OAPs</a:t>
                      </a:r>
                      <a:endParaRPr lang="en-GB" sz="1600" dirty="0">
                        <a:effectLst/>
                        <a:latin typeface="Calibri"/>
                        <a:ea typeface="Times New Roman"/>
                        <a:cs typeface="Times New Roman"/>
                      </a:endParaRPr>
                    </a:p>
                  </a:txBody>
                  <a:tcPr marL="68580" marR="68580" marT="0" marB="0" anchor="ctr"/>
                </a:tc>
                <a:tc>
                  <a:txBody>
                    <a:bodyPr/>
                    <a:lstStyle/>
                    <a:p>
                      <a:pPr algn="ctr"/>
                      <a:r>
                        <a:rPr lang="en-GB" sz="1600">
                          <a:effectLst/>
                        </a:rPr>
                        <a:t>High priority in national/ regional OAPs</a:t>
                      </a:r>
                      <a:endParaRPr lang="en-GB" sz="1600">
                        <a:effectLst/>
                        <a:latin typeface="Calibri"/>
                        <a:ea typeface="Times New Roman"/>
                        <a:cs typeface="Times New Roman"/>
                      </a:endParaRPr>
                    </a:p>
                  </a:txBody>
                  <a:tcPr marL="68580" marR="68580" marT="0" marB="0" anchor="ctr"/>
                </a:tc>
                <a:extLst>
                  <a:ext uri="{0D108BD9-81ED-4DB2-BD59-A6C34878D82A}">
                    <a16:rowId xmlns:a16="http://schemas.microsoft.com/office/drawing/2014/main" val="10000"/>
                  </a:ext>
                </a:extLst>
              </a:tr>
              <a:tr h="608577">
                <a:tc>
                  <a:txBody>
                    <a:bodyPr/>
                    <a:lstStyle/>
                    <a:p>
                      <a:r>
                        <a:rPr lang="en-GB" sz="1600">
                          <a:effectLst/>
                        </a:rPr>
                        <a:t>To promote organic production/supply </a:t>
                      </a:r>
                      <a:endParaRPr lang="en-GB" sz="1600">
                        <a:effectLst/>
                        <a:latin typeface="Calibri"/>
                        <a:ea typeface="Times New Roman"/>
                        <a:cs typeface="Times New Roman"/>
                      </a:endParaRPr>
                    </a:p>
                  </a:txBody>
                  <a:tcPr marL="68580" marR="68580" marT="0" marB="0" anchor="ctr"/>
                </a:tc>
                <a:tc>
                  <a:txBody>
                    <a:bodyPr/>
                    <a:lstStyle/>
                    <a:p>
                      <a:pPr algn="ctr"/>
                      <a:r>
                        <a:rPr lang="en-GB" sz="1600" dirty="0">
                          <a:effectLst/>
                          <a:latin typeface="Calibri"/>
                          <a:ea typeface="Times New Roman"/>
                          <a:cs typeface="Times New Roman"/>
                        </a:rPr>
                        <a:t>All case studies</a:t>
                      </a:r>
                    </a:p>
                  </a:txBody>
                  <a:tcPr marL="68580" marR="68580" marT="0" marB="0" anchor="ctr"/>
                </a:tc>
                <a:extLst>
                  <a:ext uri="{0D108BD9-81ED-4DB2-BD59-A6C34878D82A}">
                    <a16:rowId xmlns:a16="http://schemas.microsoft.com/office/drawing/2014/main" val="10001"/>
                  </a:ext>
                </a:extLst>
              </a:tr>
              <a:tr h="608577">
                <a:tc>
                  <a:txBody>
                    <a:bodyPr/>
                    <a:lstStyle/>
                    <a:p>
                      <a:r>
                        <a:rPr lang="en-GB" sz="1600" dirty="0">
                          <a:effectLst/>
                        </a:rPr>
                        <a:t>To promote domestic demand</a:t>
                      </a:r>
                      <a:endParaRPr lang="en-GB" sz="1600" dirty="0">
                        <a:effectLst/>
                        <a:latin typeface="Calibri"/>
                        <a:ea typeface="Times New Roman"/>
                        <a:cs typeface="Times New Roman"/>
                      </a:endParaRPr>
                    </a:p>
                  </a:txBody>
                  <a:tcPr marL="68580" marR="68580" marT="0" marB="0" anchor="ctr"/>
                </a:tc>
                <a:tc>
                  <a:txBody>
                    <a:bodyPr/>
                    <a:lstStyle/>
                    <a:p>
                      <a:pPr algn="ctr"/>
                      <a:r>
                        <a:rPr lang="en-GB" sz="1600" dirty="0">
                          <a:effectLst/>
                        </a:rPr>
                        <a:t>CZ, DK, FR, ES-AND, UK-SCO</a:t>
                      </a:r>
                      <a:endParaRPr lang="en-GB" sz="1600" dirty="0">
                        <a:effectLst/>
                        <a:latin typeface="Calibri"/>
                        <a:ea typeface="Times New Roman"/>
                        <a:cs typeface="Times New Roman"/>
                      </a:endParaRPr>
                    </a:p>
                  </a:txBody>
                  <a:tcPr marL="68580" marR="68580" marT="0" marB="0" anchor="ctr"/>
                </a:tc>
                <a:extLst>
                  <a:ext uri="{0D108BD9-81ED-4DB2-BD59-A6C34878D82A}">
                    <a16:rowId xmlns:a16="http://schemas.microsoft.com/office/drawing/2014/main" val="10002"/>
                  </a:ext>
                </a:extLst>
              </a:tr>
              <a:tr h="358806">
                <a:tc>
                  <a:txBody>
                    <a:bodyPr/>
                    <a:lstStyle/>
                    <a:p>
                      <a:r>
                        <a:rPr lang="en-GB" sz="1600">
                          <a:effectLst/>
                        </a:rPr>
                        <a:t>To promote export of organic products</a:t>
                      </a:r>
                      <a:endParaRPr lang="en-GB" sz="1600">
                        <a:effectLst/>
                        <a:latin typeface="Calibri"/>
                        <a:ea typeface="Times New Roman"/>
                        <a:cs typeface="Times New Roman"/>
                      </a:endParaRPr>
                    </a:p>
                  </a:txBody>
                  <a:tcPr marL="68580" marR="68580" marT="0" marB="0" anchor="ctr"/>
                </a:tc>
                <a:tc>
                  <a:txBody>
                    <a:bodyPr/>
                    <a:lstStyle/>
                    <a:p>
                      <a:pPr algn="ctr"/>
                      <a:r>
                        <a:rPr lang="en-GB" sz="1600">
                          <a:effectLst/>
                        </a:rPr>
                        <a:t>DK, FR, UK-SCO</a:t>
                      </a:r>
                      <a:endParaRPr lang="en-GB" sz="1600">
                        <a:effectLst/>
                        <a:latin typeface="Calibri"/>
                        <a:ea typeface="Times New Roman"/>
                        <a:cs typeface="Times New Roman"/>
                      </a:endParaRPr>
                    </a:p>
                  </a:txBody>
                  <a:tcPr marL="68580" marR="68580" marT="0" marB="0" anchor="ctr"/>
                </a:tc>
                <a:extLst>
                  <a:ext uri="{0D108BD9-81ED-4DB2-BD59-A6C34878D82A}">
                    <a16:rowId xmlns:a16="http://schemas.microsoft.com/office/drawing/2014/main" val="10003"/>
                  </a:ext>
                </a:extLst>
              </a:tr>
              <a:tr h="518782">
                <a:tc>
                  <a:txBody>
                    <a:bodyPr/>
                    <a:lstStyle/>
                    <a:p>
                      <a:r>
                        <a:rPr lang="en-GB" sz="1600">
                          <a:effectLst/>
                        </a:rPr>
                        <a:t>To promote organics across many public institutions </a:t>
                      </a:r>
                      <a:endParaRPr lang="en-GB" sz="1600">
                        <a:effectLst/>
                        <a:latin typeface="Calibri"/>
                        <a:ea typeface="Times New Roman"/>
                        <a:cs typeface="Times New Roman"/>
                      </a:endParaRPr>
                    </a:p>
                  </a:txBody>
                  <a:tcPr marL="68580" marR="68580" marT="0" marB="0" anchor="ctr"/>
                </a:tc>
                <a:tc>
                  <a:txBody>
                    <a:bodyPr/>
                    <a:lstStyle/>
                    <a:p>
                      <a:pPr algn="ctr"/>
                      <a:r>
                        <a:rPr lang="nl-BE" sz="1600">
                          <a:effectLst/>
                        </a:rPr>
                        <a:t>DE, DK, ES-AND, UK-SCO</a:t>
                      </a:r>
                      <a:endParaRPr lang="en-GB" sz="1600">
                        <a:effectLst/>
                        <a:latin typeface="Calibri"/>
                        <a:ea typeface="Times New Roman"/>
                        <a:cs typeface="Times New Roman"/>
                      </a:endParaRPr>
                    </a:p>
                  </a:txBody>
                  <a:tcPr marL="68580" marR="68580" marT="0" marB="0" anchor="ctr"/>
                </a:tc>
                <a:extLst>
                  <a:ext uri="{0D108BD9-81ED-4DB2-BD59-A6C34878D82A}">
                    <a16:rowId xmlns:a16="http://schemas.microsoft.com/office/drawing/2014/main" val="10004"/>
                  </a:ext>
                </a:extLst>
              </a:tr>
              <a:tr h="608577">
                <a:tc>
                  <a:txBody>
                    <a:bodyPr/>
                    <a:lstStyle/>
                    <a:p>
                      <a:r>
                        <a:rPr lang="en-GB" sz="1600">
                          <a:effectLst/>
                        </a:rPr>
                        <a:t>To support the organic business sector</a:t>
                      </a:r>
                      <a:endParaRPr lang="en-GB" sz="1600">
                        <a:effectLst/>
                        <a:latin typeface="Calibri"/>
                        <a:ea typeface="Times New Roman"/>
                        <a:cs typeface="Times New Roman"/>
                      </a:endParaRPr>
                    </a:p>
                  </a:txBody>
                  <a:tcPr marL="68580" marR="68580" marT="0" marB="0" anchor="ctr"/>
                </a:tc>
                <a:tc>
                  <a:txBody>
                    <a:bodyPr/>
                    <a:lstStyle/>
                    <a:p>
                      <a:pPr algn="ctr"/>
                      <a:r>
                        <a:rPr lang="en-GB" sz="1600">
                          <a:effectLst/>
                        </a:rPr>
                        <a:t>CZ, DK, FR, ES-AND, UK-SCO</a:t>
                      </a:r>
                      <a:endParaRPr lang="en-GB" sz="1600">
                        <a:effectLst/>
                        <a:latin typeface="Calibri"/>
                        <a:ea typeface="Times New Roman"/>
                        <a:cs typeface="Times New Roman"/>
                      </a:endParaRPr>
                    </a:p>
                  </a:txBody>
                  <a:tcPr marL="68580" marR="68580" marT="0" marB="0" anchor="ctr"/>
                </a:tc>
                <a:extLst>
                  <a:ext uri="{0D108BD9-81ED-4DB2-BD59-A6C34878D82A}">
                    <a16:rowId xmlns:a16="http://schemas.microsoft.com/office/drawing/2014/main" val="10005"/>
                  </a:ext>
                </a:extLst>
              </a:tr>
              <a:tr h="358806">
                <a:tc>
                  <a:txBody>
                    <a:bodyPr/>
                    <a:lstStyle/>
                    <a:p>
                      <a:r>
                        <a:rPr lang="en-GB" sz="1600">
                          <a:effectLst/>
                        </a:rPr>
                        <a:t>To speed up the transition to organic production </a:t>
                      </a:r>
                      <a:endParaRPr lang="en-GB" sz="1600">
                        <a:effectLst/>
                        <a:latin typeface="Calibri"/>
                        <a:ea typeface="Times New Roman"/>
                        <a:cs typeface="Times New Roman"/>
                      </a:endParaRPr>
                    </a:p>
                  </a:txBody>
                  <a:tcPr marL="68580" marR="68580" marT="0" marB="0" anchor="ctr"/>
                </a:tc>
                <a:tc>
                  <a:txBody>
                    <a:bodyPr/>
                    <a:lstStyle/>
                    <a:p>
                      <a:pPr algn="ctr"/>
                      <a:r>
                        <a:rPr lang="fr-FR" sz="1600">
                          <a:effectLst/>
                        </a:rPr>
                        <a:t>DE, DK, FR, UK-SCO</a:t>
                      </a:r>
                      <a:endParaRPr lang="en-GB" sz="1600">
                        <a:effectLst/>
                        <a:latin typeface="Calibri"/>
                        <a:ea typeface="Times New Roman"/>
                        <a:cs typeface="Times New Roman"/>
                      </a:endParaRPr>
                    </a:p>
                  </a:txBody>
                  <a:tcPr marL="68580" marR="68580" marT="0" marB="0" anchor="ctr"/>
                </a:tc>
                <a:extLst>
                  <a:ext uri="{0D108BD9-81ED-4DB2-BD59-A6C34878D82A}">
                    <a16:rowId xmlns:a16="http://schemas.microsoft.com/office/drawing/2014/main" val="10006"/>
                  </a:ext>
                </a:extLst>
              </a:tr>
              <a:tr h="518782">
                <a:tc>
                  <a:txBody>
                    <a:bodyPr/>
                    <a:lstStyle/>
                    <a:p>
                      <a:r>
                        <a:rPr lang="en-GB" sz="1600">
                          <a:effectLst/>
                        </a:rPr>
                        <a:t>To reduce challenges in production and develop resilience</a:t>
                      </a:r>
                      <a:endParaRPr lang="en-GB" sz="1600">
                        <a:effectLst/>
                        <a:latin typeface="Calibri"/>
                        <a:ea typeface="Times New Roman"/>
                        <a:cs typeface="Times New Roman"/>
                      </a:endParaRPr>
                    </a:p>
                  </a:txBody>
                  <a:tcPr marL="68580" marR="68580" marT="0" marB="0" anchor="ctr"/>
                </a:tc>
                <a:tc>
                  <a:txBody>
                    <a:bodyPr/>
                    <a:lstStyle/>
                    <a:p>
                      <a:pPr algn="ctr"/>
                      <a:r>
                        <a:rPr lang="en-GB" sz="1600">
                          <a:effectLst/>
                        </a:rPr>
                        <a:t>DK, FR, UK-SCO</a:t>
                      </a:r>
                      <a:endParaRPr lang="en-GB" sz="1600">
                        <a:effectLst/>
                        <a:latin typeface="Calibri"/>
                        <a:ea typeface="Times New Roman"/>
                        <a:cs typeface="Times New Roman"/>
                      </a:endParaRPr>
                    </a:p>
                  </a:txBody>
                  <a:tcPr marL="68580" marR="68580" marT="0" marB="0" anchor="ctr"/>
                </a:tc>
                <a:extLst>
                  <a:ext uri="{0D108BD9-81ED-4DB2-BD59-A6C34878D82A}">
                    <a16:rowId xmlns:a16="http://schemas.microsoft.com/office/drawing/2014/main" val="10007"/>
                  </a:ext>
                </a:extLst>
              </a:tr>
              <a:tr h="912866">
                <a:tc>
                  <a:txBody>
                    <a:bodyPr/>
                    <a:lstStyle/>
                    <a:p>
                      <a:r>
                        <a:rPr lang="en-GB" sz="1600">
                          <a:effectLst/>
                        </a:rPr>
                        <a:t>To establish a stable, long-term-prosperous and competitive market for organic products  in harmony with OF principles</a:t>
                      </a:r>
                      <a:endParaRPr lang="en-GB" sz="1600">
                        <a:effectLst/>
                        <a:latin typeface="Calibri"/>
                        <a:ea typeface="Times New Roman"/>
                        <a:cs typeface="Times New Roman"/>
                      </a:endParaRPr>
                    </a:p>
                  </a:txBody>
                  <a:tcPr marL="68580" marR="68580" marT="0" marB="0" anchor="ctr"/>
                </a:tc>
                <a:tc>
                  <a:txBody>
                    <a:bodyPr/>
                    <a:lstStyle/>
                    <a:p>
                      <a:pPr algn="ctr"/>
                      <a:r>
                        <a:rPr lang="en-GB" sz="1600">
                          <a:effectLst/>
                        </a:rPr>
                        <a:t>DK, FR,</a:t>
                      </a:r>
                      <a:endParaRPr lang="en-GB" sz="1600">
                        <a:effectLst/>
                        <a:latin typeface="Calibri"/>
                        <a:ea typeface="Times New Roman"/>
                        <a:cs typeface="Times New Roman"/>
                      </a:endParaRPr>
                    </a:p>
                  </a:txBody>
                  <a:tcPr marL="68580" marR="68580" marT="0" marB="0" anchor="ctr"/>
                </a:tc>
                <a:extLst>
                  <a:ext uri="{0D108BD9-81ED-4DB2-BD59-A6C34878D82A}">
                    <a16:rowId xmlns:a16="http://schemas.microsoft.com/office/drawing/2014/main" val="10008"/>
                  </a:ext>
                </a:extLst>
              </a:tr>
              <a:tr h="358806">
                <a:tc>
                  <a:txBody>
                    <a:bodyPr/>
                    <a:lstStyle/>
                    <a:p>
                      <a:r>
                        <a:rPr lang="en-GB" sz="1600">
                          <a:effectLst/>
                        </a:rPr>
                        <a:t>To educate and train the actors of the whole chain</a:t>
                      </a:r>
                      <a:endParaRPr lang="en-GB" sz="1600">
                        <a:effectLst/>
                        <a:latin typeface="Calibri"/>
                        <a:ea typeface="Times New Roman"/>
                        <a:cs typeface="Times New Roman"/>
                      </a:endParaRPr>
                    </a:p>
                  </a:txBody>
                  <a:tcPr marL="68580" marR="68580" marT="0" marB="0" anchor="ctr"/>
                </a:tc>
                <a:tc>
                  <a:txBody>
                    <a:bodyPr/>
                    <a:lstStyle/>
                    <a:p>
                      <a:pPr algn="ctr"/>
                      <a:r>
                        <a:rPr lang="en-GB" sz="1600" dirty="0">
                          <a:effectLst/>
                        </a:rPr>
                        <a:t>FR, ES-AND, UK-SCO,</a:t>
                      </a:r>
                      <a:endParaRPr lang="en-GB" sz="1600" dirty="0">
                        <a:effectLst/>
                        <a:latin typeface="Calibri"/>
                        <a:ea typeface="Times New Roman"/>
                        <a:cs typeface="Times New Roman"/>
                      </a:endParaRPr>
                    </a:p>
                  </a:txBody>
                  <a:tcPr marL="68580" marR="68580" marT="0" marB="0" anchor="ctr"/>
                </a:tc>
                <a:extLst>
                  <a:ext uri="{0D108BD9-81ED-4DB2-BD59-A6C34878D82A}">
                    <a16:rowId xmlns:a16="http://schemas.microsoft.com/office/drawing/2014/main" val="10009"/>
                  </a:ext>
                </a:extLst>
              </a:tr>
            </a:tbl>
          </a:graphicData>
        </a:graphic>
      </p:graphicFrame>
    </p:spTree>
    <p:extLst>
      <p:ext uri="{BB962C8B-B14F-4D97-AF65-F5344CB8AC3E}">
        <p14:creationId xmlns:p14="http://schemas.microsoft.com/office/powerpoint/2010/main" val="240035357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Implementation </a:t>
            </a:r>
          </a:p>
        </p:txBody>
      </p:sp>
      <p:sp>
        <p:nvSpPr>
          <p:cNvPr id="3" name="Content Placeholder 2"/>
          <p:cNvSpPr>
            <a:spLocks noGrp="1"/>
          </p:cNvSpPr>
          <p:nvPr>
            <p:ph idx="1"/>
          </p:nvPr>
        </p:nvSpPr>
        <p:spPr/>
        <p:txBody>
          <a:bodyPr/>
          <a:lstStyle/>
          <a:p>
            <a:r>
              <a:rPr lang="en-GB" dirty="0"/>
              <a:t>Lasts from one up to eight years</a:t>
            </a:r>
          </a:p>
          <a:p>
            <a:r>
              <a:rPr lang="en-GB" dirty="0"/>
              <a:t>Influenced by changes in Government with some notable exceptions (e.g. Czech Republic, Denmark)  </a:t>
            </a:r>
          </a:p>
          <a:p>
            <a:r>
              <a:rPr lang="en-GB" dirty="0"/>
              <a:t>Does not necessarily related to CAP cycles</a:t>
            </a:r>
          </a:p>
          <a:p>
            <a:r>
              <a:rPr lang="en-GB" dirty="0"/>
              <a:t>Most OAP refer to CAP payments</a:t>
            </a:r>
          </a:p>
          <a:p>
            <a:r>
              <a:rPr lang="en-GB" dirty="0"/>
              <a:t>Potential for better integration in rural development plans, and with national/regional strategies (e.g. French Agroecology Action Plan)</a:t>
            </a:r>
          </a:p>
          <a:p>
            <a:endParaRPr lang="en-GB" dirty="0"/>
          </a:p>
          <a:p>
            <a:r>
              <a:rPr lang="en-GB" sz="2000" b="0" dirty="0"/>
              <a:t>Specific budgets for the Action Plan in Denmark and France, in the other case study countries not yet decided.  </a:t>
            </a:r>
          </a:p>
        </p:txBody>
      </p:sp>
      <p:sp>
        <p:nvSpPr>
          <p:cNvPr id="4" name="Oval 3"/>
          <p:cNvSpPr/>
          <p:nvPr/>
        </p:nvSpPr>
        <p:spPr bwMode="auto">
          <a:xfrm>
            <a:off x="948520" y="279779"/>
            <a:ext cx="914400" cy="914400"/>
          </a:xfrm>
          <a:prstGeom prst="ellipse">
            <a:avLst/>
          </a:prstGeom>
          <a:ln>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GB" sz="4400" b="1" i="0" u="none" strike="noStrike" cap="none" normalizeH="0" baseline="0" dirty="0">
                <a:ln>
                  <a:noFill/>
                </a:ln>
                <a:solidFill>
                  <a:schemeClr val="bg1"/>
                </a:solidFill>
                <a:effectLst/>
                <a:latin typeface="Arial" charset="0"/>
              </a:rPr>
              <a:t>I</a:t>
            </a:r>
          </a:p>
        </p:txBody>
      </p:sp>
    </p:spTree>
    <p:extLst>
      <p:ext uri="{BB962C8B-B14F-4D97-AF65-F5344CB8AC3E}">
        <p14:creationId xmlns:p14="http://schemas.microsoft.com/office/powerpoint/2010/main" val="377990687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Monitoring/ Evaluation </a:t>
            </a:r>
          </a:p>
        </p:txBody>
      </p:sp>
      <p:sp>
        <p:nvSpPr>
          <p:cNvPr id="3" name="Content Placeholder 2"/>
          <p:cNvSpPr>
            <a:spLocks noGrp="1"/>
          </p:cNvSpPr>
          <p:nvPr>
            <p:ph idx="1"/>
          </p:nvPr>
        </p:nvSpPr>
        <p:spPr/>
        <p:txBody>
          <a:bodyPr/>
          <a:lstStyle/>
          <a:p>
            <a:r>
              <a:rPr lang="en-GB" dirty="0"/>
              <a:t>Less well developed in most current plans</a:t>
            </a:r>
          </a:p>
          <a:p>
            <a:r>
              <a:rPr lang="en-GB" dirty="0"/>
              <a:t>Very few examples of formal evaluations  of OAP</a:t>
            </a:r>
          </a:p>
          <a:p>
            <a:r>
              <a:rPr lang="en-GB" dirty="0"/>
              <a:t>Organic action plan evaluation toolbox developed as part of EU-funded ORGAP project (www.orgap.org)</a:t>
            </a:r>
          </a:p>
          <a:p>
            <a:pPr marL="0" indent="0">
              <a:buNone/>
            </a:pPr>
            <a:endParaRPr lang="en-GB" b="0" dirty="0"/>
          </a:p>
          <a:p>
            <a:pPr marL="0" indent="0">
              <a:buNone/>
            </a:pPr>
            <a:r>
              <a:rPr lang="en-GB" b="0" dirty="0"/>
              <a:t>Three successive OAPs in the Czech Republic, each based on analysis of the former plan using SWOTS.</a:t>
            </a:r>
            <a:endParaRPr lang="en-GB" dirty="0"/>
          </a:p>
          <a:p>
            <a:endParaRPr lang="en-GB" dirty="0"/>
          </a:p>
        </p:txBody>
      </p:sp>
      <p:sp>
        <p:nvSpPr>
          <p:cNvPr id="5" name="Oval 4"/>
          <p:cNvSpPr/>
          <p:nvPr/>
        </p:nvSpPr>
        <p:spPr bwMode="auto">
          <a:xfrm>
            <a:off x="941694" y="279779"/>
            <a:ext cx="914400" cy="914400"/>
          </a:xfrm>
          <a:prstGeom prst="ellipse">
            <a:avLst/>
          </a:prstGeom>
          <a:ln>
            <a:headEnd type="none" w="med" len="med"/>
            <a:tailEnd type="none" w="med" len="med"/>
          </a:ln>
        </p:spPr>
        <p:style>
          <a:lnRef idx="2">
            <a:schemeClr val="accent6">
              <a:shade val="50000"/>
            </a:schemeClr>
          </a:lnRef>
          <a:fillRef idx="1">
            <a:schemeClr val="accent6"/>
          </a:fillRef>
          <a:effectRef idx="0">
            <a:schemeClr val="accent6"/>
          </a:effectRef>
          <a:fontRef idx="minor">
            <a:schemeClr val="lt1"/>
          </a:fontRef>
        </p:style>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GB" sz="4400" b="1" i="0" u="none" strike="noStrike" cap="none" normalizeH="0" baseline="0" dirty="0">
                <a:ln>
                  <a:noFill/>
                </a:ln>
                <a:solidFill>
                  <a:schemeClr val="bg1"/>
                </a:solidFill>
                <a:effectLst/>
                <a:latin typeface="Arial" charset="0"/>
              </a:rPr>
              <a:t>M</a:t>
            </a:r>
          </a:p>
        </p:txBody>
      </p:sp>
    </p:spTree>
    <p:extLst>
      <p:ext uri="{BB962C8B-B14F-4D97-AF65-F5344CB8AC3E}">
        <p14:creationId xmlns:p14="http://schemas.microsoft.com/office/powerpoint/2010/main" val="314597920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Transparency and communication</a:t>
            </a:r>
          </a:p>
        </p:txBody>
      </p:sp>
      <p:pic>
        <p:nvPicPr>
          <p:cNvPr id="4" name="Picture 2"/>
          <p:cNvPicPr>
            <a:picLocks noGrp="1" noChangeAspect="1" noChangeArrowheads="1"/>
          </p:cNvPicPr>
          <p:nvPr>
            <p:ph idx="1"/>
          </p:nvPr>
        </p:nvPicPr>
        <p:blipFill rotWithShape="1">
          <a:blip r:embed="rId2" cstate="print">
            <a:extLst>
              <a:ext uri="{28A0092B-C50C-407E-A947-70E740481C1C}">
                <a14:useLocalDpi xmlns:a14="http://schemas.microsoft.com/office/drawing/2010/main" val="0"/>
              </a:ext>
            </a:extLst>
          </a:blip>
          <a:srcRect/>
          <a:stretch/>
        </p:blipFill>
        <p:spPr bwMode="auto">
          <a:xfrm>
            <a:off x="1037212" y="1446662"/>
            <a:ext cx="7863886" cy="473558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96983553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Four general recommendations  </a:t>
            </a:r>
            <a:endParaRPr lang="en-GB" dirty="0"/>
          </a:p>
        </p:txBody>
      </p:sp>
      <p:sp>
        <p:nvSpPr>
          <p:cNvPr id="3" name="Content Placeholder 2"/>
          <p:cNvSpPr>
            <a:spLocks noGrp="1"/>
          </p:cNvSpPr>
          <p:nvPr>
            <p:ph idx="1"/>
          </p:nvPr>
        </p:nvSpPr>
        <p:spPr>
          <a:xfrm>
            <a:off x="1066800" y="1371600"/>
            <a:ext cx="7708710" cy="4953000"/>
          </a:xfrm>
        </p:spPr>
        <p:txBody>
          <a:bodyPr/>
          <a:lstStyle/>
          <a:p>
            <a:pPr marL="0" lvl="0" indent="0">
              <a:buNone/>
            </a:pPr>
            <a:r>
              <a:rPr lang="en-GB" dirty="0">
                <a:solidFill>
                  <a:schemeClr val="accent1">
                    <a:lumMod val="50000"/>
                  </a:schemeClr>
                </a:solidFill>
              </a:rPr>
              <a:t>Effective Organic Action Plans should </a:t>
            </a:r>
          </a:p>
          <a:p>
            <a:pPr lvl="0"/>
            <a:r>
              <a:rPr lang="en-GB" dirty="0"/>
              <a:t>identify and address the specific needs of the organic sector in the country or region; </a:t>
            </a:r>
          </a:p>
          <a:p>
            <a:r>
              <a:rPr lang="en-GB" dirty="0"/>
              <a:t>have a specific budget and sufficient human resources for consultation, implementation and communication;  </a:t>
            </a:r>
          </a:p>
          <a:p>
            <a:pPr lvl="0"/>
            <a:r>
              <a:rPr lang="en-GB" dirty="0"/>
              <a:t>use a broad set of instruments that tackle the organic sector’s supply and demand needs;</a:t>
            </a:r>
          </a:p>
          <a:p>
            <a:r>
              <a:rPr lang="en-GB" dirty="0"/>
              <a:t>integrate regular monitoring and evaluation.  </a:t>
            </a:r>
          </a:p>
        </p:txBody>
      </p:sp>
    </p:spTree>
    <p:extLst>
      <p:ext uri="{BB962C8B-B14F-4D97-AF65-F5344CB8AC3E}">
        <p14:creationId xmlns:p14="http://schemas.microsoft.com/office/powerpoint/2010/main" val="20545461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First key recommendation for organic stakeholders</a:t>
            </a:r>
          </a:p>
        </p:txBody>
      </p:sp>
      <p:sp>
        <p:nvSpPr>
          <p:cNvPr id="3" name="Content Placeholder 2"/>
          <p:cNvSpPr>
            <a:spLocks noGrp="1"/>
          </p:cNvSpPr>
          <p:nvPr>
            <p:ph idx="1"/>
          </p:nvPr>
        </p:nvSpPr>
        <p:spPr/>
        <p:txBody>
          <a:bodyPr/>
          <a:lstStyle/>
          <a:p>
            <a:pPr>
              <a:lnSpc>
                <a:spcPct val="100000"/>
              </a:lnSpc>
            </a:pPr>
            <a:r>
              <a:rPr lang="en-GB" dirty="0">
                <a:solidFill>
                  <a:schemeClr val="accent1">
                    <a:lumMod val="50000"/>
                  </a:schemeClr>
                </a:solidFill>
              </a:rPr>
              <a:t>An Organic Action Plan is a strategic instrument for achieving organic sector goals in the context of (and supporting) wider policy goals </a:t>
            </a:r>
          </a:p>
          <a:p>
            <a:pPr marL="0" indent="0">
              <a:lnSpc>
                <a:spcPct val="100000"/>
              </a:lnSpc>
              <a:buNone/>
            </a:pPr>
            <a:endParaRPr lang="en-GB" b="0" i="1" dirty="0"/>
          </a:p>
          <a:p>
            <a:pPr marL="0" indent="0">
              <a:lnSpc>
                <a:spcPct val="100000"/>
              </a:lnSpc>
              <a:buNone/>
            </a:pPr>
            <a:r>
              <a:rPr lang="en-GB" b="0" i="1" dirty="0"/>
              <a:t>For policymakers, a key consideration for supporting the organic sector though an Action Plan will be the contribution of the organic sector to meeting overarching policy goals. </a:t>
            </a:r>
          </a:p>
          <a:p>
            <a:pPr marL="0" indent="0">
              <a:lnSpc>
                <a:spcPct val="100000"/>
              </a:lnSpc>
              <a:buNone/>
            </a:pPr>
            <a:r>
              <a:rPr lang="en-GB" b="0" i="1" dirty="0"/>
              <a:t>This includes biodiversity, soil protection and  climate change strategies, health and well-being, clean water, a reduction in antibiotic use, green growth and job creation. </a:t>
            </a:r>
          </a:p>
          <a:p>
            <a:pPr>
              <a:lnSpc>
                <a:spcPct val="100000"/>
              </a:lnSpc>
            </a:pPr>
            <a:endParaRPr lang="en-GB" b="0" dirty="0"/>
          </a:p>
          <a:p>
            <a:pPr>
              <a:lnSpc>
                <a:spcPct val="100000"/>
              </a:lnSpc>
            </a:pPr>
            <a:endParaRPr lang="en-GB" dirty="0"/>
          </a:p>
        </p:txBody>
      </p:sp>
    </p:spTree>
    <p:extLst>
      <p:ext uri="{BB962C8B-B14F-4D97-AF65-F5344CB8AC3E}">
        <p14:creationId xmlns:p14="http://schemas.microsoft.com/office/powerpoint/2010/main" val="4227055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Second key recommendation for organic stakeholders</a:t>
            </a:r>
          </a:p>
        </p:txBody>
      </p:sp>
      <p:sp>
        <p:nvSpPr>
          <p:cNvPr id="3" name="Content Placeholder 2"/>
          <p:cNvSpPr>
            <a:spLocks noGrp="1"/>
          </p:cNvSpPr>
          <p:nvPr>
            <p:ph idx="1"/>
          </p:nvPr>
        </p:nvSpPr>
        <p:spPr/>
        <p:txBody>
          <a:bodyPr/>
          <a:lstStyle/>
          <a:p>
            <a:pPr marL="0" indent="0">
              <a:lnSpc>
                <a:spcPct val="100000"/>
              </a:lnSpc>
              <a:buNone/>
            </a:pPr>
            <a:r>
              <a:rPr lang="en-GB" dirty="0">
                <a:solidFill>
                  <a:schemeClr val="accent1">
                    <a:lumMod val="50000"/>
                  </a:schemeClr>
                </a:solidFill>
              </a:rPr>
              <a:t>Aim for broad stakeholder participation to support OAP development and implementation</a:t>
            </a:r>
          </a:p>
          <a:p>
            <a:pPr>
              <a:lnSpc>
                <a:spcPct val="100000"/>
              </a:lnSpc>
            </a:pPr>
            <a:r>
              <a:rPr lang="en-GB" b="0" i="1" dirty="0"/>
              <a:t>All actors in the organic supply chains and sector should aim to work together to reach a common position on the political process  early in the process </a:t>
            </a:r>
          </a:p>
          <a:p>
            <a:pPr>
              <a:lnSpc>
                <a:spcPct val="100000"/>
              </a:lnSpc>
            </a:pPr>
            <a:r>
              <a:rPr lang="en-GB" b="0" i="1" dirty="0"/>
              <a:t>Environmental NGOs can be good allies</a:t>
            </a:r>
          </a:p>
          <a:p>
            <a:pPr>
              <a:lnSpc>
                <a:spcPct val="100000"/>
              </a:lnSpc>
            </a:pPr>
            <a:r>
              <a:rPr lang="en-GB" b="0" i="1" dirty="0"/>
              <a:t>Involving actors from the conventional </a:t>
            </a:r>
            <a:r>
              <a:rPr lang="en-GB" b="0" i="1" dirty="0" err="1"/>
              <a:t>agri</a:t>
            </a:r>
            <a:r>
              <a:rPr lang="en-GB" b="0" i="1" dirty="0"/>
              <a:t>-food sector is likely to lead to wider political acceptance	</a:t>
            </a:r>
          </a:p>
          <a:p>
            <a:pPr>
              <a:lnSpc>
                <a:spcPct val="100000"/>
              </a:lnSpc>
            </a:pPr>
            <a:r>
              <a:rPr lang="en-GB" b="0" i="1" dirty="0"/>
              <a:t>Synergies through public-private partnerships can help achieving more with less funding</a:t>
            </a:r>
          </a:p>
          <a:p>
            <a:pPr>
              <a:lnSpc>
                <a:spcPct val="100000"/>
              </a:lnSpc>
            </a:pPr>
            <a:r>
              <a:rPr lang="en-GB" b="0" i="1" dirty="0"/>
              <a:t>Examples (CZ, DK) show that continuity can be achieved despite change in government</a:t>
            </a:r>
          </a:p>
        </p:txBody>
      </p:sp>
    </p:spTree>
    <p:extLst>
      <p:ext uri="{BB962C8B-B14F-4D97-AF65-F5344CB8AC3E}">
        <p14:creationId xmlns:p14="http://schemas.microsoft.com/office/powerpoint/2010/main" val="165139568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71600" y="381000"/>
            <a:ext cx="7315200" cy="1143000"/>
          </a:xfrm>
        </p:spPr>
        <p:txBody>
          <a:bodyPr/>
          <a:lstStyle/>
          <a:p>
            <a:r>
              <a:rPr lang="en-GB" dirty="0"/>
              <a:t>Recommendation for policymakers</a:t>
            </a:r>
            <a:endParaRPr lang="nl-BE" dirty="0"/>
          </a:p>
        </p:txBody>
      </p:sp>
      <p:sp>
        <p:nvSpPr>
          <p:cNvPr id="3" name="Content Placeholder 2"/>
          <p:cNvSpPr>
            <a:spLocks noGrp="1"/>
          </p:cNvSpPr>
          <p:nvPr>
            <p:ph idx="1"/>
          </p:nvPr>
        </p:nvSpPr>
        <p:spPr>
          <a:xfrm>
            <a:off x="1371600" y="1371601"/>
            <a:ext cx="7315200" cy="4724400"/>
          </a:xfrm>
        </p:spPr>
        <p:txBody>
          <a:bodyPr>
            <a:normAutofit fontScale="92500" lnSpcReduction="20000"/>
          </a:bodyPr>
          <a:lstStyle/>
          <a:p>
            <a:pPr lvl="0"/>
            <a:r>
              <a:rPr lang="en-GB" sz="2800" dirty="0"/>
              <a:t>Facilitate participatory stakeholder involvement during the OAP development and implementation phases</a:t>
            </a:r>
            <a:endParaRPr lang="en-IE" sz="2800" dirty="0"/>
          </a:p>
          <a:p>
            <a:pPr marL="0" indent="0">
              <a:lnSpc>
                <a:spcPct val="100000"/>
              </a:lnSpc>
              <a:buNone/>
            </a:pPr>
            <a:endParaRPr lang="en-GB" sz="2800" dirty="0"/>
          </a:p>
          <a:p>
            <a:r>
              <a:rPr lang="en-GB" i="1" dirty="0"/>
              <a:t>Using workshops and/or public seminars with different perspectives on organic farming well-represented (producers, market actors, consumers, citizens, NGOs, administrators). </a:t>
            </a:r>
            <a:endParaRPr lang="en-IE" i="1" dirty="0"/>
          </a:p>
          <a:p>
            <a:r>
              <a:rPr lang="en-GB" i="1" dirty="0"/>
              <a:t>Important success factors include transparency and the continuous dissemination of information between the actors and stakeholders involved, as well as internally between different government departments. </a:t>
            </a:r>
            <a:endParaRPr lang="en-IE" i="1" dirty="0"/>
          </a:p>
          <a:p>
            <a:r>
              <a:rPr lang="en-GB" i="1" dirty="0"/>
              <a:t> Stakeholder engagement should not be restricted only to the development phase and should include a genuine partnership approach to underpin implementation. </a:t>
            </a:r>
            <a:endParaRPr lang="en-IE" i="1" dirty="0"/>
          </a:p>
        </p:txBody>
      </p:sp>
    </p:spTree>
    <p:extLst>
      <p:ext uri="{BB962C8B-B14F-4D97-AF65-F5344CB8AC3E}">
        <p14:creationId xmlns:p14="http://schemas.microsoft.com/office/powerpoint/2010/main" val="397510422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71600" y="381000"/>
            <a:ext cx="7315200" cy="1143000"/>
          </a:xfrm>
        </p:spPr>
        <p:txBody>
          <a:bodyPr/>
          <a:lstStyle/>
          <a:p>
            <a:r>
              <a:rPr lang="en-GB" dirty="0"/>
              <a:t>2</a:t>
            </a:r>
            <a:r>
              <a:rPr lang="en-GB" baseline="30000" dirty="0"/>
              <a:t>nd</a:t>
            </a:r>
            <a:r>
              <a:rPr lang="en-GB" dirty="0"/>
              <a:t> Recommendation for policymakers</a:t>
            </a:r>
            <a:endParaRPr lang="nl-BE" dirty="0"/>
          </a:p>
        </p:txBody>
      </p:sp>
      <p:sp>
        <p:nvSpPr>
          <p:cNvPr id="3" name="Content Placeholder 2"/>
          <p:cNvSpPr>
            <a:spLocks noGrp="1"/>
          </p:cNvSpPr>
          <p:nvPr>
            <p:ph idx="1"/>
          </p:nvPr>
        </p:nvSpPr>
        <p:spPr>
          <a:xfrm>
            <a:off x="1371600" y="1371601"/>
            <a:ext cx="7315200" cy="4724400"/>
          </a:xfrm>
        </p:spPr>
        <p:txBody>
          <a:bodyPr>
            <a:normAutofit fontScale="85000" lnSpcReduction="10000"/>
          </a:bodyPr>
          <a:lstStyle/>
          <a:p>
            <a:pPr marL="0" lvl="0" indent="0">
              <a:buNone/>
            </a:pPr>
            <a:r>
              <a:rPr lang="en-GB" sz="2800" dirty="0"/>
              <a:t>Tailor some action points towards building additional capacities and more resilience in the organic sector</a:t>
            </a:r>
            <a:endParaRPr lang="en-IE" sz="2800" dirty="0"/>
          </a:p>
          <a:p>
            <a:pPr marL="0" indent="0">
              <a:lnSpc>
                <a:spcPct val="100000"/>
              </a:lnSpc>
              <a:buNone/>
            </a:pPr>
            <a:endParaRPr lang="en-GB" sz="2800" dirty="0"/>
          </a:p>
          <a:p>
            <a:r>
              <a:rPr lang="en-GB" i="1" dirty="0"/>
              <a:t>OAPs should help improve capacities in the organic sector. The aim should be to increase the economic, environmental and social performance of the organic sector so it can achieve its full potential. </a:t>
            </a:r>
          </a:p>
          <a:p>
            <a:r>
              <a:rPr lang="en-GB" i="1" dirty="0"/>
              <a:t>Improvements should be seen in the context of existing challenges facing the organic sector and the latest production and market trends, as identified through the different stakeholders and experts in the relevant regions. </a:t>
            </a:r>
            <a:endParaRPr lang="en-IE" i="1" dirty="0"/>
          </a:p>
          <a:p>
            <a:r>
              <a:rPr lang="en-GB" i="1" dirty="0"/>
              <a:t>Provision of advisory and training services has been successfully included in many OAPs, as well as measures related to the development of market access and demand for organic products</a:t>
            </a:r>
            <a:endParaRPr lang="nl-BE" i="1" dirty="0"/>
          </a:p>
        </p:txBody>
      </p:sp>
    </p:spTree>
    <p:extLst>
      <p:ext uri="{BB962C8B-B14F-4D97-AF65-F5344CB8AC3E}">
        <p14:creationId xmlns:p14="http://schemas.microsoft.com/office/powerpoint/2010/main" val="282303722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lstStyle/>
          <a:p>
            <a:endParaRPr lang="en-GB"/>
          </a:p>
        </p:txBody>
      </p:sp>
      <p:pic>
        <p:nvPicPr>
          <p:cNvPr id="54274" name="Picture 2" descr="http://www.ti.bund.de/media/_processed_/csm_Aktionsplaene_77d9666ea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41513" y="-166255"/>
            <a:ext cx="10358761" cy="701806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9424185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16832" y="182315"/>
            <a:ext cx="7315200" cy="1143000"/>
          </a:xfrm>
        </p:spPr>
        <p:txBody>
          <a:bodyPr/>
          <a:lstStyle/>
          <a:p>
            <a:r>
              <a:rPr lang="en-US" dirty="0"/>
              <a:t>Stakeholder Guide available online</a:t>
            </a:r>
            <a:endParaRPr lang="en-IE" dirty="0"/>
          </a:p>
        </p:txBody>
      </p:sp>
      <p:pic>
        <p:nvPicPr>
          <p:cNvPr id="4" name="Picture 3"/>
          <p:cNvPicPr>
            <a:picLocks noChangeAspect="1"/>
          </p:cNvPicPr>
          <p:nvPr/>
        </p:nvPicPr>
        <p:blipFill>
          <a:blip r:embed="rId2"/>
          <a:stretch>
            <a:fillRect/>
          </a:stretch>
        </p:blipFill>
        <p:spPr>
          <a:xfrm>
            <a:off x="3276600" y="1143000"/>
            <a:ext cx="3124200" cy="4482776"/>
          </a:xfrm>
          <a:prstGeom prst="rect">
            <a:avLst/>
          </a:prstGeom>
          <a:ln w="6350">
            <a:solidFill>
              <a:srgbClr val="91C848"/>
            </a:solidFill>
          </a:ln>
        </p:spPr>
      </p:pic>
      <p:sp>
        <p:nvSpPr>
          <p:cNvPr id="5" name="Title 1"/>
          <p:cNvSpPr txBox="1">
            <a:spLocks/>
          </p:cNvSpPr>
          <p:nvPr/>
        </p:nvSpPr>
        <p:spPr>
          <a:xfrm>
            <a:off x="1681480" y="5791200"/>
            <a:ext cx="7315200" cy="1143000"/>
          </a:xfrm>
          <a:prstGeom prst="rect">
            <a:avLst/>
          </a:prstGeom>
        </p:spPr>
        <p:txBody>
          <a:bodyPr vert="horz" lIns="91440" tIns="45720" rIns="91440" bIns="45720" rtlCol="0" anchor="t">
            <a:normAutofit/>
          </a:bodyPr>
          <a:lstStyle>
            <a:lvl1pPr algn="l" defTabSz="914400" rtl="0" eaLnBrk="1" latinLnBrk="0" hangingPunct="1">
              <a:spcBef>
                <a:spcPct val="0"/>
              </a:spcBef>
              <a:buNone/>
              <a:defRPr sz="3200" b="1" kern="1200">
                <a:solidFill>
                  <a:srgbClr val="005631"/>
                </a:solidFill>
                <a:latin typeface="+mj-lt"/>
                <a:ea typeface="+mj-ea"/>
                <a:cs typeface="+mj-cs"/>
              </a:defRPr>
            </a:lvl1pPr>
          </a:lstStyle>
          <a:p>
            <a:r>
              <a:rPr lang="en-US" sz="1800" dirty="0">
                <a:solidFill>
                  <a:schemeClr val="tx1"/>
                </a:solidFill>
              </a:rPr>
              <a:t>IFOAM EU website: </a:t>
            </a:r>
            <a:r>
              <a:rPr lang="en-US" sz="1800" b="0" dirty="0">
                <a:solidFill>
                  <a:schemeClr val="tx1"/>
                </a:solidFill>
                <a:hlinkClick r:id="rId3"/>
              </a:rPr>
              <a:t>http://tinyurl.com/jywl3l2</a:t>
            </a:r>
            <a:endParaRPr lang="en-US" sz="1800" b="0" dirty="0">
              <a:solidFill>
                <a:schemeClr val="tx1"/>
              </a:solidFill>
            </a:endParaRPr>
          </a:p>
          <a:p>
            <a:r>
              <a:rPr lang="en-GB" sz="1800" b="0" dirty="0">
                <a:solidFill>
                  <a:schemeClr val="tx1"/>
                </a:solidFill>
              </a:rPr>
              <a:t>Other relevant resources at </a:t>
            </a:r>
            <a:r>
              <a:rPr lang="en-GB" sz="1800" b="0" dirty="0">
                <a:solidFill>
                  <a:schemeClr val="tx1"/>
                </a:solidFill>
                <a:hlinkClick r:id="rId4"/>
              </a:rPr>
              <a:t>www.orgap.org</a:t>
            </a:r>
            <a:r>
              <a:rPr lang="en-GB" sz="1800" b="0" dirty="0">
                <a:solidFill>
                  <a:schemeClr val="tx1"/>
                </a:solidFill>
              </a:rPr>
              <a:t> </a:t>
            </a:r>
            <a:endParaRPr lang="en-IE" sz="1800" b="0" dirty="0">
              <a:solidFill>
                <a:schemeClr val="tx1"/>
              </a:solidFill>
            </a:endParaRPr>
          </a:p>
        </p:txBody>
      </p:sp>
    </p:spTree>
    <p:extLst>
      <p:ext uri="{BB962C8B-B14F-4D97-AF65-F5344CB8AC3E}">
        <p14:creationId xmlns:p14="http://schemas.microsoft.com/office/powerpoint/2010/main" val="177984765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Acknowledgements</a:t>
            </a:r>
          </a:p>
        </p:txBody>
      </p:sp>
      <p:sp>
        <p:nvSpPr>
          <p:cNvPr id="3" name="Content Placeholder 2"/>
          <p:cNvSpPr>
            <a:spLocks noGrp="1"/>
          </p:cNvSpPr>
          <p:nvPr>
            <p:ph idx="1"/>
          </p:nvPr>
        </p:nvSpPr>
        <p:spPr>
          <a:xfrm>
            <a:off x="1585424" y="1344305"/>
            <a:ext cx="7391400" cy="4953000"/>
          </a:xfrm>
        </p:spPr>
        <p:txBody>
          <a:bodyPr/>
          <a:lstStyle/>
          <a:p>
            <a:endParaRPr lang="en-GB" dirty="0"/>
          </a:p>
          <a:p>
            <a:pPr marL="857250" lvl="2" indent="0">
              <a:buNone/>
            </a:pPr>
            <a:r>
              <a:rPr lang="en-GB" dirty="0"/>
              <a:t>This publication is co-financed by the European Union, under the Executive Agency for Small and Medium-sized Enterprises (EASME). </a:t>
            </a:r>
          </a:p>
          <a:p>
            <a:endParaRPr lang="en-GB" dirty="0"/>
          </a:p>
          <a:p>
            <a:r>
              <a:rPr lang="en-GB" dirty="0"/>
              <a:t>Our thanks to all the stakeholders that provided information about the situation in their country, especially for the case studies</a:t>
            </a:r>
          </a:p>
          <a:p>
            <a:endParaRPr lang="en-GB" dirty="0"/>
          </a:p>
        </p:txBody>
      </p:sp>
      <p:pic>
        <p:nvPicPr>
          <p:cNvPr id="4" name="Picture 3" descr="fla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310185" y="2033303"/>
            <a:ext cx="1162050" cy="771525"/>
          </a:xfrm>
          <a:prstGeom prst="rect">
            <a:avLst/>
          </a:prstGeom>
          <a:noFill/>
          <a:ln>
            <a:noFill/>
          </a:ln>
        </p:spPr>
      </p:pic>
    </p:spTree>
    <p:extLst>
      <p:ext uri="{BB962C8B-B14F-4D97-AF65-F5344CB8AC3E}">
        <p14:creationId xmlns:p14="http://schemas.microsoft.com/office/powerpoint/2010/main" val="352987126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Why action plans?</a:t>
            </a:r>
            <a:endParaRPr lang="en-US" dirty="0"/>
          </a:p>
        </p:txBody>
      </p:sp>
      <p:sp>
        <p:nvSpPr>
          <p:cNvPr id="3" name="Content Placeholder 2"/>
          <p:cNvSpPr>
            <a:spLocks noGrp="1"/>
          </p:cNvSpPr>
          <p:nvPr>
            <p:ph idx="1"/>
          </p:nvPr>
        </p:nvSpPr>
        <p:spPr/>
        <p:txBody>
          <a:bodyPr/>
          <a:lstStyle/>
          <a:p>
            <a:r>
              <a:rPr lang="en-GB" altLang="en-US" sz="2800" dirty="0"/>
              <a:t>Definition of relevant goals</a:t>
            </a:r>
          </a:p>
          <a:p>
            <a:r>
              <a:rPr lang="en-GB" altLang="en-US" sz="2800" dirty="0"/>
              <a:t>Integration of market and public support</a:t>
            </a:r>
          </a:p>
          <a:p>
            <a:r>
              <a:rPr lang="en-GB" altLang="en-US" sz="2800" dirty="0"/>
              <a:t>Integration of stakeholders and public institutions in partnership approach</a:t>
            </a:r>
          </a:p>
          <a:p>
            <a:r>
              <a:rPr lang="en-GB" altLang="en-US" sz="2800" dirty="0"/>
              <a:t>Integration of policy measures (supply ‘push’ and demand ‘pull’)</a:t>
            </a:r>
          </a:p>
          <a:p>
            <a:r>
              <a:rPr lang="en-GB" altLang="en-US" sz="2800" dirty="0"/>
              <a:t>Focus on specific, often local, issues that need to be addressed with tailored measures</a:t>
            </a:r>
          </a:p>
        </p:txBody>
      </p:sp>
    </p:spTree>
    <p:extLst>
      <p:ext uri="{BB962C8B-B14F-4D97-AF65-F5344CB8AC3E}">
        <p14:creationId xmlns:p14="http://schemas.microsoft.com/office/powerpoint/2010/main" val="50240145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What do Organic Action Plans include? </a:t>
            </a:r>
            <a:endParaRPr lang="en-IE" dirty="0"/>
          </a:p>
        </p:txBody>
      </p:sp>
      <p:sp>
        <p:nvSpPr>
          <p:cNvPr id="3" name="Content Placeholder 2"/>
          <p:cNvSpPr>
            <a:spLocks noGrp="1"/>
          </p:cNvSpPr>
          <p:nvPr>
            <p:ph idx="1"/>
          </p:nvPr>
        </p:nvSpPr>
        <p:spPr/>
        <p:txBody>
          <a:bodyPr>
            <a:normAutofit lnSpcReduction="10000"/>
          </a:bodyPr>
          <a:lstStyle/>
          <a:p>
            <a:r>
              <a:rPr lang="en-GB" dirty="0"/>
              <a:t>OAPs set out a number of actions to support the development and growth capacities of the organic sector in a specific country or region. </a:t>
            </a:r>
          </a:p>
          <a:p>
            <a:r>
              <a:rPr lang="en-GB" dirty="0"/>
              <a:t>Most OAPs have focus areas and support measures which cover a number of themes to assist the development needs of the sector including</a:t>
            </a:r>
          </a:p>
          <a:p>
            <a:pPr lvl="1">
              <a:buFont typeface="Courier New" panose="02070309020205020404" pitchFamily="49" charset="0"/>
              <a:buChar char="o"/>
            </a:pPr>
            <a:r>
              <a:rPr lang="en-IE" i="1" dirty="0"/>
              <a:t>Information and awareness raising </a:t>
            </a:r>
          </a:p>
          <a:p>
            <a:pPr lvl="1">
              <a:buFont typeface="Courier New" panose="02070309020205020404" pitchFamily="49" charset="0"/>
              <a:buChar char="o"/>
            </a:pPr>
            <a:r>
              <a:rPr lang="en-IE" i="1" dirty="0"/>
              <a:t>Training and education</a:t>
            </a:r>
          </a:p>
          <a:p>
            <a:pPr lvl="1">
              <a:buFont typeface="Courier New" panose="02070309020205020404" pitchFamily="49" charset="0"/>
              <a:buChar char="o"/>
            </a:pPr>
            <a:r>
              <a:rPr lang="en-IE" i="1" dirty="0"/>
              <a:t>Research, innovation and development</a:t>
            </a:r>
          </a:p>
          <a:p>
            <a:pPr lvl="1">
              <a:buFont typeface="Courier New" panose="02070309020205020404" pitchFamily="49" charset="0"/>
              <a:buChar char="o"/>
            </a:pPr>
            <a:r>
              <a:rPr lang="en-IE" i="1" dirty="0"/>
              <a:t>Producer support</a:t>
            </a:r>
          </a:p>
          <a:p>
            <a:pPr lvl="1">
              <a:buFont typeface="Courier New" panose="02070309020205020404" pitchFamily="49" charset="0"/>
              <a:buChar char="o"/>
            </a:pPr>
            <a:r>
              <a:rPr lang="en-IE" i="1" dirty="0"/>
              <a:t>Market development</a:t>
            </a:r>
          </a:p>
          <a:p>
            <a:pPr lvl="1">
              <a:buFont typeface="Courier New" panose="02070309020205020404" pitchFamily="49" charset="0"/>
              <a:buChar char="o"/>
            </a:pPr>
            <a:r>
              <a:rPr lang="en-IE" i="1" dirty="0"/>
              <a:t>Measures related to inspection, certification and regulations</a:t>
            </a:r>
            <a:endParaRPr lang="en-GB" i="1" dirty="0"/>
          </a:p>
          <a:p>
            <a:endParaRPr lang="en-GB" dirty="0"/>
          </a:p>
          <a:p>
            <a:endParaRPr lang="en-IE" dirty="0"/>
          </a:p>
        </p:txBody>
      </p:sp>
    </p:spTree>
    <p:extLst>
      <p:ext uri="{BB962C8B-B14F-4D97-AF65-F5344CB8AC3E}">
        <p14:creationId xmlns:p14="http://schemas.microsoft.com/office/powerpoint/2010/main" val="177806170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State of OAPs at the beginning of 2016 </a:t>
            </a:r>
            <a:br>
              <a:rPr lang="en-GB" dirty="0"/>
            </a:br>
            <a:r>
              <a:rPr lang="en-GB" dirty="0"/>
              <a:t>(Responses 31 countries)</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838288980"/>
              </p:ext>
            </p:extLst>
          </p:nvPr>
        </p:nvGraphicFramePr>
        <p:xfrm>
          <a:off x="1084520" y="1222731"/>
          <a:ext cx="7718285" cy="5205364"/>
        </p:xfrm>
        <a:graphic>
          <a:graphicData uri="http://schemas.openxmlformats.org/drawingml/2006/table">
            <a:tbl>
              <a:tblPr firstRow="1" firstCol="1">
                <a:tableStyleId>{5C22544A-7EE6-4342-B048-85BDC9FD1C3A}</a:tableStyleId>
              </a:tblPr>
              <a:tblGrid>
                <a:gridCol w="3030408">
                  <a:extLst>
                    <a:ext uri="{9D8B030D-6E8A-4147-A177-3AD203B41FA5}">
                      <a16:colId xmlns:a16="http://schemas.microsoft.com/office/drawing/2014/main" val="20000"/>
                    </a:ext>
                  </a:extLst>
                </a:gridCol>
                <a:gridCol w="4687877">
                  <a:extLst>
                    <a:ext uri="{9D8B030D-6E8A-4147-A177-3AD203B41FA5}">
                      <a16:colId xmlns:a16="http://schemas.microsoft.com/office/drawing/2014/main" val="20001"/>
                    </a:ext>
                  </a:extLst>
                </a:gridCol>
              </a:tblGrid>
              <a:tr h="549056">
                <a:tc>
                  <a:txBody>
                    <a:bodyPr/>
                    <a:lstStyle/>
                    <a:p>
                      <a:pPr algn="ctr">
                        <a:spcBef>
                          <a:spcPts val="500"/>
                        </a:spcBef>
                        <a:spcAft>
                          <a:spcPts val="500"/>
                        </a:spcAft>
                      </a:pPr>
                      <a:r>
                        <a:rPr lang="en-GB" sz="1800" dirty="0">
                          <a:effectLst/>
                          <a:latin typeface="+mn-lt"/>
                        </a:rPr>
                        <a:t>Type of Initiative </a:t>
                      </a:r>
                      <a:endParaRPr lang="en-GB" sz="1800" dirty="0">
                        <a:effectLst/>
                        <a:latin typeface="+mn-lt"/>
                        <a:ea typeface="Times New Roman"/>
                        <a:cs typeface="Arial"/>
                      </a:endParaRPr>
                    </a:p>
                  </a:txBody>
                  <a:tcPr marL="68580" marR="68580" marT="0" marB="0" anchor="ctr"/>
                </a:tc>
                <a:tc>
                  <a:txBody>
                    <a:bodyPr/>
                    <a:lstStyle/>
                    <a:p>
                      <a:pPr algn="ctr">
                        <a:spcBef>
                          <a:spcPts val="500"/>
                        </a:spcBef>
                        <a:spcAft>
                          <a:spcPts val="500"/>
                        </a:spcAft>
                      </a:pPr>
                      <a:r>
                        <a:rPr lang="en-GB" sz="1800" dirty="0">
                          <a:effectLst/>
                          <a:latin typeface="+mn-lt"/>
                        </a:rPr>
                        <a:t>Country (EU and EFTA countries) </a:t>
                      </a:r>
                      <a:endParaRPr lang="en-GB" sz="1800" dirty="0">
                        <a:effectLst/>
                        <a:latin typeface="+mn-lt"/>
                        <a:ea typeface="Times New Roman"/>
                        <a:cs typeface="Arial"/>
                      </a:endParaRPr>
                    </a:p>
                  </a:txBody>
                  <a:tcPr marL="68580" marR="68580" marT="0" marB="0" anchor="ctr"/>
                </a:tc>
                <a:extLst>
                  <a:ext uri="{0D108BD9-81ED-4DB2-BD59-A6C34878D82A}">
                    <a16:rowId xmlns:a16="http://schemas.microsoft.com/office/drawing/2014/main" val="10000"/>
                  </a:ext>
                </a:extLst>
              </a:tr>
              <a:tr h="1396892">
                <a:tc>
                  <a:txBody>
                    <a:bodyPr/>
                    <a:lstStyle/>
                    <a:p>
                      <a:pPr algn="ctr">
                        <a:spcBef>
                          <a:spcPts val="500"/>
                        </a:spcBef>
                        <a:spcAft>
                          <a:spcPts val="500"/>
                        </a:spcAft>
                      </a:pPr>
                      <a:r>
                        <a:rPr lang="en-GB" sz="1800" dirty="0">
                          <a:effectLst/>
                          <a:latin typeface="+mn-lt"/>
                        </a:rPr>
                        <a:t>National Organic Action Plan</a:t>
                      </a:r>
                      <a:br>
                        <a:rPr lang="en-GB" sz="1800" dirty="0">
                          <a:effectLst/>
                          <a:latin typeface="+mn-lt"/>
                        </a:rPr>
                      </a:br>
                      <a:r>
                        <a:rPr lang="en-GB" sz="1800" dirty="0">
                          <a:effectLst/>
                          <a:latin typeface="+mn-lt"/>
                        </a:rPr>
                        <a:t>(or similar integrated support initiatives/programs)</a:t>
                      </a:r>
                      <a:endParaRPr lang="en-GB" sz="1800" dirty="0">
                        <a:effectLst/>
                        <a:latin typeface="+mn-lt"/>
                        <a:ea typeface="Times New Roman"/>
                        <a:cs typeface="Arial"/>
                      </a:endParaRPr>
                    </a:p>
                  </a:txBody>
                  <a:tcPr marL="68580" marR="68580" marT="0" marB="0" anchor="ctr"/>
                </a:tc>
                <a:tc>
                  <a:txBody>
                    <a:bodyPr/>
                    <a:lstStyle/>
                    <a:p>
                      <a:pPr algn="l">
                        <a:spcBef>
                          <a:spcPts val="500"/>
                        </a:spcBef>
                        <a:spcAft>
                          <a:spcPts val="500"/>
                        </a:spcAft>
                      </a:pPr>
                      <a:r>
                        <a:rPr lang="en-GB" sz="1800" b="1" dirty="0">
                          <a:effectLst/>
                          <a:latin typeface="+mn-lt"/>
                        </a:rPr>
                        <a:t>13 countries:</a:t>
                      </a:r>
                      <a:r>
                        <a:rPr lang="en-GB" sz="1800" b="1" baseline="0" dirty="0">
                          <a:effectLst/>
                          <a:latin typeface="+mn-lt"/>
                        </a:rPr>
                        <a:t> </a:t>
                      </a:r>
                      <a:r>
                        <a:rPr lang="en-GB" sz="1800" dirty="0">
                          <a:effectLst/>
                          <a:latin typeface="+mn-lt"/>
                        </a:rPr>
                        <a:t>Austria, Croatia, Czech Republic, Denmark, Estonia, Finland, France , Germany, Hungary, Ireland, Luxembourg, Poland, Slovenia</a:t>
                      </a:r>
                      <a:endParaRPr lang="en-GB" sz="1800" dirty="0">
                        <a:effectLst/>
                        <a:latin typeface="+mn-lt"/>
                        <a:ea typeface="Times New Roman"/>
                        <a:cs typeface="Arial"/>
                      </a:endParaRPr>
                    </a:p>
                  </a:txBody>
                  <a:tcPr marL="68580" marR="68580" marT="0" marB="0" anchor="ctr"/>
                </a:tc>
                <a:extLst>
                  <a:ext uri="{0D108BD9-81ED-4DB2-BD59-A6C34878D82A}">
                    <a16:rowId xmlns:a16="http://schemas.microsoft.com/office/drawing/2014/main" val="10001"/>
                  </a:ext>
                </a:extLst>
              </a:tr>
              <a:tr h="1862524">
                <a:tc>
                  <a:txBody>
                    <a:bodyPr/>
                    <a:lstStyle/>
                    <a:p>
                      <a:pPr algn="ctr">
                        <a:spcBef>
                          <a:spcPts val="500"/>
                        </a:spcBef>
                        <a:spcAft>
                          <a:spcPts val="500"/>
                        </a:spcAft>
                      </a:pPr>
                      <a:r>
                        <a:rPr lang="en-GB" sz="1800" dirty="0">
                          <a:effectLst/>
                          <a:latin typeface="+mn-lt"/>
                        </a:rPr>
                        <a:t>Regional OAPs  in some parts</a:t>
                      </a:r>
                      <a:endParaRPr lang="en-GB" sz="1800" dirty="0">
                        <a:effectLst/>
                        <a:latin typeface="+mn-lt"/>
                        <a:ea typeface="Times New Roman"/>
                        <a:cs typeface="Arial"/>
                      </a:endParaRPr>
                    </a:p>
                  </a:txBody>
                  <a:tcPr marL="68580" marR="68580" marT="0" marB="0" anchor="ctr"/>
                </a:tc>
                <a:tc>
                  <a:txBody>
                    <a:bodyPr/>
                    <a:lstStyle/>
                    <a:p>
                      <a:pPr algn="l">
                        <a:spcBef>
                          <a:spcPts val="500"/>
                        </a:spcBef>
                        <a:spcAft>
                          <a:spcPts val="500"/>
                        </a:spcAft>
                      </a:pPr>
                      <a:r>
                        <a:rPr lang="en-GB" sz="1800" b="1" dirty="0">
                          <a:effectLst/>
                          <a:latin typeface="+mn-lt"/>
                        </a:rPr>
                        <a:t>4 countries: </a:t>
                      </a:r>
                      <a:r>
                        <a:rPr lang="en-GB" sz="1800" dirty="0">
                          <a:effectLst/>
                          <a:latin typeface="+mn-lt"/>
                        </a:rPr>
                        <a:t>Belgium (Wallonia and Flanders), </a:t>
                      </a:r>
                      <a:br>
                        <a:rPr lang="en-GB" sz="1800" dirty="0">
                          <a:effectLst/>
                          <a:latin typeface="+mn-lt"/>
                        </a:rPr>
                      </a:br>
                      <a:r>
                        <a:rPr lang="en-GB" sz="1800" dirty="0">
                          <a:effectLst/>
                          <a:latin typeface="+mn-lt"/>
                        </a:rPr>
                        <a:t>Spain (Andalusia, Valencia, </a:t>
                      </a:r>
                      <a:r>
                        <a:rPr lang="en-GB" sz="1800" dirty="0" err="1">
                          <a:effectLst/>
                          <a:latin typeface="+mn-lt"/>
                        </a:rPr>
                        <a:t>Castilla</a:t>
                      </a:r>
                      <a:r>
                        <a:rPr lang="en-GB" sz="1800" dirty="0">
                          <a:effectLst/>
                          <a:latin typeface="+mn-lt"/>
                        </a:rPr>
                        <a:t> León, </a:t>
                      </a:r>
                      <a:r>
                        <a:rPr lang="en-GB" sz="1800" dirty="0" err="1">
                          <a:effectLst/>
                          <a:latin typeface="+mn-lt"/>
                        </a:rPr>
                        <a:t>Pais</a:t>
                      </a:r>
                      <a:r>
                        <a:rPr lang="en-GB" sz="1800" dirty="0">
                          <a:effectLst/>
                          <a:latin typeface="+mn-lt"/>
                        </a:rPr>
                        <a:t> Vasco and the Canary Islands), </a:t>
                      </a:r>
                      <a:br>
                        <a:rPr lang="en-GB" sz="1800" dirty="0">
                          <a:effectLst/>
                          <a:latin typeface="+mn-lt"/>
                        </a:rPr>
                      </a:br>
                      <a:r>
                        <a:rPr lang="en-GB" sz="1800" dirty="0">
                          <a:effectLst/>
                          <a:latin typeface="+mn-lt"/>
                        </a:rPr>
                        <a:t>Switzerland (Fribourg, Jura), </a:t>
                      </a:r>
                      <a:br>
                        <a:rPr lang="en-GB" sz="1800" dirty="0">
                          <a:effectLst/>
                          <a:latin typeface="+mn-lt"/>
                        </a:rPr>
                      </a:br>
                      <a:r>
                        <a:rPr lang="en-GB" sz="1800" dirty="0">
                          <a:effectLst/>
                          <a:latin typeface="+mn-lt"/>
                        </a:rPr>
                        <a:t>United Kingdom (Scotland) </a:t>
                      </a:r>
                      <a:endParaRPr lang="en-GB" sz="1800" dirty="0">
                        <a:effectLst/>
                        <a:latin typeface="+mn-lt"/>
                        <a:ea typeface="Times New Roman"/>
                        <a:cs typeface="Arial"/>
                      </a:endParaRPr>
                    </a:p>
                  </a:txBody>
                  <a:tcPr marL="68580" marR="68580" marT="0" marB="0" anchor="ctr"/>
                </a:tc>
                <a:extLst>
                  <a:ext uri="{0D108BD9-81ED-4DB2-BD59-A6C34878D82A}">
                    <a16:rowId xmlns:a16="http://schemas.microsoft.com/office/drawing/2014/main" val="10002"/>
                  </a:ext>
                </a:extLst>
              </a:tr>
              <a:tr h="1396892">
                <a:tc>
                  <a:txBody>
                    <a:bodyPr/>
                    <a:lstStyle/>
                    <a:p>
                      <a:pPr algn="ctr">
                        <a:spcBef>
                          <a:spcPts val="500"/>
                        </a:spcBef>
                        <a:spcAft>
                          <a:spcPts val="500"/>
                        </a:spcAft>
                      </a:pPr>
                      <a:r>
                        <a:rPr lang="en-GB" sz="1800" dirty="0">
                          <a:effectLst/>
                          <a:latin typeface="+mn-lt"/>
                        </a:rPr>
                        <a:t>No current OAP activity</a:t>
                      </a:r>
                      <a:r>
                        <a:rPr lang="en-GB" sz="1800" baseline="0" dirty="0">
                          <a:effectLst/>
                          <a:latin typeface="+mn-lt"/>
                        </a:rPr>
                        <a:t> </a:t>
                      </a:r>
                      <a:endParaRPr lang="en-GB" sz="1800" dirty="0">
                        <a:effectLst/>
                        <a:latin typeface="+mn-lt"/>
                        <a:ea typeface="Times New Roman"/>
                        <a:cs typeface="Arial"/>
                      </a:endParaRPr>
                    </a:p>
                  </a:txBody>
                  <a:tcPr marL="68580" marR="68580" marT="0" marB="0" anchor="ctr"/>
                </a:tc>
                <a:tc>
                  <a:txBody>
                    <a:bodyPr/>
                    <a:lstStyle/>
                    <a:p>
                      <a:pPr algn="l">
                        <a:spcBef>
                          <a:spcPts val="500"/>
                        </a:spcBef>
                        <a:spcAft>
                          <a:spcPts val="500"/>
                        </a:spcAft>
                      </a:pPr>
                      <a:r>
                        <a:rPr lang="en-GB" sz="1800" b="1" dirty="0">
                          <a:effectLst/>
                          <a:latin typeface="+mn-lt"/>
                        </a:rPr>
                        <a:t>14 countries: </a:t>
                      </a:r>
                      <a:r>
                        <a:rPr lang="en-GB" sz="1800" dirty="0">
                          <a:effectLst/>
                          <a:latin typeface="+mn-lt"/>
                        </a:rPr>
                        <a:t> Bulgaria, Cyprus, Greece, Iceland, Italy, Latvia, Lithuania,  Malta, Netherlands, Norway, Portugal, Romania, Slovakia,  Sweden</a:t>
                      </a:r>
                      <a:endParaRPr lang="en-GB" sz="1800" dirty="0">
                        <a:effectLst/>
                        <a:latin typeface="+mn-lt"/>
                        <a:ea typeface="Times New Roman"/>
                        <a:cs typeface="Arial"/>
                      </a:endParaRPr>
                    </a:p>
                  </a:txBody>
                  <a:tcPr marL="68580" marR="68580" marT="0" marB="0" anchor="ctr"/>
                </a:tc>
                <a:extLst>
                  <a:ext uri="{0D108BD9-81ED-4DB2-BD59-A6C34878D82A}">
                    <a16:rowId xmlns:a16="http://schemas.microsoft.com/office/drawing/2014/main" val="10003"/>
                  </a:ext>
                </a:extLst>
              </a:tr>
            </a:tbl>
          </a:graphicData>
        </a:graphic>
      </p:graphicFrame>
      <p:sp>
        <p:nvSpPr>
          <p:cNvPr id="5" name="Rectangle 1"/>
          <p:cNvSpPr>
            <a:spLocks noChangeArrowheads="1"/>
          </p:cNvSpPr>
          <p:nvPr/>
        </p:nvSpPr>
        <p:spPr bwMode="auto">
          <a:xfrm>
            <a:off x="1903413" y="2995613"/>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br>
              <a:rPr kumimoji="0" lang="en-GB" altLang="en-US" sz="4400" b="1" i="0" u="none" strike="noStrike" cap="none" normalizeH="0" baseline="0">
                <a:ln>
                  <a:noFill/>
                </a:ln>
                <a:solidFill>
                  <a:schemeClr val="tx1"/>
                </a:solidFill>
                <a:effectLst/>
                <a:latin typeface="Arial" pitchFamily="34" charset="0"/>
                <a:cs typeface="Arial" pitchFamily="34" charset="0"/>
              </a:rPr>
            </a:br>
            <a:endParaRPr kumimoji="0" lang="en-GB" altLang="en-US" sz="4400" b="1" i="0" u="none" strike="noStrike" cap="none" normalizeH="0" baseline="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val="269332956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Six case studies </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808940974"/>
              </p:ext>
            </p:extLst>
          </p:nvPr>
        </p:nvGraphicFramePr>
        <p:xfrm>
          <a:off x="1094096" y="1160058"/>
          <a:ext cx="7981666" cy="4919695"/>
        </p:xfrm>
        <a:graphic>
          <a:graphicData uri="http://schemas.openxmlformats.org/drawingml/2006/table">
            <a:tbl>
              <a:tblPr firstRow="1" firstCol="1">
                <a:tableStyleId>{5C22544A-7EE6-4342-B048-85BDC9FD1C3A}</a:tableStyleId>
              </a:tblPr>
              <a:tblGrid>
                <a:gridCol w="2541363">
                  <a:extLst>
                    <a:ext uri="{9D8B030D-6E8A-4147-A177-3AD203B41FA5}">
                      <a16:colId xmlns:a16="http://schemas.microsoft.com/office/drawing/2014/main" val="20000"/>
                    </a:ext>
                  </a:extLst>
                </a:gridCol>
                <a:gridCol w="898736">
                  <a:extLst>
                    <a:ext uri="{9D8B030D-6E8A-4147-A177-3AD203B41FA5}">
                      <a16:colId xmlns:a16="http://schemas.microsoft.com/office/drawing/2014/main" val="20001"/>
                    </a:ext>
                  </a:extLst>
                </a:gridCol>
                <a:gridCol w="882772">
                  <a:extLst>
                    <a:ext uri="{9D8B030D-6E8A-4147-A177-3AD203B41FA5}">
                      <a16:colId xmlns:a16="http://schemas.microsoft.com/office/drawing/2014/main" val="20002"/>
                    </a:ext>
                  </a:extLst>
                </a:gridCol>
                <a:gridCol w="771029">
                  <a:extLst>
                    <a:ext uri="{9D8B030D-6E8A-4147-A177-3AD203B41FA5}">
                      <a16:colId xmlns:a16="http://schemas.microsoft.com/office/drawing/2014/main" val="20003"/>
                    </a:ext>
                  </a:extLst>
                </a:gridCol>
                <a:gridCol w="1015268">
                  <a:extLst>
                    <a:ext uri="{9D8B030D-6E8A-4147-A177-3AD203B41FA5}">
                      <a16:colId xmlns:a16="http://schemas.microsoft.com/office/drawing/2014/main" val="20004"/>
                    </a:ext>
                  </a:extLst>
                </a:gridCol>
                <a:gridCol w="975359">
                  <a:extLst>
                    <a:ext uri="{9D8B030D-6E8A-4147-A177-3AD203B41FA5}">
                      <a16:colId xmlns:a16="http://schemas.microsoft.com/office/drawing/2014/main" val="20005"/>
                    </a:ext>
                  </a:extLst>
                </a:gridCol>
                <a:gridCol w="897139">
                  <a:extLst>
                    <a:ext uri="{9D8B030D-6E8A-4147-A177-3AD203B41FA5}">
                      <a16:colId xmlns:a16="http://schemas.microsoft.com/office/drawing/2014/main" val="20006"/>
                    </a:ext>
                  </a:extLst>
                </a:gridCol>
              </a:tblGrid>
              <a:tr h="1091822">
                <a:tc>
                  <a:txBody>
                    <a:bodyPr/>
                    <a:lstStyle/>
                    <a:p>
                      <a:pPr>
                        <a:spcBef>
                          <a:spcPts val="500"/>
                        </a:spcBef>
                        <a:spcAft>
                          <a:spcPts val="500"/>
                        </a:spcAft>
                      </a:pPr>
                      <a:r>
                        <a:rPr lang="en-GB" sz="2000" dirty="0">
                          <a:effectLst/>
                        </a:rPr>
                        <a:t>Countries/regions</a:t>
                      </a:r>
                      <a:endParaRPr lang="en-GB" sz="2000" dirty="0">
                        <a:effectLst/>
                        <a:latin typeface="Calibri"/>
                        <a:ea typeface="Times New Roman"/>
                        <a:cs typeface="Arial"/>
                      </a:endParaRPr>
                    </a:p>
                  </a:txBody>
                  <a:tcPr marL="68580" marR="68580" marT="0" marB="0" anchor="ctr"/>
                </a:tc>
                <a:tc>
                  <a:txBody>
                    <a:bodyPr/>
                    <a:lstStyle/>
                    <a:p>
                      <a:pPr algn="ctr">
                        <a:spcBef>
                          <a:spcPts val="500"/>
                        </a:spcBef>
                        <a:spcAft>
                          <a:spcPts val="500"/>
                        </a:spcAft>
                      </a:pPr>
                      <a:r>
                        <a:rPr lang="en-GB" sz="2000" dirty="0">
                          <a:effectLst/>
                        </a:rPr>
                        <a:t>CZ</a:t>
                      </a:r>
                      <a:endParaRPr lang="en-GB" sz="2000" dirty="0">
                        <a:effectLst/>
                        <a:latin typeface="Calibri"/>
                        <a:ea typeface="Times New Roman"/>
                        <a:cs typeface="Arial"/>
                      </a:endParaRPr>
                    </a:p>
                  </a:txBody>
                  <a:tcPr marL="68580" marR="68580" marT="0" marB="0" anchor="ctr"/>
                </a:tc>
                <a:tc>
                  <a:txBody>
                    <a:bodyPr/>
                    <a:lstStyle/>
                    <a:p>
                      <a:pPr algn="ctr">
                        <a:spcBef>
                          <a:spcPts val="500"/>
                        </a:spcBef>
                        <a:spcAft>
                          <a:spcPts val="500"/>
                        </a:spcAft>
                      </a:pPr>
                      <a:r>
                        <a:rPr lang="en-GB" sz="2000">
                          <a:effectLst/>
                        </a:rPr>
                        <a:t>DK</a:t>
                      </a:r>
                      <a:endParaRPr lang="en-GB" sz="2000">
                        <a:effectLst/>
                        <a:latin typeface="Calibri"/>
                        <a:ea typeface="Times New Roman"/>
                        <a:cs typeface="Arial"/>
                      </a:endParaRPr>
                    </a:p>
                  </a:txBody>
                  <a:tcPr marL="68580" marR="68580" marT="0" marB="0" anchor="ctr"/>
                </a:tc>
                <a:tc>
                  <a:txBody>
                    <a:bodyPr/>
                    <a:lstStyle/>
                    <a:p>
                      <a:pPr algn="ctr">
                        <a:spcBef>
                          <a:spcPts val="500"/>
                        </a:spcBef>
                        <a:spcAft>
                          <a:spcPts val="500"/>
                        </a:spcAft>
                      </a:pPr>
                      <a:r>
                        <a:rPr lang="en-GB" sz="2000">
                          <a:effectLst/>
                        </a:rPr>
                        <a:t>FR</a:t>
                      </a:r>
                      <a:endParaRPr lang="en-GB" sz="2000">
                        <a:effectLst/>
                        <a:latin typeface="Calibri"/>
                        <a:ea typeface="Times New Roman"/>
                        <a:cs typeface="Arial"/>
                      </a:endParaRPr>
                    </a:p>
                  </a:txBody>
                  <a:tcPr marL="68580" marR="68580" marT="0" marB="0" anchor="ctr"/>
                </a:tc>
                <a:tc>
                  <a:txBody>
                    <a:bodyPr/>
                    <a:lstStyle/>
                    <a:p>
                      <a:pPr algn="ctr">
                        <a:spcBef>
                          <a:spcPts val="500"/>
                        </a:spcBef>
                        <a:spcAft>
                          <a:spcPts val="500"/>
                        </a:spcAft>
                      </a:pPr>
                      <a:r>
                        <a:rPr lang="en-GB" sz="2000" dirty="0">
                          <a:effectLst/>
                        </a:rPr>
                        <a:t>DE</a:t>
                      </a:r>
                      <a:endParaRPr lang="en-GB" sz="2000" dirty="0">
                        <a:effectLst/>
                        <a:latin typeface="Calibri"/>
                        <a:ea typeface="Times New Roman"/>
                        <a:cs typeface="Arial"/>
                      </a:endParaRPr>
                    </a:p>
                  </a:txBody>
                  <a:tcPr marL="68580" marR="68580" marT="0" marB="0" anchor="ctr"/>
                </a:tc>
                <a:tc>
                  <a:txBody>
                    <a:bodyPr/>
                    <a:lstStyle/>
                    <a:p>
                      <a:pPr algn="ctr">
                        <a:spcBef>
                          <a:spcPts val="500"/>
                        </a:spcBef>
                        <a:spcAft>
                          <a:spcPts val="500"/>
                        </a:spcAft>
                      </a:pPr>
                      <a:r>
                        <a:rPr lang="en-GB" sz="2000" dirty="0">
                          <a:effectLst/>
                        </a:rPr>
                        <a:t>ES-</a:t>
                      </a:r>
                      <a:br>
                        <a:rPr lang="en-GB" sz="2000" dirty="0">
                          <a:effectLst/>
                        </a:rPr>
                      </a:br>
                      <a:r>
                        <a:rPr lang="en-GB" sz="2000" dirty="0">
                          <a:effectLst/>
                        </a:rPr>
                        <a:t>AND</a:t>
                      </a:r>
                      <a:endParaRPr lang="en-GB" sz="2000" dirty="0">
                        <a:effectLst/>
                        <a:latin typeface="Calibri"/>
                        <a:ea typeface="Times New Roman"/>
                        <a:cs typeface="Arial"/>
                      </a:endParaRPr>
                    </a:p>
                  </a:txBody>
                  <a:tcPr marL="68580" marR="68580" marT="0" marB="0" anchor="ctr"/>
                </a:tc>
                <a:tc>
                  <a:txBody>
                    <a:bodyPr/>
                    <a:lstStyle/>
                    <a:p>
                      <a:pPr algn="ctr">
                        <a:spcBef>
                          <a:spcPts val="500"/>
                        </a:spcBef>
                        <a:spcAft>
                          <a:spcPts val="500"/>
                        </a:spcAft>
                      </a:pPr>
                      <a:r>
                        <a:rPr lang="en-GB" sz="2000" dirty="0">
                          <a:effectLst/>
                        </a:rPr>
                        <a:t>UK-SCO</a:t>
                      </a:r>
                      <a:endParaRPr lang="en-GB" sz="2000" dirty="0">
                        <a:effectLst/>
                        <a:latin typeface="Calibri"/>
                        <a:ea typeface="Times New Roman"/>
                        <a:cs typeface="Arial"/>
                      </a:endParaRPr>
                    </a:p>
                  </a:txBody>
                  <a:tcPr marL="68580" marR="68580" marT="0" marB="0" anchor="ctr"/>
                </a:tc>
                <a:extLst>
                  <a:ext uri="{0D108BD9-81ED-4DB2-BD59-A6C34878D82A}">
                    <a16:rowId xmlns:a16="http://schemas.microsoft.com/office/drawing/2014/main" val="10000"/>
                  </a:ext>
                </a:extLst>
              </a:tr>
              <a:tr h="1043965">
                <a:tc>
                  <a:txBody>
                    <a:bodyPr/>
                    <a:lstStyle/>
                    <a:p>
                      <a:pPr>
                        <a:spcBef>
                          <a:spcPts val="500"/>
                        </a:spcBef>
                        <a:spcAft>
                          <a:spcPts val="500"/>
                        </a:spcAft>
                      </a:pPr>
                      <a:r>
                        <a:rPr lang="en-GB" sz="2000" dirty="0">
                          <a:effectLst/>
                        </a:rPr>
                        <a:t>Organic share of national farmland in 2013</a:t>
                      </a:r>
                      <a:endParaRPr lang="en-GB" sz="2000" dirty="0">
                        <a:effectLst/>
                        <a:latin typeface="Calibri"/>
                        <a:ea typeface="Times New Roman"/>
                        <a:cs typeface="Arial"/>
                      </a:endParaRPr>
                    </a:p>
                  </a:txBody>
                  <a:tcPr marL="68580" marR="68580" marT="0" marB="0" anchor="ctr"/>
                </a:tc>
                <a:tc>
                  <a:txBody>
                    <a:bodyPr/>
                    <a:lstStyle/>
                    <a:p>
                      <a:pPr algn="ctr">
                        <a:spcBef>
                          <a:spcPts val="500"/>
                        </a:spcBef>
                        <a:spcAft>
                          <a:spcPts val="500"/>
                        </a:spcAft>
                      </a:pPr>
                      <a:r>
                        <a:rPr lang="en-GB" sz="2000" dirty="0">
                          <a:effectLst/>
                        </a:rPr>
                        <a:t>11.6</a:t>
                      </a:r>
                      <a:endParaRPr lang="en-GB" sz="2000" dirty="0">
                        <a:effectLst/>
                        <a:latin typeface="Calibri"/>
                        <a:ea typeface="Times New Roman"/>
                        <a:cs typeface="Arial"/>
                      </a:endParaRPr>
                    </a:p>
                  </a:txBody>
                  <a:tcPr marL="68580" marR="68580" marT="0" marB="0" anchor="ctr"/>
                </a:tc>
                <a:tc>
                  <a:txBody>
                    <a:bodyPr/>
                    <a:lstStyle/>
                    <a:p>
                      <a:pPr algn="ctr">
                        <a:spcBef>
                          <a:spcPts val="500"/>
                        </a:spcBef>
                        <a:spcAft>
                          <a:spcPts val="500"/>
                        </a:spcAft>
                      </a:pPr>
                      <a:r>
                        <a:rPr lang="en-GB" sz="2000" dirty="0">
                          <a:effectLst/>
                        </a:rPr>
                        <a:t>6.4</a:t>
                      </a:r>
                      <a:endParaRPr lang="en-GB" sz="2000" dirty="0">
                        <a:effectLst/>
                        <a:latin typeface="Calibri"/>
                        <a:ea typeface="Times New Roman"/>
                        <a:cs typeface="Arial"/>
                      </a:endParaRPr>
                    </a:p>
                  </a:txBody>
                  <a:tcPr marL="68580" marR="68580" marT="0" marB="0" anchor="ctr"/>
                </a:tc>
                <a:tc>
                  <a:txBody>
                    <a:bodyPr/>
                    <a:lstStyle/>
                    <a:p>
                      <a:pPr algn="ctr">
                        <a:spcBef>
                          <a:spcPts val="500"/>
                        </a:spcBef>
                        <a:spcAft>
                          <a:spcPts val="500"/>
                        </a:spcAft>
                      </a:pPr>
                      <a:r>
                        <a:rPr lang="en-GB" sz="2000" dirty="0">
                          <a:effectLst/>
                        </a:rPr>
                        <a:t>3.9</a:t>
                      </a:r>
                      <a:endParaRPr lang="en-GB" sz="2000" dirty="0">
                        <a:effectLst/>
                        <a:latin typeface="Calibri"/>
                        <a:ea typeface="Times New Roman"/>
                        <a:cs typeface="Arial"/>
                      </a:endParaRPr>
                    </a:p>
                  </a:txBody>
                  <a:tcPr marL="68580" marR="68580" marT="0" marB="0" anchor="ctr"/>
                </a:tc>
                <a:tc>
                  <a:txBody>
                    <a:bodyPr/>
                    <a:lstStyle/>
                    <a:p>
                      <a:pPr algn="ctr">
                        <a:spcBef>
                          <a:spcPts val="500"/>
                        </a:spcBef>
                        <a:spcAft>
                          <a:spcPts val="500"/>
                        </a:spcAft>
                      </a:pPr>
                      <a:r>
                        <a:rPr lang="en-GB" sz="2000" dirty="0">
                          <a:effectLst/>
                        </a:rPr>
                        <a:t>6.4</a:t>
                      </a:r>
                      <a:endParaRPr lang="en-GB" sz="2000" dirty="0">
                        <a:effectLst/>
                        <a:latin typeface="Calibri"/>
                        <a:ea typeface="Times New Roman"/>
                        <a:cs typeface="Arial"/>
                      </a:endParaRPr>
                    </a:p>
                  </a:txBody>
                  <a:tcPr marL="68580" marR="68580" marT="0" marB="0" anchor="ctr"/>
                </a:tc>
                <a:tc>
                  <a:txBody>
                    <a:bodyPr/>
                    <a:lstStyle/>
                    <a:p>
                      <a:pPr algn="ctr">
                        <a:spcBef>
                          <a:spcPts val="500"/>
                        </a:spcBef>
                        <a:spcAft>
                          <a:spcPts val="500"/>
                        </a:spcAft>
                      </a:pPr>
                      <a:r>
                        <a:rPr lang="en-GB" sz="2000" dirty="0">
                          <a:effectLst/>
                        </a:rPr>
                        <a:t>ES: 6.5</a:t>
                      </a:r>
                      <a:endParaRPr lang="en-GB" sz="2000" dirty="0">
                        <a:effectLst/>
                        <a:latin typeface="Calibri"/>
                        <a:ea typeface="Times New Roman"/>
                        <a:cs typeface="Arial"/>
                      </a:endParaRPr>
                    </a:p>
                  </a:txBody>
                  <a:tcPr marL="68580" marR="68580" marT="0" marB="0" anchor="ctr"/>
                </a:tc>
                <a:tc>
                  <a:txBody>
                    <a:bodyPr/>
                    <a:lstStyle/>
                    <a:p>
                      <a:pPr algn="ctr">
                        <a:spcBef>
                          <a:spcPts val="500"/>
                        </a:spcBef>
                        <a:spcAft>
                          <a:spcPts val="500"/>
                        </a:spcAft>
                      </a:pPr>
                      <a:r>
                        <a:rPr lang="en-GB" sz="2000" dirty="0">
                          <a:effectLst/>
                        </a:rPr>
                        <a:t>UK:3.3</a:t>
                      </a:r>
                      <a:endParaRPr lang="en-GB" sz="2000" dirty="0">
                        <a:effectLst/>
                        <a:latin typeface="Calibri"/>
                        <a:ea typeface="Times New Roman"/>
                        <a:cs typeface="Arial"/>
                      </a:endParaRPr>
                    </a:p>
                  </a:txBody>
                  <a:tcPr marL="68580" marR="68580" marT="0" marB="0" anchor="ctr"/>
                </a:tc>
                <a:extLst>
                  <a:ext uri="{0D108BD9-81ED-4DB2-BD59-A6C34878D82A}">
                    <a16:rowId xmlns:a16="http://schemas.microsoft.com/office/drawing/2014/main" val="10001"/>
                  </a:ext>
                </a:extLst>
              </a:tr>
              <a:tr h="695977">
                <a:tc>
                  <a:txBody>
                    <a:bodyPr/>
                    <a:lstStyle/>
                    <a:p>
                      <a:pPr>
                        <a:spcBef>
                          <a:spcPts val="500"/>
                        </a:spcBef>
                        <a:spcAft>
                          <a:spcPts val="500"/>
                        </a:spcAft>
                      </a:pPr>
                      <a:r>
                        <a:rPr lang="en-GB" sz="2000" dirty="0">
                          <a:effectLst/>
                        </a:rPr>
                        <a:t>Consumption food in 2013 (€/head)</a:t>
                      </a:r>
                      <a:endParaRPr lang="en-GB" sz="2000" dirty="0">
                        <a:effectLst/>
                        <a:latin typeface="Calibri"/>
                        <a:ea typeface="Times New Roman"/>
                        <a:cs typeface="Arial"/>
                      </a:endParaRPr>
                    </a:p>
                  </a:txBody>
                  <a:tcPr marL="68580" marR="68580" marT="0" marB="0" anchor="ctr"/>
                </a:tc>
                <a:tc>
                  <a:txBody>
                    <a:bodyPr/>
                    <a:lstStyle/>
                    <a:p>
                      <a:pPr algn="ctr">
                        <a:spcBef>
                          <a:spcPts val="500"/>
                        </a:spcBef>
                        <a:spcAft>
                          <a:spcPts val="500"/>
                        </a:spcAft>
                      </a:pPr>
                      <a:r>
                        <a:rPr lang="en-GB" sz="2000">
                          <a:effectLst/>
                        </a:rPr>
                        <a:t>6.6</a:t>
                      </a:r>
                      <a:endParaRPr lang="en-GB" sz="2000">
                        <a:effectLst/>
                        <a:latin typeface="Calibri"/>
                        <a:ea typeface="Times New Roman"/>
                        <a:cs typeface="Arial"/>
                      </a:endParaRPr>
                    </a:p>
                  </a:txBody>
                  <a:tcPr marL="68580" marR="68580" marT="0" marB="0" anchor="ctr"/>
                </a:tc>
                <a:tc>
                  <a:txBody>
                    <a:bodyPr/>
                    <a:lstStyle/>
                    <a:p>
                      <a:pPr algn="ctr">
                        <a:spcBef>
                          <a:spcPts val="500"/>
                        </a:spcBef>
                        <a:spcAft>
                          <a:spcPts val="500"/>
                        </a:spcAft>
                      </a:pPr>
                      <a:r>
                        <a:rPr lang="en-GB" sz="2000">
                          <a:effectLst/>
                        </a:rPr>
                        <a:t>163</a:t>
                      </a:r>
                      <a:endParaRPr lang="en-GB" sz="2000">
                        <a:effectLst/>
                        <a:latin typeface="Calibri"/>
                        <a:ea typeface="Times New Roman"/>
                        <a:cs typeface="Arial"/>
                      </a:endParaRPr>
                    </a:p>
                  </a:txBody>
                  <a:tcPr marL="68580" marR="68580" marT="0" marB="0" anchor="ctr"/>
                </a:tc>
                <a:tc>
                  <a:txBody>
                    <a:bodyPr/>
                    <a:lstStyle/>
                    <a:p>
                      <a:pPr algn="ctr">
                        <a:spcBef>
                          <a:spcPts val="500"/>
                        </a:spcBef>
                        <a:spcAft>
                          <a:spcPts val="500"/>
                        </a:spcAft>
                      </a:pPr>
                      <a:r>
                        <a:rPr lang="en-GB" sz="2000">
                          <a:effectLst/>
                        </a:rPr>
                        <a:t>69</a:t>
                      </a:r>
                      <a:endParaRPr lang="en-GB" sz="2000">
                        <a:effectLst/>
                        <a:latin typeface="Calibri"/>
                        <a:ea typeface="Times New Roman"/>
                        <a:cs typeface="Arial"/>
                      </a:endParaRPr>
                    </a:p>
                  </a:txBody>
                  <a:tcPr marL="68580" marR="68580" marT="0" marB="0" anchor="ctr"/>
                </a:tc>
                <a:tc>
                  <a:txBody>
                    <a:bodyPr/>
                    <a:lstStyle/>
                    <a:p>
                      <a:pPr algn="ctr">
                        <a:spcBef>
                          <a:spcPts val="500"/>
                        </a:spcBef>
                        <a:spcAft>
                          <a:spcPts val="500"/>
                        </a:spcAft>
                      </a:pPr>
                      <a:r>
                        <a:rPr lang="en-GB" sz="2000" dirty="0">
                          <a:effectLst/>
                        </a:rPr>
                        <a:t>92</a:t>
                      </a:r>
                      <a:endParaRPr lang="en-GB" sz="2000" dirty="0">
                        <a:effectLst/>
                        <a:latin typeface="Calibri"/>
                        <a:ea typeface="Times New Roman"/>
                        <a:cs typeface="Arial"/>
                      </a:endParaRPr>
                    </a:p>
                  </a:txBody>
                  <a:tcPr marL="68580" marR="68580" marT="0" marB="0" anchor="ctr"/>
                </a:tc>
                <a:tc>
                  <a:txBody>
                    <a:bodyPr/>
                    <a:lstStyle/>
                    <a:p>
                      <a:pPr algn="ctr">
                        <a:spcBef>
                          <a:spcPts val="500"/>
                        </a:spcBef>
                        <a:spcAft>
                          <a:spcPts val="500"/>
                        </a:spcAft>
                      </a:pPr>
                      <a:r>
                        <a:rPr lang="en-GB" sz="2000" dirty="0">
                          <a:effectLst/>
                        </a:rPr>
                        <a:t>ES: 21</a:t>
                      </a:r>
                      <a:endParaRPr lang="en-GB" sz="2000" dirty="0">
                        <a:effectLst/>
                        <a:latin typeface="Calibri"/>
                        <a:ea typeface="Times New Roman"/>
                        <a:cs typeface="Arial"/>
                      </a:endParaRPr>
                    </a:p>
                  </a:txBody>
                  <a:tcPr marL="68580" marR="68580" marT="0" marB="0" anchor="ctr"/>
                </a:tc>
                <a:tc>
                  <a:txBody>
                    <a:bodyPr/>
                    <a:lstStyle/>
                    <a:p>
                      <a:pPr algn="ctr">
                        <a:spcBef>
                          <a:spcPts val="500"/>
                        </a:spcBef>
                        <a:spcAft>
                          <a:spcPts val="500"/>
                        </a:spcAft>
                      </a:pPr>
                      <a:r>
                        <a:rPr lang="en-GB" sz="2000" dirty="0">
                          <a:effectLst/>
                        </a:rPr>
                        <a:t>UK: 33</a:t>
                      </a:r>
                      <a:endParaRPr lang="en-GB" sz="2000" dirty="0">
                        <a:effectLst/>
                        <a:latin typeface="Calibri"/>
                        <a:ea typeface="Times New Roman"/>
                        <a:cs typeface="Arial"/>
                      </a:endParaRPr>
                    </a:p>
                  </a:txBody>
                  <a:tcPr marL="68580" marR="68580" marT="0" marB="0" anchor="ctr"/>
                </a:tc>
                <a:extLst>
                  <a:ext uri="{0D108BD9-81ED-4DB2-BD59-A6C34878D82A}">
                    <a16:rowId xmlns:a16="http://schemas.microsoft.com/office/drawing/2014/main" val="10002"/>
                  </a:ext>
                </a:extLst>
              </a:tr>
              <a:tr h="695977">
                <a:tc>
                  <a:txBody>
                    <a:bodyPr/>
                    <a:lstStyle/>
                    <a:p>
                      <a:pPr>
                        <a:spcBef>
                          <a:spcPts val="500"/>
                        </a:spcBef>
                        <a:spcAft>
                          <a:spcPts val="500"/>
                        </a:spcAft>
                      </a:pPr>
                      <a:r>
                        <a:rPr lang="en-GB" sz="2000" dirty="0">
                          <a:effectLst/>
                        </a:rPr>
                        <a:t>Start of current OAP development </a:t>
                      </a:r>
                      <a:endParaRPr lang="en-GB" sz="2000" dirty="0">
                        <a:effectLst/>
                        <a:latin typeface="Calibri"/>
                        <a:ea typeface="Times New Roman"/>
                        <a:cs typeface="Arial"/>
                      </a:endParaRPr>
                    </a:p>
                  </a:txBody>
                  <a:tcPr marL="68580" marR="68580" marT="0" marB="0" anchor="ctr"/>
                </a:tc>
                <a:tc>
                  <a:txBody>
                    <a:bodyPr/>
                    <a:lstStyle/>
                    <a:p>
                      <a:pPr algn="ctr">
                        <a:spcBef>
                          <a:spcPts val="500"/>
                        </a:spcBef>
                        <a:spcAft>
                          <a:spcPts val="500"/>
                        </a:spcAft>
                      </a:pPr>
                      <a:r>
                        <a:rPr lang="en-GB" sz="2000">
                          <a:effectLst/>
                        </a:rPr>
                        <a:t>2010</a:t>
                      </a:r>
                      <a:endParaRPr lang="en-GB" sz="2000">
                        <a:effectLst/>
                        <a:latin typeface="Calibri"/>
                        <a:ea typeface="Times New Roman"/>
                        <a:cs typeface="Arial"/>
                      </a:endParaRPr>
                    </a:p>
                  </a:txBody>
                  <a:tcPr marL="68580" marR="68580" marT="0" marB="0" anchor="ctr"/>
                </a:tc>
                <a:tc>
                  <a:txBody>
                    <a:bodyPr/>
                    <a:lstStyle/>
                    <a:p>
                      <a:pPr algn="ctr">
                        <a:spcBef>
                          <a:spcPts val="500"/>
                        </a:spcBef>
                        <a:spcAft>
                          <a:spcPts val="500"/>
                        </a:spcAft>
                      </a:pPr>
                      <a:r>
                        <a:rPr lang="en-GB" sz="2000">
                          <a:effectLst/>
                        </a:rPr>
                        <a:t>2013</a:t>
                      </a:r>
                      <a:endParaRPr lang="en-GB" sz="2000">
                        <a:effectLst/>
                        <a:latin typeface="Calibri"/>
                        <a:ea typeface="Times New Roman"/>
                        <a:cs typeface="Arial"/>
                      </a:endParaRPr>
                    </a:p>
                  </a:txBody>
                  <a:tcPr marL="68580" marR="68580" marT="0" marB="0" anchor="ctr"/>
                </a:tc>
                <a:tc>
                  <a:txBody>
                    <a:bodyPr/>
                    <a:lstStyle/>
                    <a:p>
                      <a:pPr algn="ctr">
                        <a:spcBef>
                          <a:spcPts val="500"/>
                        </a:spcBef>
                        <a:spcAft>
                          <a:spcPts val="500"/>
                        </a:spcAft>
                      </a:pPr>
                      <a:r>
                        <a:rPr lang="en-GB" sz="2000">
                          <a:effectLst/>
                        </a:rPr>
                        <a:t>2013</a:t>
                      </a:r>
                      <a:endParaRPr lang="en-GB" sz="2000">
                        <a:effectLst/>
                        <a:latin typeface="Calibri"/>
                        <a:ea typeface="Times New Roman"/>
                        <a:cs typeface="Arial"/>
                      </a:endParaRPr>
                    </a:p>
                  </a:txBody>
                  <a:tcPr marL="68580" marR="68580" marT="0" marB="0" anchor="ctr"/>
                </a:tc>
                <a:tc>
                  <a:txBody>
                    <a:bodyPr/>
                    <a:lstStyle/>
                    <a:p>
                      <a:pPr algn="ctr">
                        <a:spcBef>
                          <a:spcPts val="500"/>
                        </a:spcBef>
                        <a:spcAft>
                          <a:spcPts val="500"/>
                        </a:spcAft>
                      </a:pPr>
                      <a:r>
                        <a:rPr lang="en-GB" sz="2000">
                          <a:effectLst/>
                        </a:rPr>
                        <a:t>2015</a:t>
                      </a:r>
                      <a:endParaRPr lang="en-GB" sz="2000">
                        <a:effectLst/>
                        <a:latin typeface="Calibri"/>
                        <a:ea typeface="Times New Roman"/>
                        <a:cs typeface="Arial"/>
                      </a:endParaRPr>
                    </a:p>
                  </a:txBody>
                  <a:tcPr marL="68580" marR="68580" marT="0" marB="0" anchor="ctr"/>
                </a:tc>
                <a:tc>
                  <a:txBody>
                    <a:bodyPr/>
                    <a:lstStyle/>
                    <a:p>
                      <a:pPr algn="ctr">
                        <a:spcBef>
                          <a:spcPts val="500"/>
                        </a:spcBef>
                        <a:spcAft>
                          <a:spcPts val="500"/>
                        </a:spcAft>
                      </a:pPr>
                      <a:r>
                        <a:rPr lang="en-GB" sz="2000" dirty="0">
                          <a:effectLst/>
                        </a:rPr>
                        <a:t>2007</a:t>
                      </a:r>
                      <a:endParaRPr lang="en-GB" sz="2000" dirty="0">
                        <a:effectLst/>
                        <a:latin typeface="Calibri"/>
                        <a:ea typeface="Times New Roman"/>
                        <a:cs typeface="Arial"/>
                      </a:endParaRPr>
                    </a:p>
                  </a:txBody>
                  <a:tcPr marL="68580" marR="68580" marT="0" marB="0" anchor="ctr"/>
                </a:tc>
                <a:tc>
                  <a:txBody>
                    <a:bodyPr/>
                    <a:lstStyle/>
                    <a:p>
                      <a:pPr algn="ctr">
                        <a:spcBef>
                          <a:spcPts val="500"/>
                        </a:spcBef>
                        <a:spcAft>
                          <a:spcPts val="500"/>
                        </a:spcAft>
                      </a:pPr>
                      <a:r>
                        <a:rPr lang="en-GB" sz="2000">
                          <a:effectLst/>
                        </a:rPr>
                        <a:t>2015</a:t>
                      </a:r>
                      <a:endParaRPr lang="en-GB" sz="2000">
                        <a:effectLst/>
                        <a:latin typeface="Calibri"/>
                        <a:ea typeface="Times New Roman"/>
                        <a:cs typeface="Arial"/>
                      </a:endParaRPr>
                    </a:p>
                  </a:txBody>
                  <a:tcPr marL="68580" marR="68580" marT="0" marB="0" anchor="ctr"/>
                </a:tc>
                <a:extLst>
                  <a:ext uri="{0D108BD9-81ED-4DB2-BD59-A6C34878D82A}">
                    <a16:rowId xmlns:a16="http://schemas.microsoft.com/office/drawing/2014/main" val="10003"/>
                  </a:ext>
                </a:extLst>
              </a:tr>
              <a:tr h="695977">
                <a:tc>
                  <a:txBody>
                    <a:bodyPr/>
                    <a:lstStyle/>
                    <a:p>
                      <a:pPr>
                        <a:spcBef>
                          <a:spcPts val="500"/>
                        </a:spcBef>
                        <a:spcAft>
                          <a:spcPts val="500"/>
                        </a:spcAft>
                      </a:pPr>
                      <a:r>
                        <a:rPr lang="en-GB" sz="2000">
                          <a:effectLst/>
                        </a:rPr>
                        <a:t>implementation period</a:t>
                      </a:r>
                      <a:endParaRPr lang="en-GB" sz="2000">
                        <a:effectLst/>
                        <a:latin typeface="Calibri"/>
                        <a:ea typeface="Times New Roman"/>
                        <a:cs typeface="Arial"/>
                      </a:endParaRPr>
                    </a:p>
                  </a:txBody>
                  <a:tcPr marL="68580" marR="68580" marT="0" marB="0" anchor="ctr"/>
                </a:tc>
                <a:tc>
                  <a:txBody>
                    <a:bodyPr/>
                    <a:lstStyle/>
                    <a:p>
                      <a:pPr algn="ctr">
                        <a:spcBef>
                          <a:spcPts val="500"/>
                        </a:spcBef>
                        <a:spcAft>
                          <a:spcPts val="500"/>
                        </a:spcAft>
                      </a:pPr>
                      <a:r>
                        <a:rPr lang="en-GB" sz="2000" dirty="0">
                          <a:effectLst/>
                        </a:rPr>
                        <a:t>2011 – 15</a:t>
                      </a:r>
                      <a:endParaRPr lang="en-GB" sz="2000" dirty="0">
                        <a:effectLst/>
                        <a:latin typeface="Calibri"/>
                        <a:ea typeface="Times New Roman"/>
                        <a:cs typeface="Arial"/>
                      </a:endParaRPr>
                    </a:p>
                  </a:txBody>
                  <a:tcPr marL="68580" marR="68580" marT="0" marB="0" anchor="ctr"/>
                </a:tc>
                <a:tc>
                  <a:txBody>
                    <a:bodyPr/>
                    <a:lstStyle/>
                    <a:p>
                      <a:pPr algn="ctr">
                        <a:spcBef>
                          <a:spcPts val="500"/>
                        </a:spcBef>
                        <a:spcAft>
                          <a:spcPts val="500"/>
                        </a:spcAft>
                      </a:pPr>
                      <a:r>
                        <a:rPr lang="en-GB" sz="2000">
                          <a:effectLst/>
                        </a:rPr>
                        <a:t>2015-18</a:t>
                      </a:r>
                      <a:endParaRPr lang="en-GB" sz="2000">
                        <a:effectLst/>
                        <a:latin typeface="Calibri"/>
                        <a:ea typeface="Times New Roman"/>
                        <a:cs typeface="Arial"/>
                      </a:endParaRPr>
                    </a:p>
                  </a:txBody>
                  <a:tcPr marL="68580" marR="68580" marT="0" marB="0" anchor="ctr"/>
                </a:tc>
                <a:tc>
                  <a:txBody>
                    <a:bodyPr/>
                    <a:lstStyle/>
                    <a:p>
                      <a:pPr algn="ctr">
                        <a:spcBef>
                          <a:spcPts val="500"/>
                        </a:spcBef>
                        <a:spcAft>
                          <a:spcPts val="500"/>
                        </a:spcAft>
                      </a:pPr>
                      <a:r>
                        <a:rPr lang="en-GB" sz="2000">
                          <a:effectLst/>
                        </a:rPr>
                        <a:t>2013-17</a:t>
                      </a:r>
                      <a:endParaRPr lang="en-GB" sz="2000">
                        <a:effectLst/>
                        <a:latin typeface="Calibri"/>
                        <a:ea typeface="Times New Roman"/>
                        <a:cs typeface="Arial"/>
                      </a:endParaRPr>
                    </a:p>
                  </a:txBody>
                  <a:tcPr marL="68580" marR="68580" marT="0" marB="0" anchor="ctr"/>
                </a:tc>
                <a:tc>
                  <a:txBody>
                    <a:bodyPr/>
                    <a:lstStyle/>
                    <a:p>
                      <a:pPr algn="ctr">
                        <a:spcBef>
                          <a:spcPts val="500"/>
                        </a:spcBef>
                        <a:spcAft>
                          <a:spcPts val="500"/>
                        </a:spcAft>
                      </a:pPr>
                      <a:r>
                        <a:rPr lang="en-GB" sz="2000">
                          <a:effectLst/>
                        </a:rPr>
                        <a:t>2016 -20 </a:t>
                      </a:r>
                      <a:endParaRPr lang="en-GB" sz="2000">
                        <a:effectLst/>
                        <a:latin typeface="Calibri"/>
                        <a:ea typeface="Times New Roman"/>
                        <a:cs typeface="Arial"/>
                      </a:endParaRPr>
                    </a:p>
                  </a:txBody>
                  <a:tcPr marL="68580" marR="68580" marT="0" marB="0" anchor="ctr"/>
                </a:tc>
                <a:tc>
                  <a:txBody>
                    <a:bodyPr/>
                    <a:lstStyle/>
                    <a:p>
                      <a:pPr algn="ctr">
                        <a:spcBef>
                          <a:spcPts val="500"/>
                        </a:spcBef>
                        <a:spcAft>
                          <a:spcPts val="500"/>
                        </a:spcAft>
                      </a:pPr>
                      <a:r>
                        <a:rPr lang="en-GB" sz="2000" dirty="0">
                          <a:effectLst/>
                        </a:rPr>
                        <a:t>2007-13</a:t>
                      </a:r>
                      <a:endParaRPr lang="en-GB" sz="2000" dirty="0">
                        <a:effectLst/>
                        <a:latin typeface="Calibri"/>
                        <a:ea typeface="Times New Roman"/>
                        <a:cs typeface="Arial"/>
                      </a:endParaRPr>
                    </a:p>
                  </a:txBody>
                  <a:tcPr marL="68580" marR="68580" marT="0" marB="0" anchor="ctr"/>
                </a:tc>
                <a:tc>
                  <a:txBody>
                    <a:bodyPr/>
                    <a:lstStyle/>
                    <a:p>
                      <a:pPr algn="ctr">
                        <a:spcBef>
                          <a:spcPts val="500"/>
                        </a:spcBef>
                        <a:spcAft>
                          <a:spcPts val="500"/>
                        </a:spcAft>
                      </a:pPr>
                      <a:r>
                        <a:rPr lang="en-GB" sz="2000" dirty="0">
                          <a:effectLst/>
                        </a:rPr>
                        <a:t>2016-20</a:t>
                      </a:r>
                      <a:endParaRPr lang="en-GB" sz="2000" dirty="0">
                        <a:effectLst/>
                        <a:latin typeface="Calibri"/>
                        <a:ea typeface="Times New Roman"/>
                        <a:cs typeface="Arial"/>
                      </a:endParaRPr>
                    </a:p>
                  </a:txBody>
                  <a:tcPr marL="68580" marR="68580" marT="0" marB="0" anchor="ctr"/>
                </a:tc>
                <a:extLst>
                  <a:ext uri="{0D108BD9-81ED-4DB2-BD59-A6C34878D82A}">
                    <a16:rowId xmlns:a16="http://schemas.microsoft.com/office/drawing/2014/main" val="10004"/>
                  </a:ext>
                </a:extLst>
              </a:tr>
              <a:tr h="695977">
                <a:tc>
                  <a:txBody>
                    <a:bodyPr/>
                    <a:lstStyle/>
                    <a:p>
                      <a:pPr>
                        <a:spcBef>
                          <a:spcPts val="500"/>
                        </a:spcBef>
                        <a:spcAft>
                          <a:spcPts val="500"/>
                        </a:spcAft>
                      </a:pPr>
                      <a:r>
                        <a:rPr lang="en-GB" sz="2000" dirty="0">
                          <a:effectLst/>
                        </a:rPr>
                        <a:t>Start of previous OAPs</a:t>
                      </a:r>
                      <a:endParaRPr lang="en-GB" sz="2000" dirty="0">
                        <a:effectLst/>
                        <a:latin typeface="Calibri"/>
                        <a:ea typeface="Times New Roman"/>
                        <a:cs typeface="Arial"/>
                      </a:endParaRPr>
                    </a:p>
                  </a:txBody>
                  <a:tcPr marL="68580" marR="68580" marT="0" marB="0" anchor="ctr"/>
                </a:tc>
                <a:tc>
                  <a:txBody>
                    <a:bodyPr/>
                    <a:lstStyle/>
                    <a:p>
                      <a:pPr algn="ctr">
                        <a:spcBef>
                          <a:spcPts val="500"/>
                        </a:spcBef>
                        <a:spcAft>
                          <a:spcPts val="500"/>
                        </a:spcAft>
                      </a:pPr>
                      <a:r>
                        <a:rPr lang="en-GB" sz="2000" dirty="0">
                          <a:effectLst/>
                        </a:rPr>
                        <a:t>2011</a:t>
                      </a:r>
                      <a:endParaRPr lang="en-GB" sz="2000" dirty="0">
                        <a:effectLst/>
                        <a:latin typeface="Calibri"/>
                        <a:ea typeface="Times New Roman"/>
                        <a:cs typeface="Arial"/>
                      </a:endParaRPr>
                    </a:p>
                  </a:txBody>
                  <a:tcPr marL="68580" marR="68580" marT="0" marB="0" anchor="ctr"/>
                </a:tc>
                <a:tc>
                  <a:txBody>
                    <a:bodyPr/>
                    <a:lstStyle/>
                    <a:p>
                      <a:pPr algn="ctr">
                        <a:spcBef>
                          <a:spcPts val="500"/>
                        </a:spcBef>
                        <a:spcAft>
                          <a:spcPts val="500"/>
                        </a:spcAft>
                      </a:pPr>
                      <a:r>
                        <a:rPr lang="en-GB" sz="2000" dirty="0">
                          <a:effectLst/>
                        </a:rPr>
                        <a:t>1995</a:t>
                      </a:r>
                      <a:endParaRPr lang="en-GB" sz="2000" dirty="0">
                        <a:effectLst/>
                        <a:latin typeface="Calibri"/>
                        <a:ea typeface="Times New Roman"/>
                        <a:cs typeface="Arial"/>
                      </a:endParaRPr>
                    </a:p>
                  </a:txBody>
                  <a:tcPr marL="68580" marR="68580" marT="0" marB="0" anchor="ctr"/>
                </a:tc>
                <a:tc>
                  <a:txBody>
                    <a:bodyPr/>
                    <a:lstStyle/>
                    <a:p>
                      <a:pPr algn="ctr">
                        <a:spcBef>
                          <a:spcPts val="500"/>
                        </a:spcBef>
                        <a:spcAft>
                          <a:spcPts val="500"/>
                        </a:spcAft>
                      </a:pPr>
                      <a:endParaRPr lang="en-GB" sz="2000" dirty="0">
                        <a:effectLst/>
                        <a:latin typeface="Calibri"/>
                        <a:ea typeface="Times New Roman"/>
                        <a:cs typeface="Arial"/>
                      </a:endParaRPr>
                    </a:p>
                  </a:txBody>
                  <a:tcPr marL="68580" marR="68580" marT="0" marB="0" anchor="ctr"/>
                </a:tc>
                <a:tc>
                  <a:txBody>
                    <a:bodyPr/>
                    <a:lstStyle/>
                    <a:p>
                      <a:pPr algn="ctr">
                        <a:spcBef>
                          <a:spcPts val="500"/>
                        </a:spcBef>
                        <a:spcAft>
                          <a:spcPts val="500"/>
                        </a:spcAft>
                      </a:pPr>
                      <a:r>
                        <a:rPr lang="en-GB" sz="2000" dirty="0">
                          <a:effectLst/>
                        </a:rPr>
                        <a:t>(2001)</a:t>
                      </a:r>
                      <a:endParaRPr lang="en-GB" sz="2000" dirty="0">
                        <a:effectLst/>
                        <a:latin typeface="Calibri"/>
                        <a:ea typeface="Times New Roman"/>
                        <a:cs typeface="Arial"/>
                      </a:endParaRPr>
                    </a:p>
                  </a:txBody>
                  <a:tcPr marL="68580" marR="68580" marT="0" marB="0" anchor="ctr"/>
                </a:tc>
                <a:tc>
                  <a:txBody>
                    <a:bodyPr/>
                    <a:lstStyle/>
                    <a:p>
                      <a:pPr algn="ctr">
                        <a:spcBef>
                          <a:spcPts val="500"/>
                        </a:spcBef>
                        <a:spcAft>
                          <a:spcPts val="500"/>
                        </a:spcAft>
                      </a:pPr>
                      <a:r>
                        <a:rPr lang="en-GB" sz="2000" dirty="0">
                          <a:effectLst/>
                        </a:rPr>
                        <a:t>2002</a:t>
                      </a:r>
                      <a:endParaRPr lang="en-GB" sz="2000" dirty="0">
                        <a:effectLst/>
                        <a:latin typeface="Calibri"/>
                        <a:ea typeface="Times New Roman"/>
                        <a:cs typeface="Arial"/>
                      </a:endParaRPr>
                    </a:p>
                  </a:txBody>
                  <a:tcPr marL="68580" marR="68580" marT="0" marB="0" anchor="ctr"/>
                </a:tc>
                <a:tc>
                  <a:txBody>
                    <a:bodyPr/>
                    <a:lstStyle/>
                    <a:p>
                      <a:pPr algn="ctr">
                        <a:spcBef>
                          <a:spcPts val="500"/>
                        </a:spcBef>
                        <a:spcAft>
                          <a:spcPts val="500"/>
                        </a:spcAft>
                      </a:pPr>
                      <a:r>
                        <a:rPr lang="en-GB" sz="2000" dirty="0">
                          <a:effectLst/>
                        </a:rPr>
                        <a:t>2013</a:t>
                      </a:r>
                      <a:endParaRPr lang="en-GB" sz="2000" dirty="0">
                        <a:effectLst/>
                        <a:latin typeface="Calibri"/>
                        <a:ea typeface="Times New Roman"/>
                        <a:cs typeface="Arial"/>
                      </a:endParaRPr>
                    </a:p>
                  </a:txBody>
                  <a:tcPr marL="68580" marR="68580" marT="0" marB="0" anchor="ctr"/>
                </a:tc>
                <a:extLst>
                  <a:ext uri="{0D108BD9-81ED-4DB2-BD59-A6C34878D82A}">
                    <a16:rowId xmlns:a16="http://schemas.microsoft.com/office/drawing/2014/main" val="10005"/>
                  </a:ext>
                </a:extLst>
              </a:tr>
            </a:tbl>
          </a:graphicData>
        </a:graphic>
      </p:graphicFrame>
    </p:spTree>
    <p:extLst>
      <p:ext uri="{BB962C8B-B14F-4D97-AF65-F5344CB8AC3E}">
        <p14:creationId xmlns:p14="http://schemas.microsoft.com/office/powerpoint/2010/main" val="275876470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Three critical stages of the </a:t>
            </a:r>
            <a:br>
              <a:rPr lang="en-GB" dirty="0"/>
            </a:br>
            <a:r>
              <a:rPr lang="en-GB" dirty="0"/>
              <a:t>Organic Action Plan Process</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827588718"/>
              </p:ext>
            </p:extLst>
          </p:nvPr>
        </p:nvGraphicFramePr>
        <p:xfrm>
          <a:off x="1135040" y="1589597"/>
          <a:ext cx="7391400" cy="4953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75344149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GB" dirty="0"/>
              <a:t>Stakeholder scoring of the OAP in their country (criteria from ORGAP)</a:t>
            </a:r>
          </a:p>
        </p:txBody>
      </p:sp>
      <p:graphicFrame>
        <p:nvGraphicFramePr>
          <p:cNvPr id="11" name="Content Placeholder 10"/>
          <p:cNvGraphicFramePr>
            <a:graphicFrameLocks noGrp="1"/>
          </p:cNvGraphicFramePr>
          <p:nvPr>
            <p:ph idx="1"/>
            <p:extLst>
              <p:ext uri="{D42A27DB-BD31-4B8C-83A1-F6EECF244321}">
                <p14:modId xmlns:p14="http://schemas.microsoft.com/office/powerpoint/2010/main" val="3451745278"/>
              </p:ext>
            </p:extLst>
          </p:nvPr>
        </p:nvGraphicFramePr>
        <p:xfrm>
          <a:off x="1203280" y="1535916"/>
          <a:ext cx="7391400" cy="4267200"/>
        </p:xfrm>
        <a:graphic>
          <a:graphicData uri="http://schemas.openxmlformats.org/drawingml/2006/table">
            <a:tbl>
              <a:tblPr firstRow="1" firstCol="1">
                <a:tableStyleId>{BC89EF96-8CEA-46FF-86C4-4CE0E7609802}</a:tableStyleId>
              </a:tblPr>
              <a:tblGrid>
                <a:gridCol w="5784376">
                  <a:extLst>
                    <a:ext uri="{9D8B030D-6E8A-4147-A177-3AD203B41FA5}">
                      <a16:colId xmlns:a16="http://schemas.microsoft.com/office/drawing/2014/main" val="20000"/>
                    </a:ext>
                  </a:extLst>
                </a:gridCol>
                <a:gridCol w="1607024">
                  <a:extLst>
                    <a:ext uri="{9D8B030D-6E8A-4147-A177-3AD203B41FA5}">
                      <a16:colId xmlns:a16="http://schemas.microsoft.com/office/drawing/2014/main" val="20001"/>
                    </a:ext>
                  </a:extLst>
                </a:gridCol>
              </a:tblGrid>
              <a:tr h="0">
                <a:tc>
                  <a:txBody>
                    <a:bodyPr/>
                    <a:lstStyle/>
                    <a:p>
                      <a:r>
                        <a:rPr lang="en-GB" sz="2000" dirty="0">
                          <a:effectLst/>
                        </a:rPr>
                        <a:t>Criteria for a good Organic Action Plan</a:t>
                      </a:r>
                      <a:endParaRPr lang="en-GB" sz="2000" dirty="0">
                        <a:effectLst/>
                        <a:latin typeface="Calibri"/>
                        <a:ea typeface="Times New Roman"/>
                        <a:cs typeface="Times New Roman"/>
                      </a:endParaRPr>
                    </a:p>
                  </a:txBody>
                  <a:tcPr marL="68580" marR="68580" marT="0" marB="0"/>
                </a:tc>
                <a:tc>
                  <a:txBody>
                    <a:bodyPr/>
                    <a:lstStyle/>
                    <a:p>
                      <a:r>
                        <a:rPr lang="en-GB" sz="2000" dirty="0">
                          <a:effectLst/>
                        </a:rPr>
                        <a:t>Score</a:t>
                      </a:r>
                      <a:endParaRPr lang="en-GB" sz="2000" dirty="0">
                        <a:effectLst/>
                        <a:latin typeface="Calibri"/>
                        <a:ea typeface="Times New Roman"/>
                        <a:cs typeface="Times New Roman"/>
                      </a:endParaRPr>
                    </a:p>
                  </a:txBody>
                  <a:tcPr marL="68580" marR="68580" marT="0" marB="0"/>
                </a:tc>
                <a:extLst>
                  <a:ext uri="{0D108BD9-81ED-4DB2-BD59-A6C34878D82A}">
                    <a16:rowId xmlns:a16="http://schemas.microsoft.com/office/drawing/2014/main" val="10000"/>
                  </a:ext>
                </a:extLst>
              </a:tr>
              <a:tr h="0">
                <a:tc>
                  <a:txBody>
                    <a:bodyPr/>
                    <a:lstStyle/>
                    <a:p>
                      <a:r>
                        <a:rPr lang="en-GB" sz="2000" b="0" dirty="0">
                          <a:effectLst/>
                        </a:rPr>
                        <a:t>Participatory involvement of stakeholders and </a:t>
                      </a:r>
                      <a:br>
                        <a:rPr lang="en-GB" sz="2000" b="0" dirty="0">
                          <a:effectLst/>
                        </a:rPr>
                      </a:br>
                      <a:r>
                        <a:rPr lang="en-GB" sz="2000" b="0" dirty="0">
                          <a:effectLst/>
                        </a:rPr>
                        <a:t>good communication during the entire period </a:t>
                      </a:r>
                      <a:br>
                        <a:rPr lang="en-GB" sz="2000" b="0" dirty="0">
                          <a:effectLst/>
                        </a:rPr>
                      </a:br>
                      <a:r>
                        <a:rPr lang="en-GB" sz="2000" b="0" dirty="0">
                          <a:effectLst/>
                        </a:rPr>
                        <a:t>of OAP development</a:t>
                      </a:r>
                      <a:endParaRPr lang="en-GB" sz="2000" b="0" dirty="0">
                        <a:effectLst/>
                        <a:latin typeface="Calibri"/>
                        <a:ea typeface="Times New Roman"/>
                        <a:cs typeface="Times New Roman"/>
                      </a:endParaRPr>
                    </a:p>
                  </a:txBody>
                  <a:tcPr marL="68580" marR="68580" marT="0" marB="0"/>
                </a:tc>
                <a:tc>
                  <a:txBody>
                    <a:bodyPr/>
                    <a:lstStyle/>
                    <a:p>
                      <a:r>
                        <a:rPr lang="en-GB" sz="2000" dirty="0">
                          <a:effectLst/>
                        </a:rPr>
                        <a:t>Medium </a:t>
                      </a:r>
                      <a:br>
                        <a:rPr lang="en-GB" sz="2000" dirty="0">
                          <a:effectLst/>
                        </a:rPr>
                      </a:br>
                      <a:endParaRPr lang="en-GB" sz="2000" dirty="0">
                        <a:effectLst/>
                        <a:latin typeface="Calibri"/>
                        <a:ea typeface="Times New Roman"/>
                        <a:cs typeface="Times New Roman"/>
                      </a:endParaRPr>
                    </a:p>
                  </a:txBody>
                  <a:tcPr marL="68580" marR="68580" marT="0" marB="0"/>
                </a:tc>
                <a:extLst>
                  <a:ext uri="{0D108BD9-81ED-4DB2-BD59-A6C34878D82A}">
                    <a16:rowId xmlns:a16="http://schemas.microsoft.com/office/drawing/2014/main" val="10001"/>
                  </a:ext>
                </a:extLst>
              </a:tr>
              <a:tr h="0">
                <a:tc>
                  <a:txBody>
                    <a:bodyPr/>
                    <a:lstStyle/>
                    <a:p>
                      <a:r>
                        <a:rPr lang="en-GB" sz="2000" b="0" dirty="0">
                          <a:effectLst/>
                        </a:rPr>
                        <a:t>Objectives are clear and can realistically be achieved</a:t>
                      </a:r>
                      <a:endParaRPr lang="en-GB" sz="2000" b="0" dirty="0">
                        <a:effectLst/>
                        <a:latin typeface="Calibri"/>
                        <a:ea typeface="Times New Roman"/>
                        <a:cs typeface="Times New Roman"/>
                      </a:endParaRPr>
                    </a:p>
                  </a:txBody>
                  <a:tcPr marL="68580" marR="68580" marT="0" marB="0"/>
                </a:tc>
                <a:tc>
                  <a:txBody>
                    <a:bodyPr/>
                    <a:lstStyle/>
                    <a:p>
                      <a:r>
                        <a:rPr lang="en-GB" sz="2000" dirty="0">
                          <a:effectLst/>
                        </a:rPr>
                        <a:t>Medium </a:t>
                      </a:r>
                      <a:endParaRPr lang="en-GB" sz="2000" dirty="0">
                        <a:effectLst/>
                        <a:latin typeface="Calibri"/>
                        <a:ea typeface="Times New Roman"/>
                        <a:cs typeface="Times New Roman"/>
                      </a:endParaRPr>
                    </a:p>
                  </a:txBody>
                  <a:tcPr marL="68580" marR="68580" marT="0" marB="0"/>
                </a:tc>
                <a:extLst>
                  <a:ext uri="{0D108BD9-81ED-4DB2-BD59-A6C34878D82A}">
                    <a16:rowId xmlns:a16="http://schemas.microsoft.com/office/drawing/2014/main" val="10002"/>
                  </a:ext>
                </a:extLst>
              </a:tr>
              <a:tr h="0">
                <a:tc>
                  <a:txBody>
                    <a:bodyPr/>
                    <a:lstStyle/>
                    <a:p>
                      <a:r>
                        <a:rPr lang="en-GB" sz="2000" b="0" dirty="0">
                          <a:effectLst/>
                        </a:rPr>
                        <a:t>Objectives are based on a status quo analysis</a:t>
                      </a:r>
                      <a:endParaRPr lang="en-GB" sz="2000" b="0" dirty="0">
                        <a:effectLst/>
                        <a:latin typeface="Calibri"/>
                        <a:ea typeface="Times New Roman"/>
                        <a:cs typeface="Times New Roman"/>
                      </a:endParaRPr>
                    </a:p>
                  </a:txBody>
                  <a:tcPr marL="68580" marR="68580" marT="0" marB="0"/>
                </a:tc>
                <a:tc>
                  <a:txBody>
                    <a:bodyPr/>
                    <a:lstStyle/>
                    <a:p>
                      <a:r>
                        <a:rPr lang="en-GB" sz="2000" dirty="0">
                          <a:effectLst/>
                        </a:rPr>
                        <a:t>Medium </a:t>
                      </a:r>
                      <a:endParaRPr lang="en-GB" sz="2000" dirty="0">
                        <a:effectLst/>
                        <a:latin typeface="Calibri"/>
                        <a:ea typeface="Times New Roman"/>
                        <a:cs typeface="Times New Roman"/>
                      </a:endParaRPr>
                    </a:p>
                  </a:txBody>
                  <a:tcPr marL="68580" marR="68580" marT="0" marB="0"/>
                </a:tc>
                <a:extLst>
                  <a:ext uri="{0D108BD9-81ED-4DB2-BD59-A6C34878D82A}">
                    <a16:rowId xmlns:a16="http://schemas.microsoft.com/office/drawing/2014/main" val="10003"/>
                  </a:ext>
                </a:extLst>
              </a:tr>
              <a:tr h="0">
                <a:tc>
                  <a:txBody>
                    <a:bodyPr/>
                    <a:lstStyle/>
                    <a:p>
                      <a:r>
                        <a:rPr lang="en-GB" sz="2000" b="0" dirty="0">
                          <a:effectLst/>
                        </a:rPr>
                        <a:t>Actions are tailored to the respective problem</a:t>
                      </a:r>
                      <a:endParaRPr lang="en-GB" sz="2000" b="0" dirty="0">
                        <a:effectLst/>
                        <a:latin typeface="Calibri"/>
                        <a:ea typeface="Times New Roman"/>
                        <a:cs typeface="Times New Roman"/>
                      </a:endParaRPr>
                    </a:p>
                  </a:txBody>
                  <a:tcPr marL="68580" marR="68580" marT="0" marB="0"/>
                </a:tc>
                <a:tc>
                  <a:txBody>
                    <a:bodyPr/>
                    <a:lstStyle/>
                    <a:p>
                      <a:r>
                        <a:rPr lang="en-GB" sz="2000" dirty="0">
                          <a:effectLst/>
                        </a:rPr>
                        <a:t>Medium </a:t>
                      </a:r>
                      <a:endParaRPr lang="en-GB" sz="2000" dirty="0">
                        <a:effectLst/>
                        <a:latin typeface="Calibri"/>
                        <a:ea typeface="Times New Roman"/>
                        <a:cs typeface="Times New Roman"/>
                      </a:endParaRPr>
                    </a:p>
                  </a:txBody>
                  <a:tcPr marL="68580" marR="68580" marT="0" marB="0"/>
                </a:tc>
                <a:extLst>
                  <a:ext uri="{0D108BD9-81ED-4DB2-BD59-A6C34878D82A}">
                    <a16:rowId xmlns:a16="http://schemas.microsoft.com/office/drawing/2014/main" val="10004"/>
                  </a:ext>
                </a:extLst>
              </a:tr>
              <a:tr h="0">
                <a:tc>
                  <a:txBody>
                    <a:bodyPr/>
                    <a:lstStyle/>
                    <a:p>
                      <a:r>
                        <a:rPr lang="en-GB" sz="2000" b="0" dirty="0">
                          <a:effectLst/>
                        </a:rPr>
                        <a:t>Sufficient financial and human resources </a:t>
                      </a:r>
                      <a:br>
                        <a:rPr lang="en-GB" sz="2000" b="0" dirty="0">
                          <a:effectLst/>
                        </a:rPr>
                      </a:br>
                      <a:r>
                        <a:rPr lang="en-GB" sz="2000" b="0" dirty="0">
                          <a:effectLst/>
                        </a:rPr>
                        <a:t>to implement the plan</a:t>
                      </a:r>
                      <a:endParaRPr lang="en-GB" sz="2000" b="0" dirty="0">
                        <a:effectLst/>
                        <a:latin typeface="Calibri"/>
                        <a:ea typeface="Times New Roman"/>
                        <a:cs typeface="Times New Roman"/>
                      </a:endParaRPr>
                    </a:p>
                  </a:txBody>
                  <a:tcPr marL="68580" marR="68580" marT="0" marB="0"/>
                </a:tc>
                <a:tc>
                  <a:txBody>
                    <a:bodyPr/>
                    <a:lstStyle/>
                    <a:p>
                      <a:r>
                        <a:rPr lang="en-GB" sz="2000" b="1" dirty="0">
                          <a:effectLst/>
                        </a:rPr>
                        <a:t>Low</a:t>
                      </a:r>
                      <a:endParaRPr lang="en-GB" sz="2000" b="1" dirty="0">
                        <a:solidFill>
                          <a:srgbClr val="FF0000"/>
                        </a:solidFill>
                        <a:effectLst/>
                        <a:latin typeface="Calibri"/>
                        <a:ea typeface="Times New Roman"/>
                        <a:cs typeface="Times New Roman"/>
                      </a:endParaRPr>
                    </a:p>
                  </a:txBody>
                  <a:tcPr marL="68580" marR="68580" marT="0" marB="0"/>
                </a:tc>
                <a:extLst>
                  <a:ext uri="{0D108BD9-81ED-4DB2-BD59-A6C34878D82A}">
                    <a16:rowId xmlns:a16="http://schemas.microsoft.com/office/drawing/2014/main" val="10005"/>
                  </a:ext>
                </a:extLst>
              </a:tr>
              <a:tr h="0">
                <a:tc>
                  <a:txBody>
                    <a:bodyPr/>
                    <a:lstStyle/>
                    <a:p>
                      <a:r>
                        <a:rPr lang="en-GB" sz="2000" b="0" dirty="0">
                          <a:effectLst/>
                        </a:rPr>
                        <a:t>Good balance of 'supply-push' </a:t>
                      </a:r>
                    </a:p>
                    <a:p>
                      <a:r>
                        <a:rPr lang="en-GB" sz="2000" b="0" dirty="0">
                          <a:effectLst/>
                        </a:rPr>
                        <a:t>and 'demand-pull' policy measures</a:t>
                      </a:r>
                      <a:endParaRPr lang="en-GB" sz="2000" b="0" dirty="0">
                        <a:effectLst/>
                        <a:latin typeface="Calibri"/>
                        <a:ea typeface="Times New Roman"/>
                        <a:cs typeface="Times New Roman"/>
                      </a:endParaRPr>
                    </a:p>
                  </a:txBody>
                  <a:tcPr marL="68580" marR="68580" marT="0" marB="0"/>
                </a:tc>
                <a:tc>
                  <a:txBody>
                    <a:bodyPr/>
                    <a:lstStyle/>
                    <a:p>
                      <a:r>
                        <a:rPr lang="en-GB" sz="2000" b="1" dirty="0">
                          <a:effectLst/>
                        </a:rPr>
                        <a:t>Medium to low </a:t>
                      </a:r>
                      <a:br>
                        <a:rPr lang="en-GB" sz="2000" b="1" dirty="0">
                          <a:effectLst/>
                        </a:rPr>
                      </a:br>
                      <a:endParaRPr lang="en-GB" sz="2000" b="1" dirty="0">
                        <a:effectLst/>
                        <a:latin typeface="Calibri"/>
                        <a:ea typeface="Times New Roman"/>
                        <a:cs typeface="Times New Roman"/>
                      </a:endParaRPr>
                    </a:p>
                  </a:txBody>
                  <a:tcPr marL="68580" marR="68580" marT="0" marB="0"/>
                </a:tc>
                <a:extLst>
                  <a:ext uri="{0D108BD9-81ED-4DB2-BD59-A6C34878D82A}">
                    <a16:rowId xmlns:a16="http://schemas.microsoft.com/office/drawing/2014/main" val="10006"/>
                  </a:ext>
                </a:extLst>
              </a:tr>
              <a:tr h="0">
                <a:tc>
                  <a:txBody>
                    <a:bodyPr/>
                    <a:lstStyle/>
                    <a:p>
                      <a:r>
                        <a:rPr lang="en-GB" sz="2000" b="0" dirty="0">
                          <a:effectLst/>
                        </a:rPr>
                        <a:t>Regular monitoring of achievements (evaluation) has been included from the outset of the plan </a:t>
                      </a:r>
                      <a:endParaRPr lang="en-GB" sz="2000" b="0" dirty="0">
                        <a:effectLst/>
                        <a:latin typeface="Calibri"/>
                        <a:ea typeface="Times New Roman"/>
                        <a:cs typeface="Times New Roman"/>
                      </a:endParaRPr>
                    </a:p>
                  </a:txBody>
                  <a:tcPr marL="68580" marR="68580" marT="0" marB="0"/>
                </a:tc>
                <a:tc>
                  <a:txBody>
                    <a:bodyPr/>
                    <a:lstStyle/>
                    <a:p>
                      <a:r>
                        <a:rPr lang="en-GB" sz="2000" b="1" dirty="0">
                          <a:effectLst/>
                        </a:rPr>
                        <a:t>Medium to low </a:t>
                      </a:r>
                      <a:endParaRPr lang="en-GB" sz="2000" b="1" dirty="0">
                        <a:effectLst/>
                        <a:latin typeface="Calibri"/>
                        <a:ea typeface="Times New Roman"/>
                        <a:cs typeface="Times New Roman"/>
                      </a:endParaRPr>
                    </a:p>
                  </a:txBody>
                  <a:tcPr marL="68580" marR="68580" marT="0" marB="0"/>
                </a:tc>
                <a:extLst>
                  <a:ext uri="{0D108BD9-81ED-4DB2-BD59-A6C34878D82A}">
                    <a16:rowId xmlns:a16="http://schemas.microsoft.com/office/drawing/2014/main" val="10007"/>
                  </a:ext>
                </a:extLst>
              </a:tr>
            </a:tbl>
          </a:graphicData>
        </a:graphic>
      </p:graphicFrame>
    </p:spTree>
    <p:extLst>
      <p:ext uri="{BB962C8B-B14F-4D97-AF65-F5344CB8AC3E}">
        <p14:creationId xmlns:p14="http://schemas.microsoft.com/office/powerpoint/2010/main" val="356509030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       Consultation and plan development </a:t>
            </a:r>
          </a:p>
        </p:txBody>
      </p:sp>
      <p:sp>
        <p:nvSpPr>
          <p:cNvPr id="3" name="Content Placeholder 2"/>
          <p:cNvSpPr>
            <a:spLocks noGrp="1"/>
          </p:cNvSpPr>
          <p:nvPr>
            <p:ph idx="1"/>
          </p:nvPr>
        </p:nvSpPr>
        <p:spPr/>
        <p:txBody>
          <a:bodyPr/>
          <a:lstStyle/>
          <a:p>
            <a:r>
              <a:rPr lang="en-GB" dirty="0"/>
              <a:t>1 -1.5 years before implementation starts</a:t>
            </a:r>
          </a:p>
          <a:p>
            <a:r>
              <a:rPr lang="en-GB" dirty="0"/>
              <a:t>Often strong stakeholder involvement at the start, but continuity not necessarily ensured. </a:t>
            </a:r>
          </a:p>
          <a:p>
            <a:r>
              <a:rPr lang="en-GB" dirty="0"/>
              <a:t>Should involve some status quo analysis</a:t>
            </a:r>
          </a:p>
          <a:p>
            <a:pPr marL="0" indent="0">
              <a:lnSpc>
                <a:spcPct val="100000"/>
              </a:lnSpc>
              <a:buNone/>
            </a:pPr>
            <a:endParaRPr lang="en-GB" sz="2000" dirty="0"/>
          </a:p>
          <a:p>
            <a:pPr marL="0" indent="0">
              <a:lnSpc>
                <a:spcPct val="100000"/>
              </a:lnSpc>
              <a:buNone/>
            </a:pPr>
            <a:r>
              <a:rPr lang="en-GB" b="0" dirty="0"/>
              <a:t>	</a:t>
            </a:r>
          </a:p>
          <a:p>
            <a:pPr marL="0" indent="0">
              <a:lnSpc>
                <a:spcPct val="100000"/>
              </a:lnSpc>
              <a:buNone/>
            </a:pPr>
            <a:r>
              <a:rPr lang="en-GB" sz="2000" b="0" dirty="0"/>
              <a:t>In Germany, there is a broad participatory process for the new Programme that is due to be implemented from 2017. The sequence "analysis, concept development and implementation" is performed separately for each of the 7 fields</a:t>
            </a:r>
          </a:p>
        </p:txBody>
      </p:sp>
      <p:sp>
        <p:nvSpPr>
          <p:cNvPr id="4" name="Oval 3"/>
          <p:cNvSpPr/>
          <p:nvPr/>
        </p:nvSpPr>
        <p:spPr bwMode="auto">
          <a:xfrm>
            <a:off x="968994" y="279779"/>
            <a:ext cx="914400" cy="914400"/>
          </a:xfrm>
          <a:prstGeom prst="ellipse">
            <a:avLst/>
          </a:prstGeom>
          <a:ln>
            <a:headEnd type="none" w="med" len="med"/>
            <a:tailEnd type="none" w="med" len="med"/>
          </a:ln>
        </p:spPr>
        <p:style>
          <a:lnRef idx="2">
            <a:schemeClr val="accent5">
              <a:shade val="50000"/>
            </a:schemeClr>
          </a:lnRef>
          <a:fillRef idx="1">
            <a:schemeClr val="accent5"/>
          </a:fillRef>
          <a:effectRef idx="0">
            <a:schemeClr val="accent5"/>
          </a:effectRef>
          <a:fontRef idx="minor">
            <a:schemeClr val="lt1"/>
          </a:fontRef>
        </p:style>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GB" sz="4400" b="1" i="0" u="none" strike="noStrike" cap="none" normalizeH="0" baseline="0" dirty="0">
                <a:ln>
                  <a:noFill/>
                </a:ln>
                <a:solidFill>
                  <a:schemeClr val="bg1"/>
                </a:solidFill>
                <a:effectLst/>
                <a:latin typeface="Arial" charset="0"/>
              </a:rPr>
              <a:t>C</a:t>
            </a:r>
          </a:p>
        </p:txBody>
      </p:sp>
    </p:spTree>
    <p:extLst>
      <p:ext uri="{BB962C8B-B14F-4D97-AF65-F5344CB8AC3E}">
        <p14:creationId xmlns:p14="http://schemas.microsoft.com/office/powerpoint/2010/main" val="79035982"/>
      </p:ext>
    </p:extLst>
  </p:cSld>
  <p:clrMapOvr>
    <a:masterClrMapping/>
  </p:clrMapOvr>
</p:sld>
</file>

<file path=ppt/theme/theme1.xml><?xml version="1.0" encoding="utf-8"?>
<a:theme xmlns:a="http://schemas.openxmlformats.org/drawingml/2006/main" name="ORC PowerPoint template Version 2.0">
  <a:themeElements>
    <a:clrScheme name="Custom 4">
      <a:dk1>
        <a:sysClr val="windowText" lastClr="000000"/>
      </a:dk1>
      <a:lt1>
        <a:sysClr val="window" lastClr="FFFFFF"/>
      </a:lt1>
      <a:dk2>
        <a:srgbClr val="8DB3E2"/>
      </a:dk2>
      <a:lt2>
        <a:srgbClr val="EEECE1"/>
      </a:lt2>
      <a:accent1>
        <a:srgbClr val="92D050"/>
      </a:accent1>
      <a:accent2>
        <a:srgbClr val="008000"/>
      </a:accent2>
      <a:accent3>
        <a:srgbClr val="FFFF00"/>
      </a:accent3>
      <a:accent4>
        <a:srgbClr val="CCCC00"/>
      </a:accent4>
      <a:accent5>
        <a:srgbClr val="4BACC6"/>
      </a:accent5>
      <a:accent6>
        <a:srgbClr val="F79646"/>
      </a:accent6>
      <a:hlink>
        <a:srgbClr val="004000"/>
      </a:hlink>
      <a:folHlink>
        <a:srgbClr val="1F497D"/>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GB" sz="4400" b="1"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GB" sz="4400" b="1" i="0" u="none" strike="noStrike" cap="none" normalizeH="0" baseline="0" smtClean="0">
            <a:ln>
              <a:noFill/>
            </a:ln>
            <a:solidFill>
              <a:schemeClr val="tx1"/>
            </a:solidFill>
            <a:effectLst/>
            <a:latin typeface="Arial" charset="0"/>
          </a:defRPr>
        </a:defPPr>
      </a:lstStyle>
    </a:lnDef>
  </a:objectDefaults>
  <a:extraClrSchemeLst>
    <a:extraClrScheme>
      <a:clrScheme name="tORC template 1.0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tORC template 1.0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tORC template 1.0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tORC template 1.0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tORC template 1.0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tORC template 1.0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tORC template 1.0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Nature">
  <a:themeElements>
    <a:clrScheme name="Nature 2">
      <a:dk1>
        <a:srgbClr val="5B5249"/>
      </a:dk1>
      <a:lt1>
        <a:srgbClr val="FFFFFF"/>
      </a:lt1>
      <a:dk2>
        <a:srgbClr val="2A3D7A"/>
      </a:dk2>
      <a:lt2>
        <a:srgbClr val="CEC8BA"/>
      </a:lt2>
      <a:accent1>
        <a:srgbClr val="C9DDF1"/>
      </a:accent1>
      <a:accent2>
        <a:srgbClr val="FAC164"/>
      </a:accent2>
      <a:accent3>
        <a:srgbClr val="FFFFFF"/>
      </a:accent3>
      <a:accent4>
        <a:srgbClr val="4C453D"/>
      </a:accent4>
      <a:accent5>
        <a:srgbClr val="E1EBF7"/>
      </a:accent5>
      <a:accent6>
        <a:srgbClr val="E3AF5A"/>
      </a:accent6>
      <a:hlink>
        <a:srgbClr val="B0AE6A"/>
      </a:hlink>
      <a:folHlink>
        <a:srgbClr val="C3E684"/>
      </a:folHlink>
    </a:clrScheme>
    <a:fontScheme name="Nature">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miter lim="800000"/>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miter lim="800000"/>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Nature 1">
        <a:dk1>
          <a:srgbClr val="666699"/>
        </a:dk1>
        <a:lt1>
          <a:srgbClr val="FFFFCC"/>
        </a:lt1>
        <a:dk2>
          <a:srgbClr val="687FCA"/>
        </a:dk2>
        <a:lt2>
          <a:srgbClr val="192449"/>
        </a:lt2>
        <a:accent1>
          <a:srgbClr val="C9DDF1"/>
        </a:accent1>
        <a:accent2>
          <a:srgbClr val="FAC164"/>
        </a:accent2>
        <a:accent3>
          <a:srgbClr val="B9C0E1"/>
        </a:accent3>
        <a:accent4>
          <a:srgbClr val="DADAAE"/>
        </a:accent4>
        <a:accent5>
          <a:srgbClr val="E1EBF7"/>
        </a:accent5>
        <a:accent6>
          <a:srgbClr val="E3AF5A"/>
        </a:accent6>
        <a:hlink>
          <a:srgbClr val="B0AE6A"/>
        </a:hlink>
        <a:folHlink>
          <a:srgbClr val="C3E684"/>
        </a:folHlink>
      </a:clrScheme>
      <a:clrMap bg1="dk2" tx1="lt1" bg2="dk1" tx2="lt2" accent1="accent1" accent2="accent2" accent3="accent3" accent4="accent4" accent5="accent5" accent6="accent6" hlink="hlink" folHlink="folHlink"/>
    </a:extraClrScheme>
    <a:extraClrScheme>
      <a:clrScheme name="Nature 2">
        <a:dk1>
          <a:srgbClr val="5B5249"/>
        </a:dk1>
        <a:lt1>
          <a:srgbClr val="FFFFFF"/>
        </a:lt1>
        <a:dk2>
          <a:srgbClr val="2A3D7A"/>
        </a:dk2>
        <a:lt2>
          <a:srgbClr val="CEC8BA"/>
        </a:lt2>
        <a:accent1>
          <a:srgbClr val="C9DDF1"/>
        </a:accent1>
        <a:accent2>
          <a:srgbClr val="FAC164"/>
        </a:accent2>
        <a:accent3>
          <a:srgbClr val="FFFFFF"/>
        </a:accent3>
        <a:accent4>
          <a:srgbClr val="4C453D"/>
        </a:accent4>
        <a:accent5>
          <a:srgbClr val="E1EBF7"/>
        </a:accent5>
        <a:accent6>
          <a:srgbClr val="E3AF5A"/>
        </a:accent6>
        <a:hlink>
          <a:srgbClr val="B0AE6A"/>
        </a:hlink>
        <a:folHlink>
          <a:srgbClr val="C3E684"/>
        </a:folHlink>
      </a:clrScheme>
      <a:clrMap bg1="lt1" tx1="dk1" bg2="lt2" tx2="dk2" accent1="accent1" accent2="accent2" accent3="accent3" accent4="accent4" accent5="accent5" accent6="accent6" hlink="hlink" folHlink="folHlink"/>
    </a:extraClrScheme>
    <a:extraClrScheme>
      <a:clrScheme name="Nature 3">
        <a:dk1>
          <a:srgbClr val="333333"/>
        </a:dk1>
        <a:lt1>
          <a:srgbClr val="FFFFFF"/>
        </a:lt1>
        <a:dk2>
          <a:srgbClr val="000000"/>
        </a:dk2>
        <a:lt2>
          <a:srgbClr val="DDDDDD"/>
        </a:lt2>
        <a:accent1>
          <a:srgbClr val="DDDDDD"/>
        </a:accent1>
        <a:accent2>
          <a:srgbClr val="B2B2B2"/>
        </a:accent2>
        <a:accent3>
          <a:srgbClr val="FFFFFF"/>
        </a:accent3>
        <a:accent4>
          <a:srgbClr val="2A2A2A"/>
        </a:accent4>
        <a:accent5>
          <a:srgbClr val="EBEBEB"/>
        </a:accent5>
        <a:accent6>
          <a:srgbClr val="A1A1A1"/>
        </a:accent6>
        <a:hlink>
          <a:srgbClr val="808080"/>
        </a:hlink>
        <a:folHlink>
          <a:srgbClr val="5F5F5F"/>
        </a:folHlink>
      </a:clrScheme>
      <a:clrMap bg1="lt1" tx1="dk1" bg2="lt2" tx2="dk2" accent1="accent1" accent2="accent2" accent3="accent3" accent4="accent4" accent5="accent5" accent6="accent6" hlink="hlink" folHlink="folHlink"/>
    </a:extraClrScheme>
    <a:extraClrScheme>
      <a:clrScheme name="Nature 4">
        <a:dk1>
          <a:srgbClr val="8061A5"/>
        </a:dk1>
        <a:lt1>
          <a:srgbClr val="FFFFCC"/>
        </a:lt1>
        <a:dk2>
          <a:srgbClr val="967DB5"/>
        </a:dk2>
        <a:lt2>
          <a:srgbClr val="192449"/>
        </a:lt2>
        <a:accent1>
          <a:srgbClr val="D6C9F1"/>
        </a:accent1>
        <a:accent2>
          <a:srgbClr val="FAC164"/>
        </a:accent2>
        <a:accent3>
          <a:srgbClr val="C9BFD7"/>
        </a:accent3>
        <a:accent4>
          <a:srgbClr val="DADAAE"/>
        </a:accent4>
        <a:accent5>
          <a:srgbClr val="E8E1F7"/>
        </a:accent5>
        <a:accent6>
          <a:srgbClr val="E3AF5A"/>
        </a:accent6>
        <a:hlink>
          <a:srgbClr val="B0AE6A"/>
        </a:hlink>
        <a:folHlink>
          <a:srgbClr val="C3E684"/>
        </a:folHlink>
      </a:clrScheme>
      <a:clrMap bg1="dk2" tx1="lt1" bg2="dk1" tx2="lt2" accent1="accent1" accent2="accent2" accent3="accent3" accent4="accent4" accent5="accent5" accent6="accent6" hlink="hlink" folHlink="folHlink"/>
    </a:extraClrScheme>
    <a:extraClrScheme>
      <a:clrScheme name="Nature 5">
        <a:dk1>
          <a:srgbClr val="5B5249"/>
        </a:dk1>
        <a:lt1>
          <a:srgbClr val="FFFFFF"/>
        </a:lt1>
        <a:dk2>
          <a:srgbClr val="2A3D7A"/>
        </a:dk2>
        <a:lt2>
          <a:srgbClr val="CEC8BA"/>
        </a:lt2>
        <a:accent1>
          <a:srgbClr val="C9DDF1"/>
        </a:accent1>
        <a:accent2>
          <a:srgbClr val="FAC164"/>
        </a:accent2>
        <a:accent3>
          <a:srgbClr val="FFFFFF"/>
        </a:accent3>
        <a:accent4>
          <a:srgbClr val="4C453D"/>
        </a:accent4>
        <a:accent5>
          <a:srgbClr val="E1EBF7"/>
        </a:accent5>
        <a:accent6>
          <a:srgbClr val="E3AF5A"/>
        </a:accent6>
        <a:hlink>
          <a:srgbClr val="993333"/>
        </a:hlink>
        <a:folHlink>
          <a:srgbClr val="333399"/>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ORC PowerPoint template Version 2.0</Template>
  <TotalTime>540</TotalTime>
  <Words>1162</Words>
  <Application>Microsoft Office PowerPoint</Application>
  <PresentationFormat>On-screen Show (4:3)</PresentationFormat>
  <Paragraphs>187</Paragraphs>
  <Slides>21</Slides>
  <Notes>1</Notes>
  <HiddenSlides>0</HiddenSlides>
  <MMClips>0</MMClips>
  <ScaleCrop>false</ScaleCrop>
  <HeadingPairs>
    <vt:vector size="6" baseType="variant">
      <vt:variant>
        <vt:lpstr>Fonts Used</vt:lpstr>
      </vt:variant>
      <vt:variant>
        <vt:i4>7</vt:i4>
      </vt:variant>
      <vt:variant>
        <vt:lpstr>Theme</vt:lpstr>
      </vt:variant>
      <vt:variant>
        <vt:i4>2</vt:i4>
      </vt:variant>
      <vt:variant>
        <vt:lpstr>Slide Titles</vt:lpstr>
      </vt:variant>
      <vt:variant>
        <vt:i4>21</vt:i4>
      </vt:variant>
    </vt:vector>
  </HeadingPairs>
  <TitlesOfParts>
    <vt:vector size="30" baseType="lpstr">
      <vt:lpstr>Arial</vt:lpstr>
      <vt:lpstr>Calibri</vt:lpstr>
      <vt:lpstr>Courier New</vt:lpstr>
      <vt:lpstr>Gill Sans Ultra Bold</vt:lpstr>
      <vt:lpstr>Times New Roman</vt:lpstr>
      <vt:lpstr>Verdana</vt:lpstr>
      <vt:lpstr>Wingdings</vt:lpstr>
      <vt:lpstr>ORC PowerPoint template Version 2.0</vt:lpstr>
      <vt:lpstr>Nature</vt:lpstr>
      <vt:lpstr>Organic Action plans: A guide</vt:lpstr>
      <vt:lpstr>PowerPoint Presentation</vt:lpstr>
      <vt:lpstr>Why action plans?</vt:lpstr>
      <vt:lpstr>What do Organic Action Plans include? </vt:lpstr>
      <vt:lpstr>State of OAPs at the beginning of 2016  (Responses 31 countries)</vt:lpstr>
      <vt:lpstr>Six case studies </vt:lpstr>
      <vt:lpstr>Three critical stages of the  Organic Action Plan Process</vt:lpstr>
      <vt:lpstr>Stakeholder scoring of the OAP in their country (criteria from ORGAP)</vt:lpstr>
      <vt:lpstr>       Consultation and plan development </vt:lpstr>
      <vt:lpstr>Quantitative targets</vt:lpstr>
      <vt:lpstr>PowerPoint Presentation</vt:lpstr>
      <vt:lpstr>Implementation </vt:lpstr>
      <vt:lpstr>Monitoring/ Evaluation </vt:lpstr>
      <vt:lpstr>Transparency and communication</vt:lpstr>
      <vt:lpstr>Four general recommendations  </vt:lpstr>
      <vt:lpstr>First key recommendation for organic stakeholders</vt:lpstr>
      <vt:lpstr>Second key recommendation for organic stakeholders</vt:lpstr>
      <vt:lpstr>Recommendation for policymakers</vt:lpstr>
      <vt:lpstr>2nd Recommendation for policymakers</vt:lpstr>
      <vt:lpstr>Stakeholder Guide available online</vt:lpstr>
      <vt:lpstr>Acknowledgements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Susanne Padel</dc:creator>
  <cp:lastModifiedBy>Stephen Meredith</cp:lastModifiedBy>
  <cp:revision>47</cp:revision>
  <cp:lastPrinted>2004-02-12T09:46:47Z</cp:lastPrinted>
  <dcterms:created xsi:type="dcterms:W3CDTF">2012-01-10T13:53:32Z</dcterms:created>
  <dcterms:modified xsi:type="dcterms:W3CDTF">2016-11-24T08:49:53Z</dcterms:modified>
</cp:coreProperties>
</file>