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48" r:id="rId5"/>
  </p:sldMasterIdLst>
  <p:notesMasterIdLst>
    <p:notesMasterId r:id="rId21"/>
  </p:notesMasterIdLst>
  <p:handoutMasterIdLst>
    <p:handoutMasterId r:id="rId22"/>
  </p:handoutMasterIdLst>
  <p:sldIdLst>
    <p:sldId id="257" r:id="rId6"/>
    <p:sldId id="3933" r:id="rId7"/>
    <p:sldId id="590" r:id="rId8"/>
    <p:sldId id="3939" r:id="rId9"/>
    <p:sldId id="1549" r:id="rId10"/>
    <p:sldId id="3944" r:id="rId11"/>
    <p:sldId id="3943" r:id="rId12"/>
    <p:sldId id="3935" r:id="rId13"/>
    <p:sldId id="314" r:id="rId14"/>
    <p:sldId id="285" r:id="rId15"/>
    <p:sldId id="298" r:id="rId16"/>
    <p:sldId id="3938" r:id="rId17"/>
    <p:sldId id="3940" r:id="rId18"/>
    <p:sldId id="3927" r:id="rId19"/>
    <p:sldId id="3941" r:id="rId20"/>
  </p:sldIdLst>
  <p:sldSz cx="12192000" cy="6858000"/>
  <p:notesSz cx="9928225"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4377"/>
    <a:srgbClr val="BE006B"/>
    <a:srgbClr val="BE336B"/>
    <a:srgbClr val="BF006C"/>
    <a:srgbClr val="77BC1F"/>
    <a:srgbClr val="70AD47"/>
    <a:srgbClr val="686B6B"/>
    <a:srgbClr val="ECECE4"/>
    <a:srgbClr val="73BC4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01" autoAdjust="0"/>
    <p:restoredTop sz="82861" autoAdjust="0"/>
  </p:normalViewPr>
  <p:slideViewPr>
    <p:cSldViewPr snapToGrid="0">
      <p:cViewPr varScale="1">
        <p:scale>
          <a:sx n="52" d="100"/>
          <a:sy n="52" d="100"/>
        </p:scale>
        <p:origin x="976" y="4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tte van der Jagt" userId="aff0818d-b956-4458-aaa3-5d9cd0b892b5" providerId="ADAL" clId="{FDBF17F0-4DE6-49CA-B99C-76DA6E447B24}"/>
    <pc:docChg chg="modSld">
      <pc:chgData name="Nicolette van der Jagt" userId="aff0818d-b956-4458-aaa3-5d9cd0b892b5" providerId="ADAL" clId="{FDBF17F0-4DE6-49CA-B99C-76DA6E447B24}" dt="2021-10-21T14:24:24.599" v="11" actId="20577"/>
      <pc:docMkLst>
        <pc:docMk/>
      </pc:docMkLst>
      <pc:sldChg chg="modSp mod">
        <pc:chgData name="Nicolette van der Jagt" userId="aff0818d-b956-4458-aaa3-5d9cd0b892b5" providerId="ADAL" clId="{FDBF17F0-4DE6-49CA-B99C-76DA6E447B24}" dt="2021-10-21T14:24:24.599" v="11" actId="20577"/>
        <pc:sldMkLst>
          <pc:docMk/>
          <pc:sldMk cId="4191765542" sldId="257"/>
        </pc:sldMkLst>
        <pc:spChg chg="mod">
          <ac:chgData name="Nicolette van der Jagt" userId="aff0818d-b956-4458-aaa3-5d9cd0b892b5" providerId="ADAL" clId="{FDBF17F0-4DE6-49CA-B99C-76DA6E447B24}" dt="2021-10-21T14:24:24.599" v="11" actId="20577"/>
          <ac:spMkLst>
            <pc:docMk/>
            <pc:sldMk cId="4191765542" sldId="257"/>
            <ac:spMk id="4" creationId="{62411D5C-9B76-4511-9815-1EE9740EA35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15C005-EAA3-4BF1-BFBE-DA287DEED112}"/>
              </a:ext>
            </a:extLst>
          </p:cNvPr>
          <p:cNvSpPr>
            <a:spLocks noGrp="1"/>
          </p:cNvSpPr>
          <p:nvPr>
            <p:ph type="hdr" sz="quarter"/>
          </p:nvPr>
        </p:nvSpPr>
        <p:spPr>
          <a:xfrm>
            <a:off x="0" y="0"/>
            <a:ext cx="4302125" cy="341313"/>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91CCA2B5-F6EA-4584-91F0-D37F06BB16B9}"/>
              </a:ext>
            </a:extLst>
          </p:cNvPr>
          <p:cNvSpPr>
            <a:spLocks noGrp="1"/>
          </p:cNvSpPr>
          <p:nvPr>
            <p:ph type="dt" sz="quarter" idx="1"/>
          </p:nvPr>
        </p:nvSpPr>
        <p:spPr>
          <a:xfrm>
            <a:off x="5622925" y="0"/>
            <a:ext cx="4303713" cy="341313"/>
          </a:xfrm>
          <a:prstGeom prst="rect">
            <a:avLst/>
          </a:prstGeom>
        </p:spPr>
        <p:txBody>
          <a:bodyPr vert="horz" lIns="91440" tIns="45720" rIns="91440" bIns="45720" rtlCol="0"/>
          <a:lstStyle>
            <a:lvl1pPr algn="r">
              <a:defRPr sz="1200"/>
            </a:lvl1pPr>
          </a:lstStyle>
          <a:p>
            <a:fld id="{693E9D16-0308-4983-BBBE-B9CF7DB7A532}" type="datetimeFigureOut">
              <a:rPr lang="en-GB" smtClean="0"/>
              <a:t>21/10/2021</a:t>
            </a:fld>
            <a:endParaRPr lang="en-GB"/>
          </a:p>
        </p:txBody>
      </p:sp>
      <p:sp>
        <p:nvSpPr>
          <p:cNvPr id="4" name="Footer Placeholder 3">
            <a:extLst>
              <a:ext uri="{FF2B5EF4-FFF2-40B4-BE49-F238E27FC236}">
                <a16:creationId xmlns:a16="http://schemas.microsoft.com/office/drawing/2014/main" id="{BE026C32-8059-4CD3-B0D8-283A4D732806}"/>
              </a:ext>
            </a:extLst>
          </p:cNvPr>
          <p:cNvSpPr>
            <a:spLocks noGrp="1"/>
          </p:cNvSpPr>
          <p:nvPr>
            <p:ph type="ftr" sz="quarter" idx="2"/>
          </p:nvPr>
        </p:nvSpPr>
        <p:spPr>
          <a:xfrm>
            <a:off x="0" y="6456363"/>
            <a:ext cx="4302125" cy="34131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6F668BF-7F32-49DD-854D-D4ABF8310683}"/>
              </a:ext>
            </a:extLst>
          </p:cNvPr>
          <p:cNvSpPr>
            <a:spLocks noGrp="1"/>
          </p:cNvSpPr>
          <p:nvPr>
            <p:ph type="sldNum" sz="quarter" idx="3"/>
          </p:nvPr>
        </p:nvSpPr>
        <p:spPr>
          <a:xfrm>
            <a:off x="5622925" y="6456363"/>
            <a:ext cx="4303713" cy="341312"/>
          </a:xfrm>
          <a:prstGeom prst="rect">
            <a:avLst/>
          </a:prstGeom>
        </p:spPr>
        <p:txBody>
          <a:bodyPr vert="horz" lIns="91440" tIns="45720" rIns="91440" bIns="45720" rtlCol="0" anchor="b"/>
          <a:lstStyle>
            <a:lvl1pPr algn="r">
              <a:defRPr sz="1200"/>
            </a:lvl1pPr>
          </a:lstStyle>
          <a:p>
            <a:fld id="{3F117FC8-CB4A-4A7D-8C38-1F37C524352C}" type="slidenum">
              <a:rPr lang="en-GB" smtClean="0"/>
              <a:t>‹#›</a:t>
            </a:fld>
            <a:endParaRPr lang="en-GB"/>
          </a:p>
        </p:txBody>
      </p:sp>
    </p:spTree>
    <p:extLst>
      <p:ext uri="{BB962C8B-B14F-4D97-AF65-F5344CB8AC3E}">
        <p14:creationId xmlns:p14="http://schemas.microsoft.com/office/powerpoint/2010/main" val="2294903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4106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3698" y="0"/>
            <a:ext cx="4302231" cy="341064"/>
          </a:xfrm>
          <a:prstGeom prst="rect">
            <a:avLst/>
          </a:prstGeom>
        </p:spPr>
        <p:txBody>
          <a:bodyPr vert="horz" lIns="91440" tIns="45720" rIns="91440" bIns="45720" rtlCol="0"/>
          <a:lstStyle>
            <a:lvl1pPr algn="r">
              <a:defRPr sz="1200"/>
            </a:lvl1pPr>
          </a:lstStyle>
          <a:p>
            <a:fld id="{957FC572-DFE8-4FB9-A8D0-1A53ECE0D083}" type="datetimeFigureOut">
              <a:rPr lang="en-GB" smtClean="0"/>
              <a:t>21/10/2021</a:t>
            </a:fld>
            <a:endParaRPr lang="en-GB"/>
          </a:p>
        </p:txBody>
      </p:sp>
      <p:sp>
        <p:nvSpPr>
          <p:cNvPr id="4" name="Slide Image Placeholder 3"/>
          <p:cNvSpPr>
            <a:spLocks noGrp="1" noRot="1" noChangeAspect="1"/>
          </p:cNvSpPr>
          <p:nvPr>
            <p:ph type="sldImg" idx="2"/>
          </p:nvPr>
        </p:nvSpPr>
        <p:spPr>
          <a:xfrm>
            <a:off x="2925763" y="849313"/>
            <a:ext cx="4076700" cy="2293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2823" y="3271381"/>
            <a:ext cx="7942580" cy="267658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6456612"/>
            <a:ext cx="4302231" cy="34106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3698" y="6456612"/>
            <a:ext cx="4302231" cy="341063"/>
          </a:xfrm>
          <a:prstGeom prst="rect">
            <a:avLst/>
          </a:prstGeom>
        </p:spPr>
        <p:txBody>
          <a:bodyPr vert="horz" lIns="91440" tIns="45720" rIns="91440" bIns="45720" rtlCol="0" anchor="b"/>
          <a:lstStyle>
            <a:lvl1pPr algn="r">
              <a:defRPr sz="1200"/>
            </a:lvl1pPr>
          </a:lstStyle>
          <a:p>
            <a:fld id="{FE8767D7-98E2-4569-9932-F067F15780C7}" type="slidenum">
              <a:rPr lang="en-GB" smtClean="0"/>
              <a:t>‹#›</a:t>
            </a:fld>
            <a:endParaRPr lang="en-GB"/>
          </a:p>
        </p:txBody>
      </p:sp>
    </p:spTree>
    <p:extLst>
      <p:ext uri="{BB962C8B-B14F-4D97-AF65-F5344CB8AC3E}">
        <p14:creationId xmlns:p14="http://schemas.microsoft.com/office/powerpoint/2010/main" val="3162558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55D55A-021E-48FE-B883-1E15A4CD0AD9}" type="slidenum">
              <a:rPr lang="en-GB" smtClean="0"/>
              <a:t>1</a:t>
            </a:fld>
            <a:endParaRPr lang="en-GB"/>
          </a:p>
        </p:txBody>
      </p:sp>
    </p:spTree>
    <p:extLst>
      <p:ext uri="{BB962C8B-B14F-4D97-AF65-F5344CB8AC3E}">
        <p14:creationId xmlns:p14="http://schemas.microsoft.com/office/powerpoint/2010/main" val="284588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67F491D-CF39-4D25-82C5-227664E0ECE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1111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67F491D-CF39-4D25-82C5-227664E0ECE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85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67F491D-CF39-4D25-82C5-227664E0ECE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597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 weekly Asia-Europe service requires a string of expensive mega-ships; a barrier to entry, resulting in more concentration (intended) and alliances (unintended)</a:t>
            </a:r>
            <a:endParaRPr lang="en-GB" sz="1600" dirty="0"/>
          </a:p>
          <a:p>
            <a:pPr marL="547687" indent="-457200">
              <a:buNone/>
            </a:pPr>
            <a:r>
              <a:rPr lang="en-GB" sz="1600" dirty="0"/>
              <a:t>Consortia</a:t>
            </a:r>
            <a:r>
              <a:rPr lang="en-GB" sz="1600" b="1" dirty="0"/>
              <a:t> </a:t>
            </a:r>
            <a:r>
              <a:rPr lang="en-GB" sz="1600" dirty="0"/>
              <a:t>(cooperation on one specific trade corridor):</a:t>
            </a:r>
          </a:p>
          <a:p>
            <a:pPr marL="547687" indent="-457200"/>
            <a:r>
              <a:rPr lang="en-GB" sz="1200" dirty="0"/>
              <a:t>The top 9 carriers operate 85% of consortia capacity</a:t>
            </a:r>
          </a:p>
          <a:p>
            <a:pPr marL="547687" indent="-457200"/>
            <a:r>
              <a:rPr lang="en-GB" sz="1200" dirty="0"/>
              <a:t>24% of consortia is between carriers in different alliances</a:t>
            </a:r>
          </a:p>
          <a:p>
            <a:pPr marL="547687" indent="-457200"/>
            <a:r>
              <a:rPr lang="en-GB" sz="1200" dirty="0"/>
              <a:t>Consortia act as “bridges” between alliances.</a:t>
            </a:r>
          </a:p>
          <a:p>
            <a:endParaRPr lang="en-GB" dirty="0"/>
          </a:p>
        </p:txBody>
      </p:sp>
      <p:sp>
        <p:nvSpPr>
          <p:cNvPr id="4" name="Slide Number Placeholder 3"/>
          <p:cNvSpPr>
            <a:spLocks noGrp="1"/>
          </p:cNvSpPr>
          <p:nvPr>
            <p:ph type="sldNum" sz="quarter" idx="5"/>
          </p:nvPr>
        </p:nvSpPr>
        <p:spPr/>
        <p:txBody>
          <a:bodyPr/>
          <a:lstStyle/>
          <a:p>
            <a:fld id="{767F491D-CF39-4D25-82C5-227664E0ECEB}" type="slidenum">
              <a:rPr lang="en-GB" smtClean="0"/>
              <a:t>5</a:t>
            </a:fld>
            <a:endParaRPr lang="en-GB"/>
          </a:p>
        </p:txBody>
      </p:sp>
    </p:spTree>
    <p:extLst>
      <p:ext uri="{BB962C8B-B14F-4D97-AF65-F5344CB8AC3E}">
        <p14:creationId xmlns:p14="http://schemas.microsoft.com/office/powerpoint/2010/main" val="161569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 weekly Asia-Europe service requires a string of expensive mega-ships; a barrier to entry, resulting in more concentration (intended) and alliances (unintended)</a:t>
            </a:r>
            <a:endParaRPr lang="en-GB" sz="1600" dirty="0"/>
          </a:p>
          <a:p>
            <a:pPr marL="547687" indent="-457200">
              <a:buNone/>
            </a:pPr>
            <a:r>
              <a:rPr lang="en-GB" sz="1600" dirty="0"/>
              <a:t>Consortia</a:t>
            </a:r>
            <a:r>
              <a:rPr lang="en-GB" sz="1600" b="1" dirty="0"/>
              <a:t> </a:t>
            </a:r>
            <a:r>
              <a:rPr lang="en-GB" sz="1600" dirty="0"/>
              <a:t>(cooperation on one specific trade corridor):</a:t>
            </a:r>
          </a:p>
          <a:p>
            <a:pPr marL="547687" indent="-457200"/>
            <a:r>
              <a:rPr lang="en-GB" sz="1200" dirty="0"/>
              <a:t>The top 9 carriers operate 85% of consortia capacity</a:t>
            </a:r>
          </a:p>
          <a:p>
            <a:pPr marL="547687" indent="-457200"/>
            <a:r>
              <a:rPr lang="en-GB" sz="1200" dirty="0"/>
              <a:t>24% of consortia is between carriers in different alliances</a:t>
            </a:r>
          </a:p>
          <a:p>
            <a:pPr marL="547687" indent="-457200"/>
            <a:r>
              <a:rPr lang="en-GB" sz="1200" dirty="0"/>
              <a:t>Consortia act as “bridges” between alliances.</a:t>
            </a:r>
          </a:p>
          <a:p>
            <a:endParaRPr lang="en-GB" dirty="0"/>
          </a:p>
        </p:txBody>
      </p:sp>
      <p:sp>
        <p:nvSpPr>
          <p:cNvPr id="4" name="Slide Number Placeholder 3"/>
          <p:cNvSpPr>
            <a:spLocks noGrp="1"/>
          </p:cNvSpPr>
          <p:nvPr>
            <p:ph type="sldNum" sz="quarter" idx="5"/>
          </p:nvPr>
        </p:nvSpPr>
        <p:spPr/>
        <p:txBody>
          <a:bodyPr/>
          <a:lstStyle/>
          <a:p>
            <a:fld id="{767F491D-CF39-4D25-82C5-227664E0ECEB}" type="slidenum">
              <a:rPr lang="en-GB" smtClean="0"/>
              <a:t>6</a:t>
            </a:fld>
            <a:endParaRPr lang="en-GB"/>
          </a:p>
        </p:txBody>
      </p:sp>
    </p:spTree>
    <p:extLst>
      <p:ext uri="{BB962C8B-B14F-4D97-AF65-F5344CB8AC3E}">
        <p14:creationId xmlns:p14="http://schemas.microsoft.com/office/powerpoint/2010/main" val="4271003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 weekly Asia-Europe service requires a string of expensive mega-ships; a barrier to entry, resulting in more concentration (intended) and alliances (unintended)</a:t>
            </a:r>
            <a:endParaRPr lang="en-GB" sz="1600" dirty="0"/>
          </a:p>
          <a:p>
            <a:pPr marL="547687" indent="-457200">
              <a:buNone/>
            </a:pPr>
            <a:r>
              <a:rPr lang="en-GB" sz="1600" dirty="0"/>
              <a:t>Consortia</a:t>
            </a:r>
            <a:r>
              <a:rPr lang="en-GB" sz="1600" b="1" dirty="0"/>
              <a:t> </a:t>
            </a:r>
            <a:r>
              <a:rPr lang="en-GB" sz="1600" dirty="0"/>
              <a:t>(cooperation on one specific trade corridor):</a:t>
            </a:r>
          </a:p>
          <a:p>
            <a:pPr marL="547687" indent="-457200"/>
            <a:r>
              <a:rPr lang="en-GB" sz="1200" dirty="0"/>
              <a:t>The top 9 carriers operate 85% of consortia capacity</a:t>
            </a:r>
          </a:p>
          <a:p>
            <a:pPr marL="547687" indent="-457200"/>
            <a:r>
              <a:rPr lang="en-GB" sz="1200" dirty="0"/>
              <a:t>24% of consortia is between carriers in different alliances</a:t>
            </a:r>
          </a:p>
          <a:p>
            <a:pPr marL="547687" indent="-457200"/>
            <a:r>
              <a:rPr lang="en-GB" sz="1200" dirty="0"/>
              <a:t>Consortia act as “bridges” between alliances.</a:t>
            </a:r>
          </a:p>
          <a:p>
            <a:endParaRPr lang="en-GB" dirty="0"/>
          </a:p>
        </p:txBody>
      </p:sp>
      <p:sp>
        <p:nvSpPr>
          <p:cNvPr id="4" name="Slide Number Placeholder 3"/>
          <p:cNvSpPr>
            <a:spLocks noGrp="1"/>
          </p:cNvSpPr>
          <p:nvPr>
            <p:ph type="sldNum" sz="quarter" idx="5"/>
          </p:nvPr>
        </p:nvSpPr>
        <p:spPr/>
        <p:txBody>
          <a:bodyPr/>
          <a:lstStyle/>
          <a:p>
            <a:fld id="{767F491D-CF39-4D25-82C5-227664E0ECEB}" type="slidenum">
              <a:rPr lang="en-GB" smtClean="0"/>
              <a:t>7</a:t>
            </a:fld>
            <a:endParaRPr lang="en-GB"/>
          </a:p>
        </p:txBody>
      </p:sp>
    </p:spTree>
    <p:extLst>
      <p:ext uri="{BB962C8B-B14F-4D97-AF65-F5344CB8AC3E}">
        <p14:creationId xmlns:p14="http://schemas.microsoft.com/office/powerpoint/2010/main" val="2265706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67F491D-CF39-4D25-82C5-227664E0ECE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71523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4" name="Image 6" descr="shutterstock_133707962.jpg"/>
          <p:cNvPicPr>
            <a:picLocks noChangeAspect="1"/>
          </p:cNvPicPr>
          <p:nvPr userDrawn="1"/>
        </p:nvPicPr>
        <p:blipFill>
          <a:blip r:embed="rId2">
            <a:extLst>
              <a:ext uri="{28A0092B-C50C-407E-A947-70E740481C1C}">
                <a14:useLocalDpi xmlns:a14="http://schemas.microsoft.com/office/drawing/2010/main" val="0"/>
              </a:ext>
            </a:extLst>
          </a:blip>
          <a:srcRect l="14977" t="5104" r="14583" b="18019"/>
          <a:stretch>
            <a:fillRect/>
          </a:stretch>
        </p:blipFill>
        <p:spPr bwMode="auto">
          <a:xfrm>
            <a:off x="0" y="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91591" y="2403480"/>
            <a:ext cx="11449049" cy="395287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pic>
        <p:nvPicPr>
          <p:cNvPr id="6" name="Image 9" descr="CLECAT_Logo-Baseline_Redraw_RGB_Pos.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69255" y="5070479"/>
            <a:ext cx="3445935" cy="100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Espace réservé de la date 3"/>
          <p:cNvSpPr txBox="1">
            <a:spLocks/>
          </p:cNvSpPr>
          <p:nvPr userDrawn="1"/>
        </p:nvSpPr>
        <p:spPr>
          <a:xfrm>
            <a:off x="764117" y="5718182"/>
            <a:ext cx="2844800" cy="501649"/>
          </a:xfrm>
          <a:prstGeom prst="rect">
            <a:avLst/>
          </a:prstGeom>
        </p:spPr>
        <p:txBody>
          <a:bodyPr lIns="0" tIns="0" rIns="0" bIns="0" anchor="ctr"/>
          <a:lstStyle>
            <a:defPPr>
              <a:defRPr lang="fr-FR"/>
            </a:defPPr>
            <a:lvl1pPr marL="0" algn="l" defTabSz="457200" rtl="0" eaLnBrk="1" latinLnBrk="0" hangingPunct="1">
              <a:defRPr sz="1200" kern="1200">
                <a:solidFill>
                  <a:schemeClr val="tx1">
                    <a:tint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D25714E3-A014-1D4F-A6C3-730C9503A4AE}" type="datetime1">
              <a:rPr lang="fr-BE" sz="1157" smtClean="0"/>
              <a:pPr fontAlgn="auto">
                <a:spcBef>
                  <a:spcPts val="0"/>
                </a:spcBef>
                <a:spcAft>
                  <a:spcPts val="0"/>
                </a:spcAft>
                <a:defRPr/>
              </a:pPr>
              <a:t>21-10-21</a:t>
            </a:fld>
            <a:endParaRPr lang="fr-FR" sz="1157"/>
          </a:p>
        </p:txBody>
      </p:sp>
      <p:sp>
        <p:nvSpPr>
          <p:cNvPr id="2" name="Titre 1"/>
          <p:cNvSpPr>
            <a:spLocks noGrp="1"/>
          </p:cNvSpPr>
          <p:nvPr>
            <p:ph type="ctrTitle"/>
          </p:nvPr>
        </p:nvSpPr>
        <p:spPr>
          <a:xfrm>
            <a:off x="764782" y="2594107"/>
            <a:ext cx="10651241" cy="1197219"/>
          </a:xfrm>
        </p:spPr>
        <p:txBody>
          <a:bodyPr anchor="b" anchorCtr="0"/>
          <a:lstStyle>
            <a:lvl1pPr>
              <a:lnSpc>
                <a:spcPts val="3415"/>
              </a:lnSpc>
              <a:defRPr sz="3472" b="1" i="0" baseline="0">
                <a:solidFill>
                  <a:srgbClr val="0F4377"/>
                </a:solidFill>
              </a:defRPr>
            </a:lvl1pPr>
          </a:lstStyle>
          <a:p>
            <a:r>
              <a:rPr lang="fr-FR"/>
              <a:t>Cliquez et modifiez le titre</a:t>
            </a:r>
          </a:p>
        </p:txBody>
      </p:sp>
      <p:sp>
        <p:nvSpPr>
          <p:cNvPr id="3" name="Sous-titre 2"/>
          <p:cNvSpPr>
            <a:spLocks noGrp="1"/>
          </p:cNvSpPr>
          <p:nvPr>
            <p:ph type="subTitle" idx="1"/>
          </p:nvPr>
        </p:nvSpPr>
        <p:spPr>
          <a:xfrm>
            <a:off x="764789" y="4005068"/>
            <a:ext cx="10651241" cy="993160"/>
          </a:xfrm>
        </p:spPr>
        <p:txBody>
          <a:bodyPr anchor="t">
            <a:normAutofit/>
          </a:bodyPr>
          <a:lstStyle>
            <a:lvl1pPr marL="0" indent="0" algn="l">
              <a:lnSpc>
                <a:spcPts val="2449"/>
              </a:lnSpc>
              <a:spcBef>
                <a:spcPts val="0"/>
              </a:spcBef>
              <a:spcAft>
                <a:spcPts val="0"/>
              </a:spcAft>
              <a:buNone/>
              <a:defRPr sz="2315" b="0" i="1" cap="all" baseline="0">
                <a:solidFill>
                  <a:srgbClr val="707070"/>
                </a:solidFill>
              </a:defRPr>
            </a:lvl1pPr>
            <a:lvl2pPr marL="440930" indent="0" algn="ctr">
              <a:buNone/>
              <a:defRPr>
                <a:solidFill>
                  <a:schemeClr val="tx1">
                    <a:tint val="75000"/>
                  </a:schemeClr>
                </a:solidFill>
              </a:defRPr>
            </a:lvl2pPr>
            <a:lvl3pPr marL="881862" indent="0" algn="ctr">
              <a:buNone/>
              <a:defRPr>
                <a:solidFill>
                  <a:schemeClr val="tx1">
                    <a:tint val="75000"/>
                  </a:schemeClr>
                </a:solidFill>
              </a:defRPr>
            </a:lvl3pPr>
            <a:lvl4pPr marL="1322791" indent="0" algn="ctr">
              <a:buNone/>
              <a:defRPr>
                <a:solidFill>
                  <a:schemeClr val="tx1">
                    <a:tint val="75000"/>
                  </a:schemeClr>
                </a:solidFill>
              </a:defRPr>
            </a:lvl4pPr>
            <a:lvl5pPr marL="1763721" indent="0" algn="ctr">
              <a:buNone/>
              <a:defRPr>
                <a:solidFill>
                  <a:schemeClr val="tx1">
                    <a:tint val="75000"/>
                  </a:schemeClr>
                </a:solidFill>
              </a:defRPr>
            </a:lvl5pPr>
            <a:lvl6pPr marL="2204650" indent="0" algn="ctr">
              <a:buNone/>
              <a:defRPr>
                <a:solidFill>
                  <a:schemeClr val="tx1">
                    <a:tint val="75000"/>
                  </a:schemeClr>
                </a:solidFill>
              </a:defRPr>
            </a:lvl6pPr>
            <a:lvl7pPr marL="2645583" indent="0" algn="ctr">
              <a:buNone/>
              <a:defRPr>
                <a:solidFill>
                  <a:schemeClr val="tx1">
                    <a:tint val="75000"/>
                  </a:schemeClr>
                </a:solidFill>
              </a:defRPr>
            </a:lvl7pPr>
            <a:lvl8pPr marL="3086512" indent="0" algn="ctr">
              <a:buNone/>
              <a:defRPr>
                <a:solidFill>
                  <a:schemeClr val="tx1">
                    <a:tint val="75000"/>
                  </a:schemeClr>
                </a:solidFill>
              </a:defRPr>
            </a:lvl8pPr>
            <a:lvl9pPr marL="3527444" indent="0" algn="ctr">
              <a:buNone/>
              <a:defRPr>
                <a:solidFill>
                  <a:schemeClr val="tx1">
                    <a:tint val="75000"/>
                  </a:schemeClr>
                </a:solidFill>
              </a:defRPr>
            </a:lvl9pPr>
          </a:lstStyle>
          <a:p>
            <a:r>
              <a:rPr lang="fr-FR"/>
              <a:t>Cliquez pour modifier le style des sous-titres du masque</a:t>
            </a:r>
          </a:p>
        </p:txBody>
      </p:sp>
      <p:pic>
        <p:nvPicPr>
          <p:cNvPr id="12" name="Image 11" descr="Clecat_icone-02.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4786" y="5463874"/>
            <a:ext cx="3835812" cy="224577"/>
          </a:xfrm>
          <a:prstGeom prst="rect">
            <a:avLst/>
          </a:prstGeom>
        </p:spPr>
      </p:pic>
    </p:spTree>
    <p:extLst>
      <p:ext uri="{BB962C8B-B14F-4D97-AF65-F5344CB8AC3E}">
        <p14:creationId xmlns:p14="http://schemas.microsoft.com/office/powerpoint/2010/main" val="181364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1249954" y="1600204"/>
            <a:ext cx="5058287" cy="4525963"/>
          </a:xfrm>
        </p:spPr>
        <p:txBody>
          <a:bodyPr/>
          <a:lstStyle>
            <a:lvl1pPr>
              <a:defRPr sz="2700"/>
            </a:lvl1pPr>
            <a:lvl2pPr>
              <a:defRPr sz="2315"/>
            </a:lvl2pPr>
            <a:lvl3pPr>
              <a:defRPr sz="1929"/>
            </a:lvl3pPr>
            <a:lvl4pPr>
              <a:defRPr sz="1737"/>
            </a:lvl4pPr>
            <a:lvl5pPr>
              <a:defRPr sz="1737"/>
            </a:lvl5pPr>
            <a:lvl6pPr>
              <a:defRPr sz="1737"/>
            </a:lvl6pPr>
            <a:lvl7pPr>
              <a:defRPr sz="1737"/>
            </a:lvl7pPr>
            <a:lvl8pPr>
              <a:defRPr sz="1737"/>
            </a:lvl8pPr>
            <a:lvl9pPr>
              <a:defRPr sz="173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texte 2"/>
          <p:cNvSpPr>
            <a:spLocks noGrp="1"/>
          </p:cNvSpPr>
          <p:nvPr>
            <p:ph type="body" idx="13"/>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10" name="Espace réservé du contenu 2"/>
          <p:cNvSpPr>
            <a:spLocks noGrp="1"/>
          </p:cNvSpPr>
          <p:nvPr>
            <p:ph sz="half" idx="14"/>
          </p:nvPr>
        </p:nvSpPr>
        <p:spPr>
          <a:xfrm>
            <a:off x="6523026" y="1600204"/>
            <a:ext cx="5058287" cy="4525963"/>
          </a:xfrm>
        </p:spPr>
        <p:txBody>
          <a:bodyPr/>
          <a:lstStyle>
            <a:lvl1pPr>
              <a:defRPr sz="2700"/>
            </a:lvl1pPr>
            <a:lvl2pPr>
              <a:defRPr sz="2315"/>
            </a:lvl2pPr>
            <a:lvl3pPr>
              <a:defRPr sz="1929"/>
            </a:lvl3pPr>
            <a:lvl4pPr>
              <a:defRPr sz="1737"/>
            </a:lvl4pPr>
            <a:lvl5pPr>
              <a:defRPr sz="1737"/>
            </a:lvl5pPr>
            <a:lvl6pPr>
              <a:defRPr sz="1737"/>
            </a:lvl6pPr>
            <a:lvl7pPr>
              <a:defRPr sz="1737"/>
            </a:lvl7pPr>
            <a:lvl8pPr>
              <a:defRPr sz="1737"/>
            </a:lvl8pPr>
            <a:lvl9pPr>
              <a:defRPr sz="173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Titre 1"/>
          <p:cNvSpPr>
            <a:spLocks noGrp="1"/>
          </p:cNvSpPr>
          <p:nvPr>
            <p:ph type="title"/>
          </p:nvPr>
        </p:nvSpPr>
        <p:spPr>
          <a:xfrm>
            <a:off x="1249951" y="-27383"/>
            <a:ext cx="10972800" cy="1143001"/>
          </a:xfrm>
        </p:spPr>
        <p:txBody>
          <a:bodyPr/>
          <a:lstStyle/>
          <a:p>
            <a:r>
              <a:rPr lang="fr-FR"/>
              <a:t>Cliquez et modifiez le titre</a:t>
            </a:r>
          </a:p>
        </p:txBody>
      </p:sp>
      <p:sp>
        <p:nvSpPr>
          <p:cNvPr id="6" name="Espace réservé du numéro de diapositive 5"/>
          <p:cNvSpPr>
            <a:spLocks noGrp="1"/>
          </p:cNvSpPr>
          <p:nvPr>
            <p:ph type="sldNum" sz="quarter" idx="15"/>
          </p:nvPr>
        </p:nvSpPr>
        <p:spPr/>
        <p:txBody>
          <a:bodyPr/>
          <a:lstStyle>
            <a:lvl1pPr>
              <a:defRPr/>
            </a:lvl1pPr>
          </a:lstStyle>
          <a:p>
            <a:pPr>
              <a:defRPr/>
            </a:pPr>
            <a:fld id="{4AAA94E5-01F3-184C-BA05-8A8B30452799}" type="slidenum">
              <a:rPr lang="fr-FR"/>
              <a:pPr>
                <a:defRPr/>
              </a:pPr>
              <a:t>‹#›</a:t>
            </a:fld>
            <a:endParaRPr lang="fr-FR"/>
          </a:p>
        </p:txBody>
      </p:sp>
    </p:spTree>
    <p:extLst>
      <p:ext uri="{BB962C8B-B14F-4D97-AF65-F5344CB8AC3E}">
        <p14:creationId xmlns:p14="http://schemas.microsoft.com/office/powerpoint/2010/main" val="1090828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 - 1 image / Contenu  - vertical">
    <p:spTree>
      <p:nvGrpSpPr>
        <p:cNvPr id="1" name=""/>
        <p:cNvGrpSpPr/>
        <p:nvPr/>
      </p:nvGrpSpPr>
      <p:grpSpPr>
        <a:xfrm>
          <a:off x="0" y="0"/>
          <a:ext cx="0" cy="0"/>
          <a:chOff x="0" y="0"/>
          <a:chExt cx="0" cy="0"/>
        </a:xfrm>
      </p:grpSpPr>
      <p:sp>
        <p:nvSpPr>
          <p:cNvPr id="8" name="Espace réservé pour une image  6"/>
          <p:cNvSpPr>
            <a:spLocks noGrp="1"/>
          </p:cNvSpPr>
          <p:nvPr>
            <p:ph type="pic" sz="quarter" idx="11"/>
          </p:nvPr>
        </p:nvSpPr>
        <p:spPr>
          <a:xfrm>
            <a:off x="480492" y="1600203"/>
            <a:ext cx="5030225" cy="4852988"/>
          </a:xfrm>
        </p:spPr>
        <p:txBody>
          <a:bodyPr rtlCol="0">
            <a:normAutofit/>
          </a:bodyPr>
          <a:lstStyle/>
          <a:p>
            <a:pPr lvl="0"/>
            <a:r>
              <a:rPr lang="fr-FR" noProof="0"/>
              <a:t>Faire glisser l'image vers l'espace réservé ou cliquer sur l'icône pour l'ajouter</a:t>
            </a:r>
          </a:p>
        </p:txBody>
      </p:sp>
      <p:sp>
        <p:nvSpPr>
          <p:cNvPr id="6" name="Espace réservé du texte 2"/>
          <p:cNvSpPr>
            <a:spLocks noGrp="1"/>
          </p:cNvSpPr>
          <p:nvPr>
            <p:ph type="body" idx="13"/>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7" name="Titre 1"/>
          <p:cNvSpPr>
            <a:spLocks noGrp="1"/>
          </p:cNvSpPr>
          <p:nvPr>
            <p:ph type="title"/>
          </p:nvPr>
        </p:nvSpPr>
        <p:spPr>
          <a:xfrm>
            <a:off x="1249951" y="-27383"/>
            <a:ext cx="10972800" cy="1143001"/>
          </a:xfrm>
        </p:spPr>
        <p:txBody>
          <a:bodyPr/>
          <a:lstStyle/>
          <a:p>
            <a:r>
              <a:rPr lang="fr-FR"/>
              <a:t>Cliquez et modifiez le titre</a:t>
            </a:r>
          </a:p>
        </p:txBody>
      </p:sp>
      <p:sp>
        <p:nvSpPr>
          <p:cNvPr id="9" name="Espace réservé du texte 3"/>
          <p:cNvSpPr>
            <a:spLocks noGrp="1"/>
          </p:cNvSpPr>
          <p:nvPr>
            <p:ph type="body" sz="quarter" idx="14"/>
          </p:nvPr>
        </p:nvSpPr>
        <p:spPr>
          <a:xfrm>
            <a:off x="5786978" y="1600203"/>
            <a:ext cx="5795433" cy="48529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0" name="Espace réservé du numéro de diapositive 5"/>
          <p:cNvSpPr>
            <a:spLocks noGrp="1"/>
          </p:cNvSpPr>
          <p:nvPr>
            <p:ph type="sldNum" sz="quarter" idx="15"/>
          </p:nvPr>
        </p:nvSpPr>
        <p:spPr/>
        <p:txBody>
          <a:bodyPr/>
          <a:lstStyle>
            <a:lvl1pPr>
              <a:defRPr/>
            </a:lvl1pPr>
          </a:lstStyle>
          <a:p>
            <a:pPr>
              <a:defRPr/>
            </a:pPr>
            <a:fld id="{2878A60B-B800-CB4A-9143-F881498CD6E9}" type="slidenum">
              <a:rPr lang="fr-FR"/>
              <a:pPr>
                <a:defRPr/>
              </a:pPr>
              <a:t>‹#›</a:t>
            </a:fld>
            <a:endParaRPr lang="fr-FR"/>
          </a:p>
        </p:txBody>
      </p:sp>
    </p:spTree>
    <p:extLst>
      <p:ext uri="{BB962C8B-B14F-4D97-AF65-F5344CB8AC3E}">
        <p14:creationId xmlns:p14="http://schemas.microsoft.com/office/powerpoint/2010/main" val="2219943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 2 images / contenu - vertical">
    <p:spTree>
      <p:nvGrpSpPr>
        <p:cNvPr id="1" name=""/>
        <p:cNvGrpSpPr/>
        <p:nvPr/>
      </p:nvGrpSpPr>
      <p:grpSpPr>
        <a:xfrm>
          <a:off x="0" y="0"/>
          <a:ext cx="0" cy="0"/>
          <a:chOff x="0" y="0"/>
          <a:chExt cx="0" cy="0"/>
        </a:xfrm>
      </p:grpSpPr>
      <p:sp>
        <p:nvSpPr>
          <p:cNvPr id="5" name="Espace réservé pour une image  6"/>
          <p:cNvSpPr>
            <a:spLocks noGrp="1"/>
          </p:cNvSpPr>
          <p:nvPr>
            <p:ph type="pic" sz="quarter" idx="11"/>
          </p:nvPr>
        </p:nvSpPr>
        <p:spPr>
          <a:xfrm>
            <a:off x="480492" y="1600201"/>
            <a:ext cx="5030225" cy="2320907"/>
          </a:xfrm>
        </p:spPr>
        <p:txBody>
          <a:bodyPr rtlCol="0">
            <a:normAutofit/>
          </a:bodyPr>
          <a:lstStyle/>
          <a:p>
            <a:pPr lvl="0"/>
            <a:r>
              <a:rPr lang="fr-FR" noProof="0"/>
              <a:t>Faire glisser l'image vers l'espace réservé ou cliquer sur l'icône pour l'ajouter</a:t>
            </a:r>
          </a:p>
        </p:txBody>
      </p:sp>
      <p:sp>
        <p:nvSpPr>
          <p:cNvPr id="9" name="Espace réservé pour une image  7"/>
          <p:cNvSpPr>
            <a:spLocks noGrp="1"/>
          </p:cNvSpPr>
          <p:nvPr>
            <p:ph type="pic" sz="quarter" idx="13"/>
          </p:nvPr>
        </p:nvSpPr>
        <p:spPr>
          <a:xfrm>
            <a:off x="480492" y="4129057"/>
            <a:ext cx="5030225" cy="2324143"/>
          </a:xfrm>
        </p:spPr>
        <p:txBody>
          <a:bodyPr rtlCol="0">
            <a:normAutofit/>
          </a:bodyPr>
          <a:lstStyle/>
          <a:p>
            <a:pPr lvl="0"/>
            <a:r>
              <a:rPr lang="fr-FR" noProof="0"/>
              <a:t>Faire glisser l'image vers l'espace réservé ou cliquer sur l'icône pour l'ajouter</a:t>
            </a:r>
          </a:p>
        </p:txBody>
      </p:sp>
      <p:sp>
        <p:nvSpPr>
          <p:cNvPr id="7" name="Espace réservé du texte 2"/>
          <p:cNvSpPr>
            <a:spLocks noGrp="1"/>
          </p:cNvSpPr>
          <p:nvPr>
            <p:ph type="body" idx="14"/>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8" name="Titre 1"/>
          <p:cNvSpPr>
            <a:spLocks noGrp="1"/>
          </p:cNvSpPr>
          <p:nvPr>
            <p:ph type="title"/>
          </p:nvPr>
        </p:nvSpPr>
        <p:spPr>
          <a:xfrm>
            <a:off x="1249951" y="-27383"/>
            <a:ext cx="10972800" cy="1143001"/>
          </a:xfrm>
        </p:spPr>
        <p:txBody>
          <a:bodyPr/>
          <a:lstStyle/>
          <a:p>
            <a:r>
              <a:rPr lang="fr-FR"/>
              <a:t>Cliquez et modifiez le titre</a:t>
            </a:r>
          </a:p>
        </p:txBody>
      </p:sp>
      <p:sp>
        <p:nvSpPr>
          <p:cNvPr id="10" name="Espace réservé du texte 5"/>
          <p:cNvSpPr>
            <a:spLocks noGrp="1"/>
          </p:cNvSpPr>
          <p:nvPr>
            <p:ph type="body" sz="quarter" idx="15"/>
          </p:nvPr>
        </p:nvSpPr>
        <p:spPr>
          <a:xfrm>
            <a:off x="5786978" y="1600203"/>
            <a:ext cx="5795433" cy="48529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Espace réservé du numéro de diapositive 5"/>
          <p:cNvSpPr>
            <a:spLocks noGrp="1"/>
          </p:cNvSpPr>
          <p:nvPr>
            <p:ph type="sldNum" sz="quarter" idx="16"/>
          </p:nvPr>
        </p:nvSpPr>
        <p:spPr/>
        <p:txBody>
          <a:bodyPr/>
          <a:lstStyle>
            <a:lvl1pPr>
              <a:defRPr/>
            </a:lvl1pPr>
          </a:lstStyle>
          <a:p>
            <a:pPr>
              <a:defRPr/>
            </a:pPr>
            <a:fld id="{7317A95D-607B-E440-91A1-519316B608FA}" type="slidenum">
              <a:rPr lang="fr-FR"/>
              <a:pPr>
                <a:defRPr/>
              </a:pPr>
              <a:t>‹#›</a:t>
            </a:fld>
            <a:endParaRPr lang="fr-FR"/>
          </a:p>
        </p:txBody>
      </p:sp>
    </p:spTree>
    <p:extLst>
      <p:ext uri="{BB962C8B-B14F-4D97-AF65-F5344CB8AC3E}">
        <p14:creationId xmlns:p14="http://schemas.microsoft.com/office/powerpoint/2010/main" val="2945880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 - 3 images / contenu - vertical">
    <p:spTree>
      <p:nvGrpSpPr>
        <p:cNvPr id="1" name=""/>
        <p:cNvGrpSpPr/>
        <p:nvPr/>
      </p:nvGrpSpPr>
      <p:grpSpPr>
        <a:xfrm>
          <a:off x="0" y="0"/>
          <a:ext cx="0" cy="0"/>
          <a:chOff x="0" y="0"/>
          <a:chExt cx="0" cy="0"/>
        </a:xfrm>
      </p:grpSpPr>
      <p:sp>
        <p:nvSpPr>
          <p:cNvPr id="5" name="Espace réservé pour une image  6"/>
          <p:cNvSpPr>
            <a:spLocks noGrp="1"/>
          </p:cNvSpPr>
          <p:nvPr>
            <p:ph type="pic" sz="quarter" idx="11"/>
          </p:nvPr>
        </p:nvSpPr>
        <p:spPr>
          <a:xfrm>
            <a:off x="480492" y="1600207"/>
            <a:ext cx="5030225" cy="1478508"/>
          </a:xfrm>
        </p:spPr>
        <p:txBody>
          <a:bodyPr rtlCol="0">
            <a:normAutofit/>
          </a:bodyPr>
          <a:lstStyle/>
          <a:p>
            <a:pPr lvl="0"/>
            <a:r>
              <a:rPr lang="fr-FR" noProof="0"/>
              <a:t>Faire glisser l'image vers l'espace réservé ou cliquer sur l'icône pour l'ajouter</a:t>
            </a:r>
          </a:p>
        </p:txBody>
      </p:sp>
      <p:sp>
        <p:nvSpPr>
          <p:cNvPr id="7" name="Espace réservé pour une image  6"/>
          <p:cNvSpPr>
            <a:spLocks noGrp="1"/>
          </p:cNvSpPr>
          <p:nvPr>
            <p:ph type="pic" sz="quarter" idx="12"/>
          </p:nvPr>
        </p:nvSpPr>
        <p:spPr>
          <a:xfrm>
            <a:off x="480492" y="3286652"/>
            <a:ext cx="5030225" cy="1489719"/>
          </a:xfrm>
        </p:spPr>
        <p:txBody>
          <a:bodyPr rtlCol="0">
            <a:normAutofit/>
          </a:bodyPr>
          <a:lstStyle/>
          <a:p>
            <a:pPr lvl="0"/>
            <a:r>
              <a:rPr lang="fr-FR" noProof="0"/>
              <a:t>Faire glisser l'image vers l'espace réservé ou cliquer sur l'icône pour l'ajouter</a:t>
            </a:r>
          </a:p>
        </p:txBody>
      </p:sp>
      <p:sp>
        <p:nvSpPr>
          <p:cNvPr id="9" name="Espace réservé pour une image  8"/>
          <p:cNvSpPr>
            <a:spLocks noGrp="1"/>
          </p:cNvSpPr>
          <p:nvPr>
            <p:ph type="pic" sz="quarter" idx="13"/>
          </p:nvPr>
        </p:nvSpPr>
        <p:spPr>
          <a:xfrm>
            <a:off x="480492" y="4984305"/>
            <a:ext cx="5030225" cy="1469032"/>
          </a:xfrm>
        </p:spPr>
        <p:txBody>
          <a:bodyPr rtlCol="0">
            <a:normAutofit/>
          </a:bodyPr>
          <a:lstStyle/>
          <a:p>
            <a:pPr lvl="0"/>
            <a:r>
              <a:rPr lang="fr-FR" noProof="0"/>
              <a:t>Faire glisser l'image vers l'espace réservé ou cliquer sur l'icône pour l'ajouter</a:t>
            </a:r>
          </a:p>
        </p:txBody>
      </p:sp>
      <p:sp>
        <p:nvSpPr>
          <p:cNvPr id="8" name="Espace réservé du texte 2"/>
          <p:cNvSpPr>
            <a:spLocks noGrp="1"/>
          </p:cNvSpPr>
          <p:nvPr>
            <p:ph type="body" idx="14"/>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10" name="Titre 1"/>
          <p:cNvSpPr>
            <a:spLocks noGrp="1"/>
          </p:cNvSpPr>
          <p:nvPr>
            <p:ph type="title"/>
          </p:nvPr>
        </p:nvSpPr>
        <p:spPr>
          <a:xfrm>
            <a:off x="1249951" y="-27383"/>
            <a:ext cx="10972800" cy="1143001"/>
          </a:xfrm>
        </p:spPr>
        <p:txBody>
          <a:bodyPr/>
          <a:lstStyle/>
          <a:p>
            <a:r>
              <a:rPr lang="fr-FR"/>
              <a:t>Cliquez et modifiez le titre</a:t>
            </a:r>
          </a:p>
        </p:txBody>
      </p:sp>
      <p:sp>
        <p:nvSpPr>
          <p:cNvPr id="11" name="Espace réservé du texte 5"/>
          <p:cNvSpPr>
            <a:spLocks noGrp="1"/>
          </p:cNvSpPr>
          <p:nvPr>
            <p:ph type="body" sz="quarter" idx="15"/>
          </p:nvPr>
        </p:nvSpPr>
        <p:spPr>
          <a:xfrm>
            <a:off x="5786975" y="1600203"/>
            <a:ext cx="5793317" cy="48529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2" name="Espace réservé du numéro de diapositive 5"/>
          <p:cNvSpPr>
            <a:spLocks noGrp="1"/>
          </p:cNvSpPr>
          <p:nvPr>
            <p:ph type="sldNum" sz="quarter" idx="16"/>
          </p:nvPr>
        </p:nvSpPr>
        <p:spPr/>
        <p:txBody>
          <a:bodyPr/>
          <a:lstStyle>
            <a:lvl1pPr>
              <a:defRPr/>
            </a:lvl1pPr>
          </a:lstStyle>
          <a:p>
            <a:pPr>
              <a:defRPr/>
            </a:pPr>
            <a:fld id="{0D35C03A-E5CA-864A-B189-85FCE1DA511F}" type="slidenum">
              <a:rPr lang="fr-FR"/>
              <a:pPr>
                <a:defRPr/>
              </a:pPr>
              <a:t>‹#›</a:t>
            </a:fld>
            <a:endParaRPr lang="fr-FR"/>
          </a:p>
        </p:txBody>
      </p:sp>
    </p:spTree>
    <p:extLst>
      <p:ext uri="{BB962C8B-B14F-4D97-AF65-F5344CB8AC3E}">
        <p14:creationId xmlns:p14="http://schemas.microsoft.com/office/powerpoint/2010/main" val="2449309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 images - 1/3 contenu - vertical">
    <p:spTree>
      <p:nvGrpSpPr>
        <p:cNvPr id="1" name=""/>
        <p:cNvGrpSpPr/>
        <p:nvPr/>
      </p:nvGrpSpPr>
      <p:grpSpPr>
        <a:xfrm>
          <a:off x="0" y="0"/>
          <a:ext cx="0" cy="0"/>
          <a:chOff x="0" y="0"/>
          <a:chExt cx="0" cy="0"/>
        </a:xfrm>
      </p:grpSpPr>
      <p:sp>
        <p:nvSpPr>
          <p:cNvPr id="5" name="Espace réservé pour une image  6"/>
          <p:cNvSpPr>
            <a:spLocks noGrp="1"/>
          </p:cNvSpPr>
          <p:nvPr>
            <p:ph type="pic" sz="quarter" idx="11"/>
          </p:nvPr>
        </p:nvSpPr>
        <p:spPr>
          <a:xfrm>
            <a:off x="480493" y="1600207"/>
            <a:ext cx="7747284" cy="4853135"/>
          </a:xfrm>
        </p:spPr>
        <p:txBody>
          <a:bodyPr rtlCol="0">
            <a:normAutofit/>
          </a:bodyPr>
          <a:lstStyle/>
          <a:p>
            <a:pPr lvl="0"/>
            <a:r>
              <a:rPr lang="fr-FR" noProof="0"/>
              <a:t>Faire glisser l'image vers l'espace réservé ou cliquer sur l'icône pour l'ajouter</a:t>
            </a:r>
          </a:p>
        </p:txBody>
      </p:sp>
      <p:sp>
        <p:nvSpPr>
          <p:cNvPr id="6" name="Espace réservé du texte 2"/>
          <p:cNvSpPr>
            <a:spLocks noGrp="1"/>
          </p:cNvSpPr>
          <p:nvPr>
            <p:ph type="body" idx="13"/>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7" name="Titre 1"/>
          <p:cNvSpPr>
            <a:spLocks noGrp="1"/>
          </p:cNvSpPr>
          <p:nvPr>
            <p:ph type="title"/>
          </p:nvPr>
        </p:nvSpPr>
        <p:spPr>
          <a:xfrm>
            <a:off x="1249951" y="-27383"/>
            <a:ext cx="10972800" cy="1143001"/>
          </a:xfrm>
        </p:spPr>
        <p:txBody>
          <a:bodyPr/>
          <a:lstStyle/>
          <a:p>
            <a:r>
              <a:rPr lang="fr-FR"/>
              <a:t>Cliquez et modifiez le titre</a:t>
            </a:r>
          </a:p>
        </p:txBody>
      </p:sp>
      <p:sp>
        <p:nvSpPr>
          <p:cNvPr id="9" name="Espace réservé du texte 7"/>
          <p:cNvSpPr>
            <a:spLocks noGrp="1"/>
          </p:cNvSpPr>
          <p:nvPr>
            <p:ph type="body" sz="quarter" idx="14"/>
          </p:nvPr>
        </p:nvSpPr>
        <p:spPr>
          <a:xfrm>
            <a:off x="8504777" y="1600203"/>
            <a:ext cx="3077633" cy="4852988"/>
          </a:xfrm>
        </p:spPr>
        <p:txBody>
          <a:bodyPr/>
          <a:lstStyle>
            <a:lvl1pPr>
              <a:lnSpc>
                <a:spcPct val="100000"/>
              </a:lnSpc>
              <a:defRPr sz="2123"/>
            </a:lvl1pPr>
            <a:lvl2pPr>
              <a:lnSpc>
                <a:spcPct val="100000"/>
              </a:lnSpc>
              <a:defRPr sz="1737"/>
            </a:lvl2pPr>
          </a:lstStyle>
          <a:p>
            <a:pPr lvl="0"/>
            <a:r>
              <a:rPr lang="fr-FR"/>
              <a:t>Cliquez pour modifier les styles du texte du masque</a:t>
            </a:r>
          </a:p>
          <a:p>
            <a:pPr lvl="1"/>
            <a:r>
              <a:rPr lang="fr-FR"/>
              <a:t>Deuxième niveau</a:t>
            </a:r>
          </a:p>
        </p:txBody>
      </p:sp>
      <p:sp>
        <p:nvSpPr>
          <p:cNvPr id="8" name="Espace réservé du numéro de diapositive 5"/>
          <p:cNvSpPr>
            <a:spLocks noGrp="1"/>
          </p:cNvSpPr>
          <p:nvPr>
            <p:ph type="sldNum" sz="quarter" idx="15"/>
          </p:nvPr>
        </p:nvSpPr>
        <p:spPr/>
        <p:txBody>
          <a:bodyPr/>
          <a:lstStyle>
            <a:lvl1pPr>
              <a:defRPr/>
            </a:lvl1pPr>
          </a:lstStyle>
          <a:p>
            <a:pPr>
              <a:defRPr/>
            </a:pPr>
            <a:fld id="{45313FB5-47E1-AE41-B937-156273EAF770}" type="slidenum">
              <a:rPr lang="fr-FR"/>
              <a:pPr>
                <a:defRPr/>
              </a:pPr>
              <a:t>‹#›</a:t>
            </a:fld>
            <a:endParaRPr lang="fr-FR"/>
          </a:p>
        </p:txBody>
      </p:sp>
    </p:spTree>
    <p:extLst>
      <p:ext uri="{BB962C8B-B14F-4D97-AF65-F5344CB8AC3E}">
        <p14:creationId xmlns:p14="http://schemas.microsoft.com/office/powerpoint/2010/main" val="12696723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 images - 1/3 contenu - horizontal">
    <p:spTree>
      <p:nvGrpSpPr>
        <p:cNvPr id="1" name=""/>
        <p:cNvGrpSpPr/>
        <p:nvPr/>
      </p:nvGrpSpPr>
      <p:grpSpPr>
        <a:xfrm>
          <a:off x="0" y="0"/>
          <a:ext cx="0" cy="0"/>
          <a:chOff x="0" y="0"/>
          <a:chExt cx="0" cy="0"/>
        </a:xfrm>
      </p:grpSpPr>
      <p:sp>
        <p:nvSpPr>
          <p:cNvPr id="5" name="Espace réservé pour une image  6"/>
          <p:cNvSpPr>
            <a:spLocks noGrp="1"/>
          </p:cNvSpPr>
          <p:nvPr>
            <p:ph type="pic" sz="quarter" idx="11"/>
          </p:nvPr>
        </p:nvSpPr>
        <p:spPr>
          <a:xfrm>
            <a:off x="480490" y="1600203"/>
            <a:ext cx="11100821" cy="3271123"/>
          </a:xfrm>
        </p:spPr>
        <p:txBody>
          <a:bodyPr rtlCol="0">
            <a:normAutofit/>
          </a:bodyPr>
          <a:lstStyle/>
          <a:p>
            <a:pPr lvl="0"/>
            <a:endParaRPr lang="fr-FR" noProof="0"/>
          </a:p>
        </p:txBody>
      </p:sp>
      <p:sp>
        <p:nvSpPr>
          <p:cNvPr id="6" name="Espace réservé du texte 2"/>
          <p:cNvSpPr>
            <a:spLocks noGrp="1"/>
          </p:cNvSpPr>
          <p:nvPr>
            <p:ph type="body" idx="13"/>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7" name="Titre 1"/>
          <p:cNvSpPr>
            <a:spLocks noGrp="1"/>
          </p:cNvSpPr>
          <p:nvPr>
            <p:ph type="title"/>
          </p:nvPr>
        </p:nvSpPr>
        <p:spPr>
          <a:xfrm>
            <a:off x="1249951" y="-27383"/>
            <a:ext cx="10972800" cy="1143001"/>
          </a:xfrm>
        </p:spPr>
        <p:txBody>
          <a:bodyPr/>
          <a:lstStyle/>
          <a:p>
            <a:r>
              <a:rPr lang="fr-FR"/>
              <a:t>Cliquez et modifiez le titre</a:t>
            </a:r>
          </a:p>
        </p:txBody>
      </p:sp>
      <p:sp>
        <p:nvSpPr>
          <p:cNvPr id="9" name="Espace réservé du texte 7"/>
          <p:cNvSpPr>
            <a:spLocks noGrp="1"/>
          </p:cNvSpPr>
          <p:nvPr>
            <p:ph type="body" sz="quarter" idx="14"/>
          </p:nvPr>
        </p:nvSpPr>
        <p:spPr>
          <a:xfrm>
            <a:off x="480490" y="5070486"/>
            <a:ext cx="11101916" cy="1382713"/>
          </a:xfrm>
        </p:spPr>
        <p:txBody>
          <a:bodyPr/>
          <a:lstStyle>
            <a:lvl1pPr>
              <a:defRPr sz="2123" baseline="0"/>
            </a:lvl1pPr>
            <a:lvl2pPr>
              <a:defRPr sz="1737"/>
            </a:lvl2pPr>
          </a:lstStyle>
          <a:p>
            <a:pPr lvl="0"/>
            <a:r>
              <a:rPr lang="fr-FR"/>
              <a:t>Cliquez pour modifier les styles du texte du masque</a:t>
            </a:r>
          </a:p>
          <a:p>
            <a:pPr lvl="1"/>
            <a:r>
              <a:rPr lang="fr-FR"/>
              <a:t>Deuxième niveau</a:t>
            </a:r>
          </a:p>
        </p:txBody>
      </p:sp>
      <p:sp>
        <p:nvSpPr>
          <p:cNvPr id="8" name="Espace réservé du numéro de diapositive 5"/>
          <p:cNvSpPr>
            <a:spLocks noGrp="1"/>
          </p:cNvSpPr>
          <p:nvPr>
            <p:ph type="sldNum" sz="quarter" idx="15"/>
          </p:nvPr>
        </p:nvSpPr>
        <p:spPr/>
        <p:txBody>
          <a:bodyPr/>
          <a:lstStyle>
            <a:lvl1pPr>
              <a:defRPr/>
            </a:lvl1pPr>
          </a:lstStyle>
          <a:p>
            <a:pPr>
              <a:defRPr/>
            </a:pPr>
            <a:fld id="{44B9CB2B-2459-0243-8717-827325B4B92B}" type="slidenum">
              <a:rPr lang="fr-FR"/>
              <a:pPr>
                <a:defRPr/>
              </a:pPr>
              <a:t>‹#›</a:t>
            </a:fld>
            <a:endParaRPr lang="fr-FR"/>
          </a:p>
        </p:txBody>
      </p:sp>
    </p:spTree>
    <p:extLst>
      <p:ext uri="{BB962C8B-B14F-4D97-AF65-F5344CB8AC3E}">
        <p14:creationId xmlns:p14="http://schemas.microsoft.com/office/powerpoint/2010/main" val="2088951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 - 2 images - contenu - horizontal">
    <p:spTree>
      <p:nvGrpSpPr>
        <p:cNvPr id="1" name=""/>
        <p:cNvGrpSpPr/>
        <p:nvPr/>
      </p:nvGrpSpPr>
      <p:grpSpPr>
        <a:xfrm>
          <a:off x="0" y="0"/>
          <a:ext cx="0" cy="0"/>
          <a:chOff x="0" y="0"/>
          <a:chExt cx="0" cy="0"/>
        </a:xfrm>
      </p:grpSpPr>
      <p:sp>
        <p:nvSpPr>
          <p:cNvPr id="5" name="Espace réservé pour une image  6"/>
          <p:cNvSpPr>
            <a:spLocks noGrp="1"/>
          </p:cNvSpPr>
          <p:nvPr>
            <p:ph type="pic" sz="quarter" idx="11"/>
          </p:nvPr>
        </p:nvSpPr>
        <p:spPr>
          <a:xfrm>
            <a:off x="480493" y="1600207"/>
            <a:ext cx="5420441" cy="2294964"/>
          </a:xfrm>
        </p:spPr>
        <p:txBody>
          <a:bodyPr rtlCol="0">
            <a:normAutofit/>
          </a:bodyPr>
          <a:lstStyle/>
          <a:p>
            <a:pPr lvl="0"/>
            <a:r>
              <a:rPr lang="fr-FR" noProof="0"/>
              <a:t>Faire glisser l'image vers l'espace réservé ou cliquer sur l'icône pour l'ajouter</a:t>
            </a:r>
          </a:p>
        </p:txBody>
      </p:sp>
      <p:sp>
        <p:nvSpPr>
          <p:cNvPr id="7" name="Espace réservé pour une image  6"/>
          <p:cNvSpPr>
            <a:spLocks noGrp="1"/>
          </p:cNvSpPr>
          <p:nvPr>
            <p:ph type="pic" sz="quarter" idx="12"/>
          </p:nvPr>
        </p:nvSpPr>
        <p:spPr>
          <a:xfrm>
            <a:off x="6178189" y="1600204"/>
            <a:ext cx="5404223" cy="2295525"/>
          </a:xfrm>
        </p:spPr>
        <p:txBody>
          <a:bodyPr rtlCol="0">
            <a:normAutofit/>
          </a:bodyPr>
          <a:lstStyle/>
          <a:p>
            <a:pPr lvl="0"/>
            <a:r>
              <a:rPr lang="fr-FR" noProof="0"/>
              <a:t>Faire glisser l'image vers l'espace réservé ou cliquer sur l'icône pour l'ajouter</a:t>
            </a:r>
          </a:p>
        </p:txBody>
      </p:sp>
      <p:sp>
        <p:nvSpPr>
          <p:cNvPr id="8" name="Espace réservé du texte 2"/>
          <p:cNvSpPr>
            <a:spLocks noGrp="1"/>
          </p:cNvSpPr>
          <p:nvPr>
            <p:ph type="body" idx="13"/>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9" name="Titre 1"/>
          <p:cNvSpPr>
            <a:spLocks noGrp="1"/>
          </p:cNvSpPr>
          <p:nvPr>
            <p:ph type="title"/>
          </p:nvPr>
        </p:nvSpPr>
        <p:spPr>
          <a:xfrm>
            <a:off x="1249951" y="-27383"/>
            <a:ext cx="10972800" cy="1143001"/>
          </a:xfrm>
        </p:spPr>
        <p:txBody>
          <a:bodyPr/>
          <a:lstStyle/>
          <a:p>
            <a:r>
              <a:rPr lang="fr-FR"/>
              <a:t>Cliquez et modifiez le titre</a:t>
            </a:r>
          </a:p>
        </p:txBody>
      </p:sp>
      <p:sp>
        <p:nvSpPr>
          <p:cNvPr id="10" name="Espace réservé du texte 5"/>
          <p:cNvSpPr>
            <a:spLocks noGrp="1"/>
          </p:cNvSpPr>
          <p:nvPr>
            <p:ph type="body" sz="quarter" idx="14"/>
          </p:nvPr>
        </p:nvSpPr>
        <p:spPr>
          <a:xfrm>
            <a:off x="480490" y="4103690"/>
            <a:ext cx="11101916" cy="2349501"/>
          </a:xfrm>
        </p:spPr>
        <p:txBody>
          <a:bodyPr/>
          <a:lstStyle>
            <a:lvl1pPr>
              <a:defRPr sz="2123"/>
            </a:lvl1pPr>
            <a:lvl2pPr>
              <a:defRPr sz="1737"/>
            </a:lvl2pPr>
          </a:lstStyle>
          <a:p>
            <a:pPr lvl="0"/>
            <a:r>
              <a:rPr lang="fr-FR"/>
              <a:t>Cliquez pour modifier les styles du texte du masque</a:t>
            </a:r>
          </a:p>
          <a:p>
            <a:pPr lvl="1"/>
            <a:r>
              <a:rPr lang="fr-FR"/>
              <a:t>Deuxième niveau</a:t>
            </a:r>
          </a:p>
        </p:txBody>
      </p:sp>
      <p:sp>
        <p:nvSpPr>
          <p:cNvPr id="11" name="Espace réservé du numéro de diapositive 5"/>
          <p:cNvSpPr>
            <a:spLocks noGrp="1"/>
          </p:cNvSpPr>
          <p:nvPr>
            <p:ph type="sldNum" sz="quarter" idx="15"/>
          </p:nvPr>
        </p:nvSpPr>
        <p:spPr/>
        <p:txBody>
          <a:bodyPr/>
          <a:lstStyle>
            <a:lvl1pPr>
              <a:defRPr/>
            </a:lvl1pPr>
          </a:lstStyle>
          <a:p>
            <a:pPr>
              <a:defRPr/>
            </a:pPr>
            <a:fld id="{E702CA1E-AD9E-A744-B017-4F5FB57202A5}" type="slidenum">
              <a:rPr lang="fr-FR"/>
              <a:pPr>
                <a:defRPr/>
              </a:pPr>
              <a:t>‹#›</a:t>
            </a:fld>
            <a:endParaRPr lang="fr-FR"/>
          </a:p>
        </p:txBody>
      </p:sp>
    </p:spTree>
    <p:extLst>
      <p:ext uri="{BB962C8B-B14F-4D97-AF65-F5344CB8AC3E}">
        <p14:creationId xmlns:p14="http://schemas.microsoft.com/office/powerpoint/2010/main" val="3170185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8" name="Rectangle 7"/>
          <p:cNvSpPr/>
          <p:nvPr userDrawn="1"/>
        </p:nvSpPr>
        <p:spPr>
          <a:xfrm>
            <a:off x="-3672" y="1"/>
            <a:ext cx="12195672" cy="122083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pic>
        <p:nvPicPr>
          <p:cNvPr id="14" name="Image 13" descr="BANNERS-Chapters-vagues-04.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38"/>
            <a:ext cx="12192000" cy="1116454"/>
          </a:xfrm>
          <a:prstGeom prst="rect">
            <a:avLst/>
          </a:prstGeom>
        </p:spPr>
      </p:pic>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609600" y="6356351"/>
            <a:ext cx="2844800" cy="501649"/>
          </a:xfrm>
          <a:prstGeom prst="rect">
            <a:avLst/>
          </a:prstGeom>
        </p:spPr>
        <p:txBody>
          <a:bodyPr/>
          <a:lstStyle/>
          <a:p>
            <a:fld id="{051F7304-48C2-4091-98D1-993C5EDDDB1D}" type="datetime1">
              <a:rPr lang="nl-NL" smtClean="0"/>
              <a:t>21-10-2021</a:t>
            </a:fld>
            <a:endParaRPr lang="fr-FR"/>
          </a:p>
        </p:txBody>
      </p:sp>
      <p:sp>
        <p:nvSpPr>
          <p:cNvPr id="5" name="Espace réservé du pied de page 4"/>
          <p:cNvSpPr>
            <a:spLocks noGrp="1"/>
          </p:cNvSpPr>
          <p:nvPr>
            <p:ph type="ftr" sz="quarter" idx="11"/>
          </p:nvPr>
        </p:nvSpPr>
        <p:spPr>
          <a:xfrm>
            <a:off x="4165600" y="6356350"/>
            <a:ext cx="3860800" cy="501650"/>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6B62E1EB-3DFB-6D4D-B982-C7F31994C9A8}" type="slidenum">
              <a:rPr lang="fr-FR" smtClean="0"/>
              <a:t>‹#›</a:t>
            </a:fld>
            <a:endParaRPr lang="fr-FR"/>
          </a:p>
        </p:txBody>
      </p:sp>
      <p:sp>
        <p:nvSpPr>
          <p:cNvPr id="13" name="Espace réservé du texte 2"/>
          <p:cNvSpPr>
            <a:spLocks noGrp="1"/>
          </p:cNvSpPr>
          <p:nvPr>
            <p:ph type="body" idx="13" hasCustomPrompt="1"/>
          </p:nvPr>
        </p:nvSpPr>
        <p:spPr>
          <a:xfrm>
            <a:off x="-3671" y="0"/>
            <a:ext cx="1227241" cy="942258"/>
          </a:xfrm>
        </p:spPr>
        <p:txBody>
          <a:bodyPr tIns="46800" bIns="46800" anchor="ctr" anchorCtr="0">
            <a:normAutofit/>
          </a:bodyPr>
          <a:lstStyle>
            <a:lvl1pPr marL="0" indent="0" algn="ctr">
              <a:lnSpc>
                <a:spcPct val="100000"/>
              </a:lnSpc>
              <a:spcBef>
                <a:spcPts val="0"/>
              </a:spcBef>
              <a:spcAft>
                <a:spcPts val="0"/>
              </a:spcAft>
              <a:buNone/>
              <a:defRPr sz="4000" b="0" i="0">
                <a:solidFill>
                  <a:schemeClr val="tx1">
                    <a:lumMod val="50000"/>
                    <a:lumOff val="50000"/>
                  </a:schemeClr>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x</a:t>
            </a:r>
          </a:p>
        </p:txBody>
      </p:sp>
      <p:sp>
        <p:nvSpPr>
          <p:cNvPr id="12" name="Titre 1"/>
          <p:cNvSpPr>
            <a:spLocks noGrp="1"/>
          </p:cNvSpPr>
          <p:nvPr>
            <p:ph type="title"/>
          </p:nvPr>
        </p:nvSpPr>
        <p:spPr>
          <a:xfrm>
            <a:off x="1871531" y="-27384"/>
            <a:ext cx="10972800" cy="1143000"/>
          </a:xfrm>
        </p:spPr>
        <p:txBody>
          <a:bodyPr/>
          <a:lstStyle/>
          <a:p>
            <a:r>
              <a:rPr lang="fr-FR"/>
              <a:t>Cliquez et modifiez le titre</a:t>
            </a:r>
          </a:p>
        </p:txBody>
      </p:sp>
      <p:pic>
        <p:nvPicPr>
          <p:cNvPr id="15" name="Image 14" descr="CLECAT_Symbole_RGB_Pos-01.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11526" y="6453336"/>
            <a:ext cx="354853" cy="365125"/>
          </a:xfrm>
          <a:prstGeom prst="rect">
            <a:avLst/>
          </a:prstGeom>
        </p:spPr>
      </p:pic>
    </p:spTree>
    <p:extLst>
      <p:ext uri="{BB962C8B-B14F-4D97-AF65-F5344CB8AC3E}">
        <p14:creationId xmlns:p14="http://schemas.microsoft.com/office/powerpoint/2010/main" val="13930660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fld id="{2E3EE1E3-BA9F-4B9E-90B6-D2EEAFD9FF38}" type="datetime1">
              <a:rPr lang="nl-NL" smtClean="0"/>
              <a:t>21-10-2021</a:t>
            </a:fld>
            <a:endParaRPr lang="nl-NL"/>
          </a:p>
        </p:txBody>
      </p:sp>
      <p:sp>
        <p:nvSpPr>
          <p:cNvPr id="3" name="Tijdelijke aanduiding voor voettekst 4"/>
          <p:cNvSpPr>
            <a:spLocks noGrp="1"/>
          </p:cNvSpPr>
          <p:nvPr>
            <p:ph type="ftr" sz="quarter" idx="11"/>
          </p:nvPr>
        </p:nvSpPr>
        <p:spPr/>
        <p:txBody>
          <a:bodyPr/>
          <a:lstStyle>
            <a:lvl1pPr>
              <a:defRPr/>
            </a:lvl1pPr>
          </a:lstStyle>
          <a:p>
            <a:pPr>
              <a:defRPr/>
            </a:pPr>
            <a:endParaRPr lang="nl-NL"/>
          </a:p>
        </p:txBody>
      </p:sp>
      <p:pic>
        <p:nvPicPr>
          <p:cNvPr id="5" name="Image 13" descr="CLECAT_Symbole_RGB_Pos-01.png">
            <a:extLst>
              <a:ext uri="{FF2B5EF4-FFF2-40B4-BE49-F238E27FC236}">
                <a16:creationId xmlns:a16="http://schemas.microsoft.com/office/drawing/2014/main" id="{D258B69D-039A-4305-9728-1AD6C7C5820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911417" y="6453194"/>
            <a:ext cx="35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Rechte verbindingslijn 7">
            <a:extLst>
              <a:ext uri="{FF2B5EF4-FFF2-40B4-BE49-F238E27FC236}">
                <a16:creationId xmlns:a16="http://schemas.microsoft.com/office/drawing/2014/main" id="{3A83A3FD-E671-4EA5-BA50-0F77CC4F24DC}"/>
              </a:ext>
            </a:extLst>
          </p:cNvPr>
          <p:cNvCxnSpPr>
            <a:cxnSpLocks/>
          </p:cNvCxnSpPr>
          <p:nvPr userDrawn="1"/>
        </p:nvCxnSpPr>
        <p:spPr>
          <a:xfrm>
            <a:off x="0" y="1225550"/>
            <a:ext cx="1702965" cy="0"/>
          </a:xfrm>
          <a:prstGeom prst="line">
            <a:avLst/>
          </a:prstGeom>
          <a:ln w="28575">
            <a:solidFill>
              <a:srgbClr val="BE336B"/>
            </a:solidFill>
          </a:ln>
        </p:spPr>
        <p:style>
          <a:lnRef idx="1">
            <a:schemeClr val="accent1"/>
          </a:lnRef>
          <a:fillRef idx="0">
            <a:schemeClr val="accent1"/>
          </a:fillRef>
          <a:effectRef idx="0">
            <a:schemeClr val="accent1"/>
          </a:effectRef>
          <a:fontRef idx="minor">
            <a:schemeClr val="tx1"/>
          </a:fontRef>
        </p:style>
      </p:cxnSp>
      <p:pic>
        <p:nvPicPr>
          <p:cNvPr id="7" name="Picture 6" descr="Logo&#10;&#10;Description automatically generated">
            <a:extLst>
              <a:ext uri="{FF2B5EF4-FFF2-40B4-BE49-F238E27FC236}">
                <a16:creationId xmlns:a16="http://schemas.microsoft.com/office/drawing/2014/main" id="{AEFF763C-86B4-4592-8AC2-63EC37D893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07038" y="294659"/>
            <a:ext cx="1871646" cy="620898"/>
          </a:xfrm>
          <a:prstGeom prst="rect">
            <a:avLst/>
          </a:prstGeom>
        </p:spPr>
      </p:pic>
      <p:sp>
        <p:nvSpPr>
          <p:cNvPr id="8" name="Titel 8">
            <a:extLst>
              <a:ext uri="{FF2B5EF4-FFF2-40B4-BE49-F238E27FC236}">
                <a16:creationId xmlns:a16="http://schemas.microsoft.com/office/drawing/2014/main" id="{D7C4A7DD-D890-46E5-AE71-094B913DCA20}"/>
              </a:ext>
            </a:extLst>
          </p:cNvPr>
          <p:cNvSpPr txBox="1">
            <a:spLocks/>
          </p:cNvSpPr>
          <p:nvPr userDrawn="1"/>
        </p:nvSpPr>
        <p:spPr bwMode="auto">
          <a:xfrm>
            <a:off x="378685" y="294659"/>
            <a:ext cx="6948881"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b"/>
          <a:lstStyle>
            <a:lvl1pPr eaLnBrk="0" hangingPunct="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90000"/>
              </a:lnSpc>
              <a:spcBef>
                <a:spcPct val="0"/>
              </a:spcBef>
              <a:spcAft>
                <a:spcPct val="0"/>
              </a:spcAft>
              <a:buClr>
                <a:srgbClr val="31B6FD"/>
              </a:buClr>
              <a:buSzTx/>
              <a:buFont typeface="Arial" panose="020B0604020202020204" pitchFamily="34" charset="0"/>
              <a:buNone/>
              <a:tabLst/>
              <a:defRPr/>
            </a:pPr>
            <a:endParaRPr kumimoji="0" lang="en-GB" altLang="en-US" sz="2800" b="1" i="0" u="none" strike="noStrike" kern="1200" cap="none" spc="0" normalizeH="0" baseline="0" noProof="0">
              <a:ln>
                <a:noFill/>
              </a:ln>
              <a:solidFill>
                <a:srgbClr val="0F4377"/>
              </a:solidFill>
              <a:effectLst/>
              <a:uLnTx/>
              <a:uFillTx/>
              <a:latin typeface="Segoe UI Semibold" panose="020B0702040204020203" pitchFamily="34" charset="0"/>
              <a:ea typeface="Microsoft JhengHei" panose="020B0604030504040204" pitchFamily="34" charset="-120"/>
              <a:cs typeface="Segoe UI Semibold" panose="020B0702040204020203" pitchFamily="34" charset="0"/>
            </a:endParaRPr>
          </a:p>
        </p:txBody>
      </p:sp>
      <p:sp>
        <p:nvSpPr>
          <p:cNvPr id="9" name="Titre 1">
            <a:extLst>
              <a:ext uri="{FF2B5EF4-FFF2-40B4-BE49-F238E27FC236}">
                <a16:creationId xmlns:a16="http://schemas.microsoft.com/office/drawing/2014/main" id="{A5F59E0A-0717-4C0F-B815-4A668FC61B84}"/>
              </a:ext>
            </a:extLst>
          </p:cNvPr>
          <p:cNvSpPr>
            <a:spLocks noGrp="1"/>
          </p:cNvSpPr>
          <p:nvPr>
            <p:ph type="title" hasCustomPrompt="1"/>
          </p:nvPr>
        </p:nvSpPr>
        <p:spPr>
          <a:xfrm>
            <a:off x="1223570" y="24784"/>
            <a:ext cx="8128248" cy="1143000"/>
          </a:xfrm>
        </p:spPr>
        <p:txBody>
          <a:bodyPr/>
          <a:lstStyle>
            <a:lvl1pPr>
              <a:defRPr lang="fr-FR" sz="2800" b="1" kern="1200" dirty="0">
                <a:solidFill>
                  <a:srgbClr val="0F4377"/>
                </a:solidFill>
                <a:latin typeface="Segoe UI Semibold" panose="020B0702040204020203" pitchFamily="34" charset="0"/>
                <a:ea typeface="Microsoft JhengHei" panose="020B0604030504040204" pitchFamily="34" charset="-120"/>
                <a:cs typeface="Segoe UI Semibold" panose="020B0702040204020203" pitchFamily="34" charset="0"/>
              </a:defRPr>
            </a:lvl1pPr>
          </a:lstStyle>
          <a:p>
            <a:r>
              <a:rPr lang="fr-FR"/>
              <a:t>CLIQUEZ ET MODIFIEZ LE TITRE</a:t>
            </a:r>
          </a:p>
        </p:txBody>
      </p:sp>
      <p:sp>
        <p:nvSpPr>
          <p:cNvPr id="10" name="Espace réservé du contenu 2">
            <a:extLst>
              <a:ext uri="{FF2B5EF4-FFF2-40B4-BE49-F238E27FC236}">
                <a16:creationId xmlns:a16="http://schemas.microsoft.com/office/drawing/2014/main" id="{D6ACA6EC-6313-40D4-9592-1AE0C2C923CF}"/>
              </a:ext>
            </a:extLst>
          </p:cNvPr>
          <p:cNvSpPr>
            <a:spLocks noGrp="1"/>
          </p:cNvSpPr>
          <p:nvPr>
            <p:ph idx="1"/>
          </p:nvPr>
        </p:nvSpPr>
        <p:spPr>
          <a:xfrm>
            <a:off x="549414" y="1496291"/>
            <a:ext cx="9750055" cy="4754880"/>
          </a:xfrm>
        </p:spPr>
        <p:txBody>
          <a:bodyPr/>
          <a:lstStyle>
            <a:lvl1pPr>
              <a:buClr>
                <a:srgbClr val="BE006B"/>
              </a:buClr>
              <a:defRPr>
                <a:solidFill>
                  <a:srgbClr val="0F4377"/>
                </a:solidFill>
                <a:latin typeface="Arial" panose="020B0604020202020204" pitchFamily="34" charset="0"/>
                <a:cs typeface="Arial" panose="020B0604020202020204" pitchFamily="34" charset="0"/>
              </a:defRPr>
            </a:lvl1pPr>
            <a:lvl2pPr>
              <a:buClr>
                <a:srgbClr val="BE006B"/>
              </a:buClr>
              <a:defRPr>
                <a:solidFill>
                  <a:srgbClr val="0F4377"/>
                </a:solidFill>
                <a:latin typeface="Arial" panose="020B0604020202020204" pitchFamily="34" charset="0"/>
                <a:cs typeface="Arial" panose="020B0604020202020204" pitchFamily="34" charset="0"/>
              </a:defRPr>
            </a:lvl2pPr>
            <a:lvl3pPr>
              <a:buClr>
                <a:srgbClr val="BE006B"/>
              </a:buClr>
              <a:defRPr>
                <a:solidFill>
                  <a:srgbClr val="0F4377"/>
                </a:solidFill>
                <a:latin typeface="Arial" panose="020B0604020202020204" pitchFamily="34" charset="0"/>
                <a:cs typeface="Arial" panose="020B0604020202020204" pitchFamily="34" charset="0"/>
              </a:defRPr>
            </a:lvl3pPr>
            <a:lvl4pPr>
              <a:buClr>
                <a:srgbClr val="BE006B"/>
              </a:buClr>
              <a:defRPr>
                <a:solidFill>
                  <a:srgbClr val="0F4377"/>
                </a:solidFill>
                <a:latin typeface="Arial" panose="020B0604020202020204" pitchFamily="34" charset="0"/>
                <a:cs typeface="Arial" panose="020B0604020202020204" pitchFamily="34" charset="0"/>
              </a:defRPr>
            </a:lvl4pPr>
            <a:lvl5pPr>
              <a:buClr>
                <a:srgbClr val="BE006B"/>
              </a:buClr>
              <a:defRPr>
                <a:solidFill>
                  <a:srgbClr val="0F4377"/>
                </a:solidFill>
                <a:latin typeface="Arial" panose="020B0604020202020204" pitchFamily="34" charset="0"/>
                <a:cs typeface="Arial" panose="020B06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Espace réservé du numéro de diapositive 5">
            <a:extLst>
              <a:ext uri="{FF2B5EF4-FFF2-40B4-BE49-F238E27FC236}">
                <a16:creationId xmlns:a16="http://schemas.microsoft.com/office/drawing/2014/main" id="{C2941E1B-9177-4707-9618-0ED7B868BC33}"/>
              </a:ext>
            </a:extLst>
          </p:cNvPr>
          <p:cNvSpPr>
            <a:spLocks noGrp="1"/>
          </p:cNvSpPr>
          <p:nvPr>
            <p:ph type="sldNum" sz="quarter" idx="12"/>
          </p:nvPr>
        </p:nvSpPr>
        <p:spPr>
          <a:xfrm>
            <a:off x="11199284" y="6453188"/>
            <a:ext cx="381000" cy="404812"/>
          </a:xfrm>
        </p:spPr>
        <p:txBody>
          <a:bodyPr/>
          <a:lstStyle/>
          <a:p>
            <a:fld id="{6B62E1EB-3DFB-6D4D-B982-C7F31994C9A8}" type="slidenum">
              <a:rPr lang="fr-FR" smtClean="0"/>
              <a:t>‹#›</a:t>
            </a:fld>
            <a:endParaRPr lang="fr-FR"/>
          </a:p>
        </p:txBody>
      </p:sp>
      <p:sp>
        <p:nvSpPr>
          <p:cNvPr id="12" name="Espace réservé du texte 2">
            <a:extLst>
              <a:ext uri="{FF2B5EF4-FFF2-40B4-BE49-F238E27FC236}">
                <a16:creationId xmlns:a16="http://schemas.microsoft.com/office/drawing/2014/main" id="{E268E650-3E59-454E-911F-5CF6019CD288}"/>
              </a:ext>
            </a:extLst>
          </p:cNvPr>
          <p:cNvSpPr>
            <a:spLocks noGrp="1"/>
          </p:cNvSpPr>
          <p:nvPr>
            <p:ph type="body" idx="13" hasCustomPrompt="1"/>
          </p:nvPr>
        </p:nvSpPr>
        <p:spPr>
          <a:xfrm>
            <a:off x="0" y="119039"/>
            <a:ext cx="1227241" cy="942258"/>
          </a:xfrm>
        </p:spPr>
        <p:txBody>
          <a:bodyPr tIns="46800" bIns="46800" anchor="ctr" anchorCtr="0">
            <a:normAutofit/>
          </a:bodyPr>
          <a:lstStyle>
            <a:lvl1pPr marL="0" indent="0" algn="ctr">
              <a:lnSpc>
                <a:spcPct val="100000"/>
              </a:lnSpc>
              <a:spcBef>
                <a:spcPts val="0"/>
              </a:spcBef>
              <a:spcAft>
                <a:spcPts val="0"/>
              </a:spcAft>
              <a:buNone/>
              <a:defRPr sz="4000" b="0" i="0">
                <a:solidFill>
                  <a:srgbClr val="0F4377"/>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x</a:t>
            </a:r>
          </a:p>
        </p:txBody>
      </p:sp>
    </p:spTree>
    <p:extLst>
      <p:ext uri="{BB962C8B-B14F-4D97-AF65-F5344CB8AC3E}">
        <p14:creationId xmlns:p14="http://schemas.microsoft.com/office/powerpoint/2010/main" val="99095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4E84C-9CE9-4CBA-AEE1-2C178318A85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32F2EE6-530F-4F85-9E63-C5C45DCAF22C}"/>
              </a:ext>
            </a:extLst>
          </p:cNvPr>
          <p:cNvSpPr>
            <a:spLocks noGrp="1"/>
          </p:cNvSpPr>
          <p:nvPr>
            <p:ph type="dt" sz="half" idx="10"/>
          </p:nvPr>
        </p:nvSpPr>
        <p:spPr/>
        <p:txBody>
          <a:bodyPr/>
          <a:lstStyle/>
          <a:p>
            <a:pPr>
              <a:defRPr/>
            </a:pPr>
            <a:fld id="{2B7A2023-6B8A-4EF9-A56E-1117271FECF4}" type="datetime1">
              <a:rPr lang="nl-NL" smtClean="0"/>
              <a:t>21-10-2021</a:t>
            </a:fld>
            <a:endParaRPr lang="nl-NL"/>
          </a:p>
        </p:txBody>
      </p:sp>
      <p:sp>
        <p:nvSpPr>
          <p:cNvPr id="4" name="Footer Placeholder 3">
            <a:extLst>
              <a:ext uri="{FF2B5EF4-FFF2-40B4-BE49-F238E27FC236}">
                <a16:creationId xmlns:a16="http://schemas.microsoft.com/office/drawing/2014/main" id="{02ADC7BA-4695-4960-B0A0-F1CBD3AF2B55}"/>
              </a:ext>
            </a:extLst>
          </p:cNvPr>
          <p:cNvSpPr>
            <a:spLocks noGrp="1"/>
          </p:cNvSpPr>
          <p:nvPr>
            <p:ph type="ftr" sz="quarter" idx="11"/>
          </p:nvPr>
        </p:nvSpPr>
        <p:spPr/>
        <p:txBody>
          <a:bodyPr/>
          <a:lstStyle/>
          <a:p>
            <a:pPr>
              <a:defRPr/>
            </a:pPr>
            <a:endParaRPr lang="nl-NL"/>
          </a:p>
        </p:txBody>
      </p:sp>
      <p:sp>
        <p:nvSpPr>
          <p:cNvPr id="5" name="Slide Number Placeholder 4">
            <a:extLst>
              <a:ext uri="{FF2B5EF4-FFF2-40B4-BE49-F238E27FC236}">
                <a16:creationId xmlns:a16="http://schemas.microsoft.com/office/drawing/2014/main" id="{B0E41CBD-B6DB-44EB-A66A-BA3AF220DE31}"/>
              </a:ext>
            </a:extLst>
          </p:cNvPr>
          <p:cNvSpPr>
            <a:spLocks noGrp="1"/>
          </p:cNvSpPr>
          <p:nvPr>
            <p:ph type="sldNum" sz="quarter" idx="12"/>
          </p:nvPr>
        </p:nvSpPr>
        <p:spPr/>
        <p:txBody>
          <a:bodyPr/>
          <a:lstStyle/>
          <a:p>
            <a:fld id="{B086208C-FA09-4F2B-833F-745D15C40FFB}" type="slidenum">
              <a:rPr lang="nl-NL" altLang="en-US" smtClean="0"/>
              <a:pPr/>
              <a:t>‹#›</a:t>
            </a:fld>
            <a:endParaRPr lang="nl-NL" altLang="en-US"/>
          </a:p>
        </p:txBody>
      </p:sp>
    </p:spTree>
    <p:extLst>
      <p:ext uri="{BB962C8B-B14F-4D97-AF65-F5344CB8AC3E}">
        <p14:creationId xmlns:p14="http://schemas.microsoft.com/office/powerpoint/2010/main" val="4005199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apositive de titre">
    <p:spTree>
      <p:nvGrpSpPr>
        <p:cNvPr id="1" name=""/>
        <p:cNvGrpSpPr/>
        <p:nvPr/>
      </p:nvGrpSpPr>
      <p:grpSpPr>
        <a:xfrm>
          <a:off x="0" y="0"/>
          <a:ext cx="0" cy="0"/>
          <a:chOff x="0" y="0"/>
          <a:chExt cx="0" cy="0"/>
        </a:xfrm>
      </p:grpSpPr>
      <p:pic>
        <p:nvPicPr>
          <p:cNvPr id="4" name="Image 6" descr="kwest19050700010.jpg"/>
          <p:cNvPicPr>
            <a:picLocks noChangeAspect="1"/>
          </p:cNvPicPr>
          <p:nvPr userDrawn="1"/>
        </p:nvPicPr>
        <p:blipFill>
          <a:blip r:embed="rId2">
            <a:extLst>
              <a:ext uri="{28A0092B-C50C-407E-A947-70E740481C1C}">
                <a14:useLocalDpi xmlns:a14="http://schemas.microsoft.com/office/drawing/2010/main" val="0"/>
              </a:ext>
            </a:extLst>
          </a:blip>
          <a:srcRect l="502" t="2385" r="1965" b="2821"/>
          <a:stretch>
            <a:fillRect/>
          </a:stretch>
        </p:blipFill>
        <p:spPr bwMode="auto">
          <a:xfrm>
            <a:off x="0" y="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91591" y="2403480"/>
            <a:ext cx="11449049" cy="395287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pic>
        <p:nvPicPr>
          <p:cNvPr id="6" name="Image 9" descr="CLECAT_Logo-Baseline_Redraw_RGB_Pos.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69255" y="5070479"/>
            <a:ext cx="3445935" cy="100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Espace réservé de la date 3"/>
          <p:cNvSpPr txBox="1">
            <a:spLocks/>
          </p:cNvSpPr>
          <p:nvPr userDrawn="1"/>
        </p:nvSpPr>
        <p:spPr>
          <a:xfrm>
            <a:off x="764117" y="5718182"/>
            <a:ext cx="2844800" cy="501649"/>
          </a:xfrm>
          <a:prstGeom prst="rect">
            <a:avLst/>
          </a:prstGeom>
        </p:spPr>
        <p:txBody>
          <a:bodyPr lIns="0" tIns="0" rIns="0" bIns="0" anchor="ctr"/>
          <a:lstStyle>
            <a:defPPr>
              <a:defRPr lang="fr-FR"/>
            </a:defPPr>
            <a:lvl1pPr marL="0" algn="l" defTabSz="457200" rtl="0" eaLnBrk="1" latinLnBrk="0" hangingPunct="1">
              <a:defRPr sz="1200" kern="1200">
                <a:solidFill>
                  <a:schemeClr val="tx1">
                    <a:tint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D25714E3-A014-1D4F-A6C3-730C9503A4AE}" type="datetime1">
              <a:rPr lang="fr-BE" sz="1157" smtClean="0"/>
              <a:pPr fontAlgn="auto">
                <a:spcBef>
                  <a:spcPts val="0"/>
                </a:spcBef>
                <a:spcAft>
                  <a:spcPts val="0"/>
                </a:spcAft>
                <a:defRPr/>
              </a:pPr>
              <a:t>21-10-21</a:t>
            </a:fld>
            <a:endParaRPr lang="fr-FR" sz="1157"/>
          </a:p>
        </p:txBody>
      </p:sp>
      <p:sp>
        <p:nvSpPr>
          <p:cNvPr id="2" name="Titre 1"/>
          <p:cNvSpPr>
            <a:spLocks noGrp="1"/>
          </p:cNvSpPr>
          <p:nvPr>
            <p:ph type="ctrTitle"/>
          </p:nvPr>
        </p:nvSpPr>
        <p:spPr>
          <a:xfrm>
            <a:off x="764782" y="2594107"/>
            <a:ext cx="10651241" cy="1197219"/>
          </a:xfrm>
        </p:spPr>
        <p:txBody>
          <a:bodyPr anchor="b" anchorCtr="0"/>
          <a:lstStyle>
            <a:lvl1pPr>
              <a:lnSpc>
                <a:spcPts val="3415"/>
              </a:lnSpc>
              <a:defRPr sz="3472" b="1" i="0" baseline="0">
                <a:solidFill>
                  <a:srgbClr val="0F4377"/>
                </a:solidFill>
              </a:defRPr>
            </a:lvl1pPr>
          </a:lstStyle>
          <a:p>
            <a:r>
              <a:rPr lang="fr-FR"/>
              <a:t>Cliquez et modifiez le titre</a:t>
            </a:r>
          </a:p>
        </p:txBody>
      </p:sp>
      <p:sp>
        <p:nvSpPr>
          <p:cNvPr id="3" name="Sous-titre 2"/>
          <p:cNvSpPr>
            <a:spLocks noGrp="1"/>
          </p:cNvSpPr>
          <p:nvPr>
            <p:ph type="subTitle" idx="1"/>
          </p:nvPr>
        </p:nvSpPr>
        <p:spPr>
          <a:xfrm>
            <a:off x="764789" y="4005068"/>
            <a:ext cx="10651241" cy="993160"/>
          </a:xfrm>
        </p:spPr>
        <p:txBody>
          <a:bodyPr anchor="t">
            <a:normAutofit/>
          </a:bodyPr>
          <a:lstStyle>
            <a:lvl1pPr marL="0" indent="0" algn="l">
              <a:lnSpc>
                <a:spcPts val="2449"/>
              </a:lnSpc>
              <a:spcBef>
                <a:spcPts val="0"/>
              </a:spcBef>
              <a:spcAft>
                <a:spcPts val="0"/>
              </a:spcAft>
              <a:buNone/>
              <a:defRPr sz="2315" b="0" i="1" cap="all" baseline="0">
                <a:solidFill>
                  <a:srgbClr val="707070"/>
                </a:solidFill>
              </a:defRPr>
            </a:lvl1pPr>
            <a:lvl2pPr marL="440930" indent="0" algn="ctr">
              <a:buNone/>
              <a:defRPr>
                <a:solidFill>
                  <a:schemeClr val="tx1">
                    <a:tint val="75000"/>
                  </a:schemeClr>
                </a:solidFill>
              </a:defRPr>
            </a:lvl2pPr>
            <a:lvl3pPr marL="881862" indent="0" algn="ctr">
              <a:buNone/>
              <a:defRPr>
                <a:solidFill>
                  <a:schemeClr val="tx1">
                    <a:tint val="75000"/>
                  </a:schemeClr>
                </a:solidFill>
              </a:defRPr>
            </a:lvl3pPr>
            <a:lvl4pPr marL="1322791" indent="0" algn="ctr">
              <a:buNone/>
              <a:defRPr>
                <a:solidFill>
                  <a:schemeClr val="tx1">
                    <a:tint val="75000"/>
                  </a:schemeClr>
                </a:solidFill>
              </a:defRPr>
            </a:lvl4pPr>
            <a:lvl5pPr marL="1763721" indent="0" algn="ctr">
              <a:buNone/>
              <a:defRPr>
                <a:solidFill>
                  <a:schemeClr val="tx1">
                    <a:tint val="75000"/>
                  </a:schemeClr>
                </a:solidFill>
              </a:defRPr>
            </a:lvl5pPr>
            <a:lvl6pPr marL="2204650" indent="0" algn="ctr">
              <a:buNone/>
              <a:defRPr>
                <a:solidFill>
                  <a:schemeClr val="tx1">
                    <a:tint val="75000"/>
                  </a:schemeClr>
                </a:solidFill>
              </a:defRPr>
            </a:lvl6pPr>
            <a:lvl7pPr marL="2645583" indent="0" algn="ctr">
              <a:buNone/>
              <a:defRPr>
                <a:solidFill>
                  <a:schemeClr val="tx1">
                    <a:tint val="75000"/>
                  </a:schemeClr>
                </a:solidFill>
              </a:defRPr>
            </a:lvl7pPr>
            <a:lvl8pPr marL="3086512" indent="0" algn="ctr">
              <a:buNone/>
              <a:defRPr>
                <a:solidFill>
                  <a:schemeClr val="tx1">
                    <a:tint val="75000"/>
                  </a:schemeClr>
                </a:solidFill>
              </a:defRPr>
            </a:lvl8pPr>
            <a:lvl9pPr marL="3527444" indent="0" algn="ctr">
              <a:buNone/>
              <a:defRPr>
                <a:solidFill>
                  <a:schemeClr val="tx1">
                    <a:tint val="75000"/>
                  </a:schemeClr>
                </a:solidFill>
              </a:defRPr>
            </a:lvl9pPr>
          </a:lstStyle>
          <a:p>
            <a:r>
              <a:rPr lang="fr-FR"/>
              <a:t>Cliquez pour modifier le style des sous-titres du masque</a:t>
            </a:r>
          </a:p>
        </p:txBody>
      </p:sp>
      <p:pic>
        <p:nvPicPr>
          <p:cNvPr id="12" name="Image 11" descr="Clecat_icone-02.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4786" y="5463874"/>
            <a:ext cx="3835812" cy="224577"/>
          </a:xfrm>
          <a:prstGeom prst="rect">
            <a:avLst/>
          </a:prstGeom>
        </p:spPr>
      </p:pic>
    </p:spTree>
    <p:extLst>
      <p:ext uri="{BB962C8B-B14F-4D97-AF65-F5344CB8AC3E}">
        <p14:creationId xmlns:p14="http://schemas.microsoft.com/office/powerpoint/2010/main" val="210911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bwMode="auto">
          <a:xfrm>
            <a:off x="838201" y="914400"/>
            <a:ext cx="10541000" cy="609600"/>
          </a:xfrm>
          <a:prstGeom prst="rect">
            <a:avLst/>
          </a:prstGeom>
          <a:noFill/>
          <a:ln w="9525">
            <a:noFill/>
            <a:miter lim="800000"/>
            <a:headEnd/>
            <a:tailEnd/>
          </a:ln>
        </p:spPr>
        <p:txBody>
          <a:bodyPr/>
          <a:lstStyle/>
          <a:p>
            <a:pPr lvl="0"/>
            <a:r>
              <a:rPr lang="en-US"/>
              <a:t>Click to edit Master title style</a:t>
            </a:r>
          </a:p>
        </p:txBody>
      </p:sp>
      <p:sp>
        <p:nvSpPr>
          <p:cNvPr id="3" name="Content Placeholder 2"/>
          <p:cNvSpPr>
            <a:spLocks noGrp="1"/>
          </p:cNvSpPr>
          <p:nvPr>
            <p:ph idx="1"/>
          </p:nvPr>
        </p:nvSpPr>
        <p:spPr>
          <a:xfrm>
            <a:off x="838200" y="1600200"/>
            <a:ext cx="10541003"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6A723F69-95CC-409C-B841-AA43D95F9F85}" type="slidenum">
              <a:rPr lang="en-US"/>
              <a:pPr>
                <a:defRPr/>
              </a:pPr>
              <a:t>‹#›</a:t>
            </a:fld>
            <a:endParaRPr lang="en-US"/>
          </a:p>
        </p:txBody>
      </p:sp>
    </p:spTree>
    <p:extLst>
      <p:ext uri="{BB962C8B-B14F-4D97-AF65-F5344CB8AC3E}">
        <p14:creationId xmlns:p14="http://schemas.microsoft.com/office/powerpoint/2010/main" val="63601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4F50A6-55E4-4D58-A40E-E383B59C911F}" type="datetimeFigureOut">
              <a:rPr lang="en-GB" smtClean="0"/>
              <a:t>21/10/2021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50F489F-7990-43B9-A211-744C037022D9}" type="slidenum">
              <a:rPr lang="en-GB" smtClean="0"/>
              <a:t>‹#›</a:t>
            </a:fld>
            <a:endParaRPr lang="en-GB"/>
          </a:p>
        </p:txBody>
      </p:sp>
    </p:spTree>
    <p:extLst>
      <p:ext uri="{BB962C8B-B14F-4D97-AF65-F5344CB8AC3E}">
        <p14:creationId xmlns:p14="http://schemas.microsoft.com/office/powerpoint/2010/main" val="1006777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En-tête de section_boat">
    <p:spTree>
      <p:nvGrpSpPr>
        <p:cNvPr id="1" name=""/>
        <p:cNvGrpSpPr/>
        <p:nvPr/>
      </p:nvGrpSpPr>
      <p:grpSpPr>
        <a:xfrm>
          <a:off x="0" y="0"/>
          <a:ext cx="0" cy="0"/>
          <a:chOff x="0" y="0"/>
          <a:chExt cx="0" cy="0"/>
        </a:xfrm>
      </p:grpSpPr>
      <p:pic>
        <p:nvPicPr>
          <p:cNvPr id="4" name="Image 6"/>
          <p:cNvPicPr>
            <a:picLocks noChangeAspect="1"/>
          </p:cNvPicPr>
          <p:nvPr userDrawn="1"/>
        </p:nvPicPr>
        <p:blipFill>
          <a:blip r:embed="rId2">
            <a:extLst>
              <a:ext uri="{28A0092B-C50C-407E-A947-70E740481C1C}">
                <a14:useLocalDpi xmlns:a14="http://schemas.microsoft.com/office/drawing/2010/main" val="0"/>
              </a:ext>
            </a:extLst>
          </a:blip>
          <a:srcRect l="18286" t="12874" r="9158" b="4678"/>
          <a:stretch>
            <a:fillRect/>
          </a:stretch>
        </p:blipFill>
        <p:spPr bwMode="auto">
          <a:xfrm>
            <a:off x="0" y="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91591" y="2403480"/>
            <a:ext cx="11449049" cy="395287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Titre 1"/>
          <p:cNvSpPr>
            <a:spLocks noGrp="1"/>
          </p:cNvSpPr>
          <p:nvPr>
            <p:ph type="title"/>
          </p:nvPr>
        </p:nvSpPr>
        <p:spPr>
          <a:xfrm>
            <a:off x="623398" y="3709924"/>
            <a:ext cx="8848572" cy="1436709"/>
          </a:xfrm>
        </p:spPr>
        <p:txBody>
          <a:bodyPr anchor="t" anchorCtr="0"/>
          <a:lstStyle>
            <a:lvl1pPr algn="l">
              <a:lnSpc>
                <a:spcPts val="3511"/>
              </a:lnSpc>
              <a:defRPr sz="3857" b="1" cap="all" baseline="0">
                <a:solidFill>
                  <a:srgbClr val="00A8BA"/>
                </a:solidFill>
              </a:defRPr>
            </a:lvl1pPr>
          </a:lstStyle>
          <a:p>
            <a:r>
              <a:rPr lang="fr-FR"/>
              <a:t>Cliquez et modifiez le titre</a:t>
            </a:r>
          </a:p>
        </p:txBody>
      </p:sp>
      <p:sp>
        <p:nvSpPr>
          <p:cNvPr id="3" name="Espace réservé du texte 2"/>
          <p:cNvSpPr>
            <a:spLocks noGrp="1"/>
          </p:cNvSpPr>
          <p:nvPr>
            <p:ph type="body" idx="1"/>
          </p:nvPr>
        </p:nvSpPr>
        <p:spPr>
          <a:xfrm>
            <a:off x="623402" y="2629026"/>
            <a:ext cx="8507583" cy="788479"/>
          </a:xfrm>
        </p:spPr>
        <p:txBody>
          <a:bodyPr anchor="b"/>
          <a:lstStyle>
            <a:lvl1pPr marL="0" indent="0">
              <a:lnSpc>
                <a:spcPts val="2160"/>
              </a:lnSpc>
              <a:spcBef>
                <a:spcPts val="0"/>
              </a:spcBef>
              <a:spcAft>
                <a:spcPts val="0"/>
              </a:spcAft>
              <a:buNone/>
              <a:defRPr sz="1929" b="0" i="1" cap="all" baseline="0">
                <a:solidFill>
                  <a:srgbClr val="737373"/>
                </a:solidFil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pic>
        <p:nvPicPr>
          <p:cNvPr id="7" name="Imag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4786" y="5909469"/>
            <a:ext cx="3835812" cy="224576"/>
          </a:xfrm>
          <a:prstGeom prst="rect">
            <a:avLst/>
          </a:prstGeom>
        </p:spPr>
      </p:pic>
    </p:spTree>
    <p:extLst>
      <p:ext uri="{BB962C8B-B14F-4D97-AF65-F5344CB8AC3E}">
        <p14:creationId xmlns:p14="http://schemas.microsoft.com/office/powerpoint/2010/main" val="2565503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2_En-tête de section_truck">
    <p:spTree>
      <p:nvGrpSpPr>
        <p:cNvPr id="1" name=""/>
        <p:cNvGrpSpPr/>
        <p:nvPr/>
      </p:nvGrpSpPr>
      <p:grpSpPr>
        <a:xfrm>
          <a:off x="0" y="0"/>
          <a:ext cx="0" cy="0"/>
          <a:chOff x="0" y="0"/>
          <a:chExt cx="0" cy="0"/>
        </a:xfrm>
      </p:grpSpPr>
      <p:pic>
        <p:nvPicPr>
          <p:cNvPr id="4" name="Image 6" descr="shutterstock_113234125.jpg"/>
          <p:cNvPicPr>
            <a:picLocks noChangeAspect="1"/>
          </p:cNvPicPr>
          <p:nvPr userDrawn="1"/>
        </p:nvPicPr>
        <p:blipFill>
          <a:blip r:embed="rId2">
            <a:extLst>
              <a:ext uri="{28A0092B-C50C-407E-A947-70E740481C1C}">
                <a14:useLocalDpi xmlns:a14="http://schemas.microsoft.com/office/drawing/2010/main" val="0"/>
              </a:ext>
            </a:extLst>
          </a:blip>
          <a:srcRect l="2493" t="3302" r="11922" b="417"/>
          <a:stretch>
            <a:fillRect/>
          </a:stretch>
        </p:blipFill>
        <p:spPr bwMode="auto">
          <a:xfrm>
            <a:off x="0" y="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91591" y="2403480"/>
            <a:ext cx="11449049" cy="395287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Titre 1"/>
          <p:cNvSpPr>
            <a:spLocks noGrp="1"/>
          </p:cNvSpPr>
          <p:nvPr>
            <p:ph type="title"/>
          </p:nvPr>
        </p:nvSpPr>
        <p:spPr>
          <a:xfrm>
            <a:off x="623398" y="3709924"/>
            <a:ext cx="8848572" cy="1436709"/>
          </a:xfrm>
        </p:spPr>
        <p:txBody>
          <a:bodyPr anchor="t" anchorCtr="0"/>
          <a:lstStyle>
            <a:lvl1pPr algn="l">
              <a:lnSpc>
                <a:spcPts val="3511"/>
              </a:lnSpc>
              <a:defRPr sz="3857" b="1" cap="all" baseline="0">
                <a:solidFill>
                  <a:srgbClr val="BE006B"/>
                </a:solidFill>
              </a:defRPr>
            </a:lvl1pPr>
          </a:lstStyle>
          <a:p>
            <a:r>
              <a:rPr lang="fr-FR"/>
              <a:t>Cliquez et modifiez le titre</a:t>
            </a:r>
          </a:p>
        </p:txBody>
      </p:sp>
      <p:sp>
        <p:nvSpPr>
          <p:cNvPr id="3" name="Espace réservé du texte 2"/>
          <p:cNvSpPr>
            <a:spLocks noGrp="1"/>
          </p:cNvSpPr>
          <p:nvPr>
            <p:ph type="body" idx="1"/>
          </p:nvPr>
        </p:nvSpPr>
        <p:spPr>
          <a:xfrm>
            <a:off x="623402" y="2629026"/>
            <a:ext cx="8507583" cy="788479"/>
          </a:xfrm>
        </p:spPr>
        <p:txBody>
          <a:bodyPr anchor="b"/>
          <a:lstStyle>
            <a:lvl1pPr marL="0" indent="0">
              <a:lnSpc>
                <a:spcPts val="2160"/>
              </a:lnSpc>
              <a:buNone/>
              <a:defRPr sz="1929" b="0" i="1" cap="all" baseline="0">
                <a:solidFill>
                  <a:srgbClr val="737373"/>
                </a:solidFil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pic>
        <p:nvPicPr>
          <p:cNvPr id="8" name="Imag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4789" y="5909469"/>
            <a:ext cx="3835796" cy="224576"/>
          </a:xfrm>
          <a:prstGeom prst="rect">
            <a:avLst/>
          </a:prstGeom>
        </p:spPr>
      </p:pic>
    </p:spTree>
    <p:extLst>
      <p:ext uri="{BB962C8B-B14F-4D97-AF65-F5344CB8AC3E}">
        <p14:creationId xmlns:p14="http://schemas.microsoft.com/office/powerpoint/2010/main" val="786885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6_En-tête de section_airplane">
    <p:spTree>
      <p:nvGrpSpPr>
        <p:cNvPr id="1" name=""/>
        <p:cNvGrpSpPr/>
        <p:nvPr/>
      </p:nvGrpSpPr>
      <p:grpSpPr>
        <a:xfrm>
          <a:off x="0" y="0"/>
          <a:ext cx="0" cy="0"/>
          <a:chOff x="0" y="0"/>
          <a:chExt cx="0" cy="0"/>
        </a:xfrm>
      </p:grpSpPr>
      <p:pic>
        <p:nvPicPr>
          <p:cNvPr id="4" name="Image 6" descr="shutterstock_262863671.jpg"/>
          <p:cNvPicPr>
            <a:picLocks noChangeAspect="1"/>
          </p:cNvPicPr>
          <p:nvPr userDrawn="1"/>
        </p:nvPicPr>
        <p:blipFill>
          <a:blip r:embed="rId2">
            <a:extLst>
              <a:ext uri="{28A0092B-C50C-407E-A947-70E740481C1C}">
                <a14:useLocalDpi xmlns:a14="http://schemas.microsoft.com/office/drawing/2010/main" val="0"/>
              </a:ext>
            </a:extLst>
          </a:blip>
          <a:srcRect l="7259" r="7259"/>
          <a:stretch>
            <a:fillRect/>
          </a:stretch>
        </p:blipFill>
        <p:spPr bwMode="auto">
          <a:xfrm>
            <a:off x="0" y="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91591" y="2403480"/>
            <a:ext cx="11449049" cy="395287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Titre 1"/>
          <p:cNvSpPr>
            <a:spLocks noGrp="1"/>
          </p:cNvSpPr>
          <p:nvPr>
            <p:ph type="title"/>
          </p:nvPr>
        </p:nvSpPr>
        <p:spPr>
          <a:xfrm>
            <a:off x="623398" y="3709924"/>
            <a:ext cx="8848572" cy="1436709"/>
          </a:xfrm>
        </p:spPr>
        <p:txBody>
          <a:bodyPr anchor="t" anchorCtr="0"/>
          <a:lstStyle>
            <a:lvl1pPr algn="l">
              <a:lnSpc>
                <a:spcPts val="3511"/>
              </a:lnSpc>
              <a:defRPr sz="3857" b="1" cap="all" baseline="0">
                <a:solidFill>
                  <a:srgbClr val="00A8BA"/>
                </a:solidFill>
              </a:defRPr>
            </a:lvl1pPr>
          </a:lstStyle>
          <a:p>
            <a:r>
              <a:rPr lang="fr-FR"/>
              <a:t>Cliquez et modifiez le titre</a:t>
            </a:r>
          </a:p>
        </p:txBody>
      </p:sp>
      <p:sp>
        <p:nvSpPr>
          <p:cNvPr id="3" name="Espace réservé du texte 2"/>
          <p:cNvSpPr>
            <a:spLocks noGrp="1"/>
          </p:cNvSpPr>
          <p:nvPr>
            <p:ph type="body" idx="1"/>
          </p:nvPr>
        </p:nvSpPr>
        <p:spPr>
          <a:xfrm>
            <a:off x="623402" y="2629026"/>
            <a:ext cx="8507583" cy="788479"/>
          </a:xfrm>
        </p:spPr>
        <p:txBody>
          <a:bodyPr anchor="b"/>
          <a:lstStyle>
            <a:lvl1pPr marL="0" indent="0">
              <a:lnSpc>
                <a:spcPts val="2160"/>
              </a:lnSpc>
              <a:buNone/>
              <a:defRPr sz="1929" b="0" i="1" cap="all" baseline="0">
                <a:solidFill>
                  <a:srgbClr val="737373"/>
                </a:solidFil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pic>
        <p:nvPicPr>
          <p:cNvPr id="7" name="Imag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4789" y="5909469"/>
            <a:ext cx="3835796" cy="224576"/>
          </a:xfrm>
          <a:prstGeom prst="rect">
            <a:avLst/>
          </a:prstGeom>
        </p:spPr>
      </p:pic>
    </p:spTree>
    <p:extLst>
      <p:ext uri="{BB962C8B-B14F-4D97-AF65-F5344CB8AC3E}">
        <p14:creationId xmlns:p14="http://schemas.microsoft.com/office/powerpoint/2010/main" val="4029701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4_En-tête de section_train">
    <p:spTree>
      <p:nvGrpSpPr>
        <p:cNvPr id="1" name=""/>
        <p:cNvGrpSpPr/>
        <p:nvPr/>
      </p:nvGrpSpPr>
      <p:grpSpPr>
        <a:xfrm>
          <a:off x="0" y="0"/>
          <a:ext cx="0" cy="0"/>
          <a:chOff x="0" y="0"/>
          <a:chExt cx="0" cy="0"/>
        </a:xfrm>
      </p:grpSpPr>
      <p:pic>
        <p:nvPicPr>
          <p:cNvPr id="4" name="Image 6" descr="shutterstock_71133007.jpg"/>
          <p:cNvPicPr>
            <a:picLocks noChangeAspect="1"/>
          </p:cNvPicPr>
          <p:nvPr userDrawn="1"/>
        </p:nvPicPr>
        <p:blipFill>
          <a:blip r:embed="rId2">
            <a:extLst>
              <a:ext uri="{28A0092B-C50C-407E-A947-70E740481C1C}">
                <a14:useLocalDpi xmlns:a14="http://schemas.microsoft.com/office/drawing/2010/main" val="0"/>
              </a:ext>
            </a:extLst>
          </a:blip>
          <a:srcRect l="12270" t="12271" r="12271" b="2838"/>
          <a:stretch>
            <a:fillRect/>
          </a:stretch>
        </p:blipFill>
        <p:spPr bwMode="auto">
          <a:xfrm>
            <a:off x="0" y="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91591" y="2403480"/>
            <a:ext cx="11449049" cy="395287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Titre 1"/>
          <p:cNvSpPr>
            <a:spLocks noGrp="1"/>
          </p:cNvSpPr>
          <p:nvPr>
            <p:ph type="title"/>
          </p:nvPr>
        </p:nvSpPr>
        <p:spPr>
          <a:xfrm>
            <a:off x="623398" y="3709924"/>
            <a:ext cx="8848572" cy="1436709"/>
          </a:xfrm>
        </p:spPr>
        <p:txBody>
          <a:bodyPr anchor="t" anchorCtr="0"/>
          <a:lstStyle>
            <a:lvl1pPr algn="l">
              <a:lnSpc>
                <a:spcPts val="3511"/>
              </a:lnSpc>
              <a:defRPr sz="3857" b="1" cap="all" baseline="0">
                <a:solidFill>
                  <a:srgbClr val="BE006B"/>
                </a:solidFill>
              </a:defRPr>
            </a:lvl1pPr>
          </a:lstStyle>
          <a:p>
            <a:r>
              <a:rPr lang="fr-FR"/>
              <a:t>Cliquez et modifiez le titre</a:t>
            </a:r>
          </a:p>
        </p:txBody>
      </p:sp>
      <p:sp>
        <p:nvSpPr>
          <p:cNvPr id="3" name="Espace réservé du texte 2"/>
          <p:cNvSpPr>
            <a:spLocks noGrp="1"/>
          </p:cNvSpPr>
          <p:nvPr>
            <p:ph type="body" idx="1"/>
          </p:nvPr>
        </p:nvSpPr>
        <p:spPr>
          <a:xfrm>
            <a:off x="623402" y="2629026"/>
            <a:ext cx="8507583" cy="788479"/>
          </a:xfrm>
        </p:spPr>
        <p:txBody>
          <a:bodyPr anchor="b"/>
          <a:lstStyle>
            <a:lvl1pPr marL="0" indent="0">
              <a:lnSpc>
                <a:spcPts val="2160"/>
              </a:lnSpc>
              <a:buNone/>
              <a:defRPr sz="1929" b="0" i="1" cap="all" baseline="0">
                <a:solidFill>
                  <a:srgbClr val="737373"/>
                </a:solidFil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pic>
        <p:nvPicPr>
          <p:cNvPr id="7" name="Imag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4789" y="5909469"/>
            <a:ext cx="3835796" cy="224576"/>
          </a:xfrm>
          <a:prstGeom prst="rect">
            <a:avLst/>
          </a:prstGeom>
        </p:spPr>
      </p:pic>
    </p:spTree>
    <p:extLst>
      <p:ext uri="{BB962C8B-B14F-4D97-AF65-F5344CB8AC3E}">
        <p14:creationId xmlns:p14="http://schemas.microsoft.com/office/powerpoint/2010/main" val="2858704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tête de section">
    <p:spTree>
      <p:nvGrpSpPr>
        <p:cNvPr id="1" name=""/>
        <p:cNvGrpSpPr/>
        <p:nvPr/>
      </p:nvGrpSpPr>
      <p:grpSpPr>
        <a:xfrm>
          <a:off x="0" y="0"/>
          <a:ext cx="0" cy="0"/>
          <a:chOff x="0" y="0"/>
          <a:chExt cx="0" cy="0"/>
        </a:xfrm>
      </p:grpSpPr>
      <p:sp>
        <p:nvSpPr>
          <p:cNvPr id="4" name="Rectangle 3"/>
          <p:cNvSpPr/>
          <p:nvPr userDrawn="1"/>
        </p:nvSpPr>
        <p:spPr>
          <a:xfrm>
            <a:off x="0" y="3"/>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fr-FR" sz="1737"/>
              <a:t>v</a:t>
            </a:r>
          </a:p>
        </p:txBody>
      </p:sp>
      <p:sp>
        <p:nvSpPr>
          <p:cNvPr id="5" name="Rectangle 4"/>
          <p:cNvSpPr/>
          <p:nvPr userDrawn="1"/>
        </p:nvSpPr>
        <p:spPr>
          <a:xfrm>
            <a:off x="391591" y="2403480"/>
            <a:ext cx="11449049" cy="3952875"/>
          </a:xfrm>
          <a:prstGeom prst="rect">
            <a:avLst/>
          </a:prstGeom>
          <a:solidFill>
            <a:srgbClr val="7DAD2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Titre 1"/>
          <p:cNvSpPr>
            <a:spLocks noGrp="1"/>
          </p:cNvSpPr>
          <p:nvPr>
            <p:ph type="title"/>
          </p:nvPr>
        </p:nvSpPr>
        <p:spPr>
          <a:xfrm>
            <a:off x="623398" y="3709924"/>
            <a:ext cx="8848572" cy="1436709"/>
          </a:xfrm>
        </p:spPr>
        <p:txBody>
          <a:bodyPr anchor="t" anchorCtr="0"/>
          <a:lstStyle>
            <a:lvl1pPr algn="l">
              <a:lnSpc>
                <a:spcPts val="3511"/>
              </a:lnSpc>
              <a:defRPr sz="3857" b="1" cap="all" baseline="0">
                <a:solidFill>
                  <a:srgbClr val="FFFFFF"/>
                </a:solidFill>
              </a:defRPr>
            </a:lvl1pPr>
          </a:lstStyle>
          <a:p>
            <a:r>
              <a:rPr lang="fr-FR"/>
              <a:t>Cliquez et modifiez le titre</a:t>
            </a:r>
          </a:p>
        </p:txBody>
      </p:sp>
      <p:sp>
        <p:nvSpPr>
          <p:cNvPr id="3" name="Espace réservé du texte 2"/>
          <p:cNvSpPr>
            <a:spLocks noGrp="1"/>
          </p:cNvSpPr>
          <p:nvPr>
            <p:ph type="body" idx="1"/>
          </p:nvPr>
        </p:nvSpPr>
        <p:spPr>
          <a:xfrm>
            <a:off x="623402" y="2629026"/>
            <a:ext cx="8507583" cy="788479"/>
          </a:xfrm>
        </p:spPr>
        <p:txBody>
          <a:bodyPr anchor="b"/>
          <a:lstStyle>
            <a:lvl1pPr marL="0" indent="0">
              <a:lnSpc>
                <a:spcPts val="2160"/>
              </a:lnSpc>
              <a:spcBef>
                <a:spcPts val="0"/>
              </a:spcBef>
              <a:spcAft>
                <a:spcPts val="0"/>
              </a:spcAft>
              <a:buNone/>
              <a:defRPr sz="1929" b="0" i="1" cap="all" baseline="0">
                <a:solidFill>
                  <a:srgbClr val="FFFFFF">
                    <a:alpha val="50000"/>
                  </a:srgbClr>
                </a:solidFil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4789" y="5909469"/>
            <a:ext cx="3835796" cy="224576"/>
          </a:xfrm>
          <a:prstGeom prst="rect">
            <a:avLst/>
          </a:prstGeom>
        </p:spPr>
      </p:pic>
    </p:spTree>
    <p:extLst>
      <p:ext uri="{BB962C8B-B14F-4D97-AF65-F5344CB8AC3E}">
        <p14:creationId xmlns:p14="http://schemas.microsoft.com/office/powerpoint/2010/main" val="2266409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5_En-tête de section">
    <p:spTree>
      <p:nvGrpSpPr>
        <p:cNvPr id="1" name=""/>
        <p:cNvGrpSpPr/>
        <p:nvPr/>
      </p:nvGrpSpPr>
      <p:grpSpPr>
        <a:xfrm>
          <a:off x="0" y="0"/>
          <a:ext cx="0" cy="0"/>
          <a:chOff x="0" y="0"/>
          <a:chExt cx="0" cy="0"/>
        </a:xfrm>
      </p:grpSpPr>
      <p:sp>
        <p:nvSpPr>
          <p:cNvPr id="4" name="Rectangle 3"/>
          <p:cNvSpPr/>
          <p:nvPr userDrawn="1"/>
        </p:nvSpPr>
        <p:spPr>
          <a:xfrm>
            <a:off x="0" y="3"/>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5" name="Rectangle 4"/>
          <p:cNvSpPr/>
          <p:nvPr userDrawn="1"/>
        </p:nvSpPr>
        <p:spPr>
          <a:xfrm>
            <a:off x="391591" y="2403480"/>
            <a:ext cx="11449049" cy="3952875"/>
          </a:xfrm>
          <a:prstGeom prst="rect">
            <a:avLst/>
          </a:prstGeom>
          <a:solidFill>
            <a:srgbClr val="AE005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Titre 1"/>
          <p:cNvSpPr>
            <a:spLocks noGrp="1"/>
          </p:cNvSpPr>
          <p:nvPr>
            <p:ph type="title"/>
          </p:nvPr>
        </p:nvSpPr>
        <p:spPr>
          <a:xfrm>
            <a:off x="623398" y="3709924"/>
            <a:ext cx="8848572" cy="1436709"/>
          </a:xfrm>
        </p:spPr>
        <p:txBody>
          <a:bodyPr anchor="t" anchorCtr="0"/>
          <a:lstStyle>
            <a:lvl1pPr algn="l">
              <a:lnSpc>
                <a:spcPts val="3511"/>
              </a:lnSpc>
              <a:defRPr sz="3857" b="1" cap="all" baseline="0">
                <a:solidFill>
                  <a:srgbClr val="FFFFFF"/>
                </a:solidFill>
              </a:defRPr>
            </a:lvl1pPr>
          </a:lstStyle>
          <a:p>
            <a:r>
              <a:rPr lang="fr-FR"/>
              <a:t>Cliquez et modifiez le titre</a:t>
            </a:r>
          </a:p>
        </p:txBody>
      </p:sp>
      <p:sp>
        <p:nvSpPr>
          <p:cNvPr id="3" name="Espace réservé du texte 2"/>
          <p:cNvSpPr>
            <a:spLocks noGrp="1"/>
          </p:cNvSpPr>
          <p:nvPr>
            <p:ph type="body" idx="1"/>
          </p:nvPr>
        </p:nvSpPr>
        <p:spPr>
          <a:xfrm>
            <a:off x="623402" y="2629026"/>
            <a:ext cx="8507583" cy="788479"/>
          </a:xfrm>
        </p:spPr>
        <p:txBody>
          <a:bodyPr anchor="b"/>
          <a:lstStyle>
            <a:lvl1pPr marL="0" indent="0">
              <a:lnSpc>
                <a:spcPts val="2160"/>
              </a:lnSpc>
              <a:spcBef>
                <a:spcPts val="0"/>
              </a:spcBef>
              <a:spcAft>
                <a:spcPts val="0"/>
              </a:spcAft>
              <a:buNone/>
              <a:defRPr sz="1929" b="0" i="1" cap="all" baseline="0">
                <a:solidFill>
                  <a:srgbClr val="FFFFFF">
                    <a:alpha val="50000"/>
                  </a:srgbClr>
                </a:solidFil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4789" y="5909469"/>
            <a:ext cx="3835796" cy="224576"/>
          </a:xfrm>
          <a:prstGeom prst="rect">
            <a:avLst/>
          </a:prstGeom>
        </p:spPr>
      </p:pic>
    </p:spTree>
    <p:extLst>
      <p:ext uri="{BB962C8B-B14F-4D97-AF65-F5344CB8AC3E}">
        <p14:creationId xmlns:p14="http://schemas.microsoft.com/office/powerpoint/2010/main" val="3700691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249956" y="1115617"/>
            <a:ext cx="10366389" cy="524073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3" name="Espace réservé du texte 2"/>
          <p:cNvSpPr>
            <a:spLocks noGrp="1"/>
          </p:cNvSpPr>
          <p:nvPr>
            <p:ph type="body" idx="13"/>
          </p:nvPr>
        </p:nvSpPr>
        <p:spPr>
          <a:xfrm>
            <a:off x="-3669" y="8"/>
            <a:ext cx="1227241" cy="942257"/>
          </a:xfrm>
        </p:spPr>
        <p:txBody>
          <a:bodyPr tIns="46800" bIns="46800">
            <a:normAutofit/>
          </a:bodyPr>
          <a:lstStyle>
            <a:lvl1pPr marL="0" indent="0" algn="ctr">
              <a:lnSpc>
                <a:spcPct val="100000"/>
              </a:lnSpc>
              <a:spcBef>
                <a:spcPts val="0"/>
              </a:spcBef>
              <a:spcAft>
                <a:spcPts val="0"/>
              </a:spcAft>
              <a:buNone/>
              <a:defRPr sz="3857" b="0" i="0">
                <a:solidFill>
                  <a:schemeClr val="tx1">
                    <a:lumMod val="50000"/>
                    <a:lumOff val="50000"/>
                  </a:schemeClr>
                </a:solidFill>
                <a:latin typeface="Arial"/>
                <a:cs typeface="Arial"/>
              </a:defRPr>
            </a:lvl1pPr>
            <a:lvl2pPr marL="440930" indent="0">
              <a:buNone/>
              <a:defRPr sz="1737">
                <a:solidFill>
                  <a:schemeClr val="tx1">
                    <a:tint val="75000"/>
                  </a:schemeClr>
                </a:solidFill>
              </a:defRPr>
            </a:lvl2pPr>
            <a:lvl3pPr marL="881862" indent="0">
              <a:buNone/>
              <a:defRPr sz="1543">
                <a:solidFill>
                  <a:schemeClr val="tx1">
                    <a:tint val="75000"/>
                  </a:schemeClr>
                </a:solidFill>
              </a:defRPr>
            </a:lvl3pPr>
            <a:lvl4pPr marL="1322791" indent="0">
              <a:buNone/>
              <a:defRPr sz="1351">
                <a:solidFill>
                  <a:schemeClr val="tx1">
                    <a:tint val="75000"/>
                  </a:schemeClr>
                </a:solidFill>
              </a:defRPr>
            </a:lvl4pPr>
            <a:lvl5pPr marL="1763721" indent="0">
              <a:buNone/>
              <a:defRPr sz="1351">
                <a:solidFill>
                  <a:schemeClr val="tx1">
                    <a:tint val="75000"/>
                  </a:schemeClr>
                </a:solidFill>
              </a:defRPr>
            </a:lvl5pPr>
            <a:lvl6pPr marL="2204650" indent="0">
              <a:buNone/>
              <a:defRPr sz="1351">
                <a:solidFill>
                  <a:schemeClr val="tx1">
                    <a:tint val="75000"/>
                  </a:schemeClr>
                </a:solidFill>
              </a:defRPr>
            </a:lvl6pPr>
            <a:lvl7pPr marL="2645583" indent="0">
              <a:buNone/>
              <a:defRPr sz="1351">
                <a:solidFill>
                  <a:schemeClr val="tx1">
                    <a:tint val="75000"/>
                  </a:schemeClr>
                </a:solidFill>
              </a:defRPr>
            </a:lvl7pPr>
            <a:lvl8pPr marL="3086512" indent="0">
              <a:buNone/>
              <a:defRPr sz="1351">
                <a:solidFill>
                  <a:schemeClr val="tx1">
                    <a:tint val="75000"/>
                  </a:schemeClr>
                </a:solidFill>
              </a:defRPr>
            </a:lvl8pPr>
            <a:lvl9pPr marL="3527444" indent="0">
              <a:buNone/>
              <a:defRPr sz="1351">
                <a:solidFill>
                  <a:schemeClr val="tx1">
                    <a:tint val="75000"/>
                  </a:schemeClr>
                </a:solidFill>
              </a:defRPr>
            </a:lvl9pPr>
          </a:lstStyle>
          <a:p>
            <a:pPr lvl="0"/>
            <a:r>
              <a:rPr lang="fr-FR"/>
              <a:t>Cliquez pour modifier les styles du texte du masque</a:t>
            </a:r>
          </a:p>
        </p:txBody>
      </p:sp>
      <p:sp>
        <p:nvSpPr>
          <p:cNvPr id="7" name="Titre 1"/>
          <p:cNvSpPr>
            <a:spLocks noGrp="1"/>
          </p:cNvSpPr>
          <p:nvPr>
            <p:ph type="title"/>
          </p:nvPr>
        </p:nvSpPr>
        <p:spPr>
          <a:xfrm>
            <a:off x="1249951" y="-27383"/>
            <a:ext cx="10972800" cy="1143001"/>
          </a:xfrm>
        </p:spPr>
        <p:txBody>
          <a:bodyPr/>
          <a:lstStyle/>
          <a:p>
            <a:r>
              <a:rPr lang="fr-FR"/>
              <a:t>Cliquez et modifiez le titre</a:t>
            </a:r>
          </a:p>
        </p:txBody>
      </p:sp>
      <p:sp>
        <p:nvSpPr>
          <p:cNvPr id="5" name="Espace réservé du numéro de diapositive 5"/>
          <p:cNvSpPr>
            <a:spLocks noGrp="1"/>
          </p:cNvSpPr>
          <p:nvPr>
            <p:ph type="sldNum" sz="quarter" idx="14"/>
          </p:nvPr>
        </p:nvSpPr>
        <p:spPr/>
        <p:txBody>
          <a:bodyPr/>
          <a:lstStyle>
            <a:lvl1pPr>
              <a:defRPr/>
            </a:lvl1pPr>
          </a:lstStyle>
          <a:p>
            <a:pPr>
              <a:defRPr/>
            </a:pPr>
            <a:fld id="{76C2FCCC-AFD8-A54D-B0B0-30676DE6E48B}" type="slidenum">
              <a:rPr lang="fr-FR"/>
              <a:pPr>
                <a:defRPr/>
              </a:pPr>
              <a:t>‹#›</a:t>
            </a:fld>
            <a:endParaRPr lang="fr-FR"/>
          </a:p>
        </p:txBody>
      </p:sp>
    </p:spTree>
    <p:extLst>
      <p:ext uri="{BB962C8B-B14F-4D97-AF65-F5344CB8AC3E}">
        <p14:creationId xmlns:p14="http://schemas.microsoft.com/office/powerpoint/2010/main" val="1215830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p:cNvSpPr/>
          <p:nvPr userDrawn="1"/>
        </p:nvSpPr>
        <p:spPr>
          <a:xfrm>
            <a:off x="-4230" y="1"/>
            <a:ext cx="12253385" cy="1093787"/>
          </a:xfrm>
          <a:prstGeom prst="rect">
            <a:avLst/>
          </a:prstGeom>
          <a:solidFill>
            <a:schemeClr val="bg1">
              <a:lumMod val="90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737"/>
          </a:p>
        </p:txBody>
      </p:sp>
      <p:sp>
        <p:nvSpPr>
          <p:cNvPr id="2" name="Espace réservé du titre 1"/>
          <p:cNvSpPr>
            <a:spLocks noGrp="1"/>
          </p:cNvSpPr>
          <p:nvPr>
            <p:ph type="title"/>
          </p:nvPr>
        </p:nvSpPr>
        <p:spPr>
          <a:xfrm>
            <a:off x="1871132" y="-26987"/>
            <a:ext cx="10972800" cy="1143003"/>
          </a:xfrm>
          <a:prstGeom prst="rect">
            <a:avLst/>
          </a:prstGeom>
        </p:spPr>
        <p:txBody>
          <a:bodyPr vert="horz" lIns="0" tIns="0" rIns="0" bIns="0" rtlCol="0" anchor="ctr">
            <a:normAutofit/>
          </a:bodyPr>
          <a:lstStyle/>
          <a:p>
            <a:r>
              <a:rPr lang="fr-FR" err="1"/>
              <a:t>Title</a:t>
            </a:r>
            <a:r>
              <a:rPr lang="fr-FR"/>
              <a:t> </a:t>
            </a:r>
            <a:r>
              <a:rPr lang="fr-FR" err="1"/>
              <a:t>here</a:t>
            </a:r>
            <a:r>
              <a:rPr lang="fr-FR"/>
              <a:t> on one line</a:t>
            </a:r>
            <a:br>
              <a:rPr lang="fr-FR"/>
            </a:br>
            <a:r>
              <a:rPr lang="fr-FR"/>
              <a:t>or </a:t>
            </a:r>
            <a:r>
              <a:rPr lang="fr-FR" err="1"/>
              <a:t>two</a:t>
            </a:r>
            <a:r>
              <a:rPr lang="fr-FR"/>
              <a:t> </a:t>
            </a:r>
            <a:r>
              <a:rPr lang="fr-FR" err="1"/>
              <a:t>lines</a:t>
            </a:r>
            <a:endParaRPr lang="fr-FR"/>
          </a:p>
        </p:txBody>
      </p:sp>
      <p:sp>
        <p:nvSpPr>
          <p:cNvPr id="1028" name="Espace réservé du texte 2"/>
          <p:cNvSpPr>
            <a:spLocks noGrp="1"/>
          </p:cNvSpPr>
          <p:nvPr>
            <p:ph type="body" idx="1"/>
          </p:nvPr>
        </p:nvSpPr>
        <p:spPr bwMode="auto">
          <a:xfrm>
            <a:off x="1871138" y="1116022"/>
            <a:ext cx="9711268" cy="524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fr-FR"/>
              <a:t>First line of the first paragraph here</a:t>
            </a:r>
            <a:br>
              <a:rPr lang="fr-FR"/>
            </a:br>
            <a:r>
              <a:rPr lang="fr-FR"/>
              <a:t>and second line of the second paragraph </a:t>
            </a:r>
          </a:p>
          <a:p>
            <a:pPr lvl="1"/>
            <a:r>
              <a:rPr lang="fr-FR"/>
              <a:t>First line of the second paragraph</a:t>
            </a:r>
            <a:br>
              <a:rPr lang="fr-FR"/>
            </a:br>
            <a:r>
              <a:rPr lang="fr-FR"/>
              <a:t>and second line of the second paragraph</a:t>
            </a:r>
          </a:p>
          <a:p>
            <a:pPr lvl="2"/>
            <a:r>
              <a:rPr lang="fr-FR"/>
              <a:t>First line of the third paragraph</a:t>
            </a:r>
            <a:br>
              <a:rPr lang="fr-FR"/>
            </a:br>
            <a:r>
              <a:rPr lang="fr-FR"/>
              <a:t>and second line of the third paragraph</a:t>
            </a:r>
          </a:p>
          <a:p>
            <a:pPr lvl="3"/>
            <a:r>
              <a:rPr lang="fr-FR"/>
              <a:t>First line of the fourth paragraph</a:t>
            </a:r>
            <a:br>
              <a:rPr lang="fr-FR"/>
            </a:br>
            <a:r>
              <a:rPr lang="fr-FR"/>
              <a:t>and second line of the fourth paragraph</a:t>
            </a:r>
          </a:p>
          <a:p>
            <a:pPr lvl="4"/>
            <a:r>
              <a:rPr lang="fr-FR"/>
              <a:t>First line of the fifth paragraph</a:t>
            </a:r>
            <a:br>
              <a:rPr lang="fr-FR"/>
            </a:br>
            <a:r>
              <a:rPr lang="fr-FR"/>
              <a:t>and second line of the fifth paragraph</a:t>
            </a:r>
          </a:p>
        </p:txBody>
      </p:sp>
      <p:sp>
        <p:nvSpPr>
          <p:cNvPr id="6" name="Espace réservé du numéro de diapositive 5"/>
          <p:cNvSpPr>
            <a:spLocks noGrp="1"/>
          </p:cNvSpPr>
          <p:nvPr>
            <p:ph type="sldNum" sz="quarter" idx="4"/>
          </p:nvPr>
        </p:nvSpPr>
        <p:spPr>
          <a:xfrm>
            <a:off x="11199288" y="6453194"/>
            <a:ext cx="381001" cy="404812"/>
          </a:xfrm>
          <a:prstGeom prst="rect">
            <a:avLst/>
          </a:prstGeom>
        </p:spPr>
        <p:txBody>
          <a:bodyPr vert="horz" lIns="0" tIns="0" rIns="0" bIns="0" rtlCol="0" anchor="ctr"/>
          <a:lstStyle>
            <a:lvl1pPr algn="ctr" fontAlgn="auto">
              <a:spcBef>
                <a:spcPts val="0"/>
              </a:spcBef>
              <a:spcAft>
                <a:spcPts val="0"/>
              </a:spcAft>
              <a:defRPr sz="965" smtClean="0">
                <a:solidFill>
                  <a:schemeClr val="tx1">
                    <a:tint val="75000"/>
                  </a:schemeClr>
                </a:solidFill>
                <a:latin typeface="Arial"/>
                <a:ea typeface="+mn-ea"/>
                <a:cs typeface="Arial"/>
              </a:defRPr>
            </a:lvl1pPr>
          </a:lstStyle>
          <a:p>
            <a:pPr>
              <a:defRPr/>
            </a:pPr>
            <a:fld id="{D376BE9F-4A09-B848-82EE-AD3AC16A1E07}" type="slidenum">
              <a:rPr lang="fr-FR"/>
              <a:pPr>
                <a:defRPr/>
              </a:pPr>
              <a:t>‹#›</a:t>
            </a:fld>
            <a:endParaRPr lang="fr-FR"/>
          </a:p>
        </p:txBody>
      </p:sp>
      <p:pic>
        <p:nvPicPr>
          <p:cNvPr id="1030" name="Image 13" descr="CLECAT_Symbole_RGB_Pos-01.png"/>
          <p:cNvPicPr>
            <a:picLocks noChangeAspect="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10911417" y="6453194"/>
            <a:ext cx="35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698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9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95" r:id="rId17"/>
  </p:sldLayoutIdLst>
  <p:hf hdr="0" ftr="0" dt="0"/>
  <p:txStyles>
    <p:titleStyle>
      <a:lvl1pPr algn="l" defTabSz="440930" rtl="0" fontAlgn="base">
        <a:lnSpc>
          <a:spcPts val="2932"/>
        </a:lnSpc>
        <a:spcBef>
          <a:spcPct val="0"/>
        </a:spcBef>
        <a:spcAft>
          <a:spcPct val="0"/>
        </a:spcAft>
        <a:defRPr sz="3087" b="1" kern="1200" cap="all">
          <a:solidFill>
            <a:srgbClr val="8EB71B"/>
          </a:solidFill>
          <a:latin typeface="Arial"/>
          <a:ea typeface="ＭＳ Ｐゴシック" charset="0"/>
          <a:cs typeface="Arial"/>
        </a:defRPr>
      </a:lvl1pPr>
      <a:lvl2pPr algn="l" defTabSz="440930" rtl="0" fontAlgn="base">
        <a:lnSpc>
          <a:spcPts val="2932"/>
        </a:lnSpc>
        <a:spcBef>
          <a:spcPct val="0"/>
        </a:spcBef>
        <a:spcAft>
          <a:spcPct val="0"/>
        </a:spcAft>
        <a:defRPr sz="3087" b="1">
          <a:solidFill>
            <a:srgbClr val="8EB71B"/>
          </a:solidFill>
          <a:latin typeface="Arial" charset="0"/>
          <a:ea typeface="ＭＳ Ｐゴシック" charset="0"/>
        </a:defRPr>
      </a:lvl2pPr>
      <a:lvl3pPr algn="l" defTabSz="440930" rtl="0" fontAlgn="base">
        <a:lnSpc>
          <a:spcPts val="2932"/>
        </a:lnSpc>
        <a:spcBef>
          <a:spcPct val="0"/>
        </a:spcBef>
        <a:spcAft>
          <a:spcPct val="0"/>
        </a:spcAft>
        <a:defRPr sz="3087" b="1">
          <a:solidFill>
            <a:srgbClr val="8EB71B"/>
          </a:solidFill>
          <a:latin typeface="Arial" charset="0"/>
          <a:ea typeface="ＭＳ Ｐゴシック" charset="0"/>
        </a:defRPr>
      </a:lvl3pPr>
      <a:lvl4pPr algn="l" defTabSz="440930" rtl="0" fontAlgn="base">
        <a:lnSpc>
          <a:spcPts val="2932"/>
        </a:lnSpc>
        <a:spcBef>
          <a:spcPct val="0"/>
        </a:spcBef>
        <a:spcAft>
          <a:spcPct val="0"/>
        </a:spcAft>
        <a:defRPr sz="3087" b="1">
          <a:solidFill>
            <a:srgbClr val="8EB71B"/>
          </a:solidFill>
          <a:latin typeface="Arial" charset="0"/>
          <a:ea typeface="ＭＳ Ｐゴシック" charset="0"/>
        </a:defRPr>
      </a:lvl4pPr>
      <a:lvl5pPr algn="l" defTabSz="440930" rtl="0" fontAlgn="base">
        <a:lnSpc>
          <a:spcPts val="2932"/>
        </a:lnSpc>
        <a:spcBef>
          <a:spcPct val="0"/>
        </a:spcBef>
        <a:spcAft>
          <a:spcPct val="0"/>
        </a:spcAft>
        <a:defRPr sz="3087" b="1">
          <a:solidFill>
            <a:srgbClr val="8EB71B"/>
          </a:solidFill>
          <a:latin typeface="Arial" charset="0"/>
          <a:ea typeface="ＭＳ Ｐゴシック" charset="0"/>
        </a:defRPr>
      </a:lvl5pPr>
      <a:lvl6pPr marL="440930" algn="l" defTabSz="440930" rtl="0" fontAlgn="base">
        <a:lnSpc>
          <a:spcPts val="2932"/>
        </a:lnSpc>
        <a:spcBef>
          <a:spcPct val="0"/>
        </a:spcBef>
        <a:spcAft>
          <a:spcPct val="0"/>
        </a:spcAft>
        <a:defRPr sz="3087" b="1">
          <a:solidFill>
            <a:srgbClr val="8EB71B"/>
          </a:solidFill>
          <a:latin typeface="Arial" charset="0"/>
          <a:ea typeface="ＭＳ Ｐゴシック" charset="0"/>
        </a:defRPr>
      </a:lvl6pPr>
      <a:lvl7pPr marL="881862" algn="l" defTabSz="440930" rtl="0" fontAlgn="base">
        <a:lnSpc>
          <a:spcPts val="2932"/>
        </a:lnSpc>
        <a:spcBef>
          <a:spcPct val="0"/>
        </a:spcBef>
        <a:spcAft>
          <a:spcPct val="0"/>
        </a:spcAft>
        <a:defRPr sz="3087" b="1">
          <a:solidFill>
            <a:srgbClr val="8EB71B"/>
          </a:solidFill>
          <a:latin typeface="Arial" charset="0"/>
          <a:ea typeface="ＭＳ Ｐゴシック" charset="0"/>
        </a:defRPr>
      </a:lvl7pPr>
      <a:lvl8pPr marL="1322791" algn="l" defTabSz="440930" rtl="0" fontAlgn="base">
        <a:lnSpc>
          <a:spcPts val="2932"/>
        </a:lnSpc>
        <a:spcBef>
          <a:spcPct val="0"/>
        </a:spcBef>
        <a:spcAft>
          <a:spcPct val="0"/>
        </a:spcAft>
        <a:defRPr sz="3087" b="1">
          <a:solidFill>
            <a:srgbClr val="8EB71B"/>
          </a:solidFill>
          <a:latin typeface="Arial" charset="0"/>
          <a:ea typeface="ＭＳ Ｐゴシック" charset="0"/>
        </a:defRPr>
      </a:lvl8pPr>
      <a:lvl9pPr marL="1763721" algn="l" defTabSz="440930" rtl="0" fontAlgn="base">
        <a:lnSpc>
          <a:spcPts val="2932"/>
        </a:lnSpc>
        <a:spcBef>
          <a:spcPct val="0"/>
        </a:spcBef>
        <a:spcAft>
          <a:spcPct val="0"/>
        </a:spcAft>
        <a:defRPr sz="3087" b="1">
          <a:solidFill>
            <a:srgbClr val="8EB71B"/>
          </a:solidFill>
          <a:latin typeface="Arial" charset="0"/>
          <a:ea typeface="ＭＳ Ｐゴシック" charset="0"/>
        </a:defRPr>
      </a:lvl9pPr>
    </p:titleStyle>
    <p:bodyStyle>
      <a:lvl1pPr marL="330696" indent="-330696" algn="l" defTabSz="440930" rtl="0" fontAlgn="base">
        <a:lnSpc>
          <a:spcPts val="2836"/>
        </a:lnSpc>
        <a:spcBef>
          <a:spcPct val="20000"/>
        </a:spcBef>
        <a:spcAft>
          <a:spcPts val="1157"/>
        </a:spcAft>
        <a:buClr>
          <a:srgbClr val="8EB71B"/>
        </a:buClr>
        <a:buFont typeface="Arial" charset="0"/>
        <a:buChar char="•"/>
        <a:defRPr sz="3087" kern="1200">
          <a:solidFill>
            <a:srgbClr val="737373"/>
          </a:solidFill>
          <a:latin typeface="Arial"/>
          <a:ea typeface="ＭＳ Ｐゴシック" charset="0"/>
          <a:cs typeface="Arial"/>
        </a:defRPr>
      </a:lvl1pPr>
      <a:lvl2pPr marL="716511" indent="-275582" algn="l" defTabSz="440930" rtl="0" fontAlgn="base">
        <a:lnSpc>
          <a:spcPts val="2256"/>
        </a:lnSpc>
        <a:spcBef>
          <a:spcPct val="20000"/>
        </a:spcBef>
        <a:spcAft>
          <a:spcPts val="1157"/>
        </a:spcAft>
        <a:buClr>
          <a:srgbClr val="8EB71B"/>
        </a:buClr>
        <a:buFont typeface="Arial" charset="0"/>
        <a:buChar char="•"/>
        <a:defRPr sz="2700" kern="1200">
          <a:solidFill>
            <a:srgbClr val="737373"/>
          </a:solidFill>
          <a:latin typeface="Arial"/>
          <a:ea typeface="ＭＳ Ｐゴシック" charset="0"/>
          <a:cs typeface="Arial"/>
        </a:defRPr>
      </a:lvl2pPr>
      <a:lvl3pPr marL="1102326" indent="-220465" algn="l" defTabSz="440930" rtl="0" fontAlgn="base">
        <a:lnSpc>
          <a:spcPts val="2256"/>
        </a:lnSpc>
        <a:spcBef>
          <a:spcPct val="20000"/>
        </a:spcBef>
        <a:spcAft>
          <a:spcPts val="1157"/>
        </a:spcAft>
        <a:buClr>
          <a:srgbClr val="8EB71B"/>
        </a:buClr>
        <a:buFont typeface="Arial" charset="0"/>
        <a:buChar char="•"/>
        <a:defRPr sz="2315" kern="1200">
          <a:solidFill>
            <a:srgbClr val="737373"/>
          </a:solidFill>
          <a:latin typeface="Arial"/>
          <a:ea typeface="ＭＳ Ｐゴシック" charset="0"/>
          <a:cs typeface="Arial"/>
        </a:defRPr>
      </a:lvl3pPr>
      <a:lvl4pPr marL="1543256" indent="-220465" algn="l" defTabSz="440930" rtl="0" fontAlgn="base">
        <a:lnSpc>
          <a:spcPts val="2256"/>
        </a:lnSpc>
        <a:spcBef>
          <a:spcPct val="20000"/>
        </a:spcBef>
        <a:spcAft>
          <a:spcPts val="1157"/>
        </a:spcAft>
        <a:buClr>
          <a:srgbClr val="8EB71B"/>
        </a:buClr>
        <a:buFont typeface="Arial" charset="0"/>
        <a:buChar char="•"/>
        <a:defRPr sz="1929" kern="1200">
          <a:solidFill>
            <a:srgbClr val="737373"/>
          </a:solidFill>
          <a:latin typeface="Arial"/>
          <a:ea typeface="ＭＳ Ｐゴシック" charset="0"/>
          <a:cs typeface="Arial"/>
        </a:defRPr>
      </a:lvl4pPr>
      <a:lvl5pPr marL="1984186" indent="-220465" algn="l" defTabSz="440930" rtl="0" fontAlgn="base">
        <a:lnSpc>
          <a:spcPts val="1775"/>
        </a:lnSpc>
        <a:spcBef>
          <a:spcPct val="20000"/>
        </a:spcBef>
        <a:spcAft>
          <a:spcPts val="1157"/>
        </a:spcAft>
        <a:buClr>
          <a:srgbClr val="8EB71B"/>
        </a:buClr>
        <a:buFont typeface="Arial" charset="0"/>
        <a:buChar char="•"/>
        <a:defRPr kern="1200">
          <a:solidFill>
            <a:srgbClr val="737373"/>
          </a:solidFill>
          <a:latin typeface="Arial"/>
          <a:ea typeface="ＭＳ Ｐゴシック" charset="0"/>
          <a:cs typeface="Arial"/>
        </a:defRPr>
      </a:lvl5pPr>
      <a:lvl6pPr marL="2425117" indent="-220465" algn="l" defTabSz="440930" rtl="0" eaLnBrk="1" latinLnBrk="0" hangingPunct="1">
        <a:spcBef>
          <a:spcPct val="20000"/>
        </a:spcBef>
        <a:buFont typeface="Arial"/>
        <a:buChar char="•"/>
        <a:defRPr sz="1929" kern="1200">
          <a:solidFill>
            <a:schemeClr val="tx1"/>
          </a:solidFill>
          <a:latin typeface="+mn-lt"/>
          <a:ea typeface="+mn-ea"/>
          <a:cs typeface="+mn-cs"/>
        </a:defRPr>
      </a:lvl6pPr>
      <a:lvl7pPr marL="2866047" indent="-220465" algn="l" defTabSz="440930" rtl="0" eaLnBrk="1" latinLnBrk="0" hangingPunct="1">
        <a:spcBef>
          <a:spcPct val="20000"/>
        </a:spcBef>
        <a:buFont typeface="Arial"/>
        <a:buChar char="•"/>
        <a:defRPr sz="1929" kern="1200">
          <a:solidFill>
            <a:schemeClr val="tx1"/>
          </a:solidFill>
          <a:latin typeface="+mn-lt"/>
          <a:ea typeface="+mn-ea"/>
          <a:cs typeface="+mn-cs"/>
        </a:defRPr>
      </a:lvl7pPr>
      <a:lvl8pPr marL="3306977" indent="-220465" algn="l" defTabSz="440930" rtl="0" eaLnBrk="1" latinLnBrk="0" hangingPunct="1">
        <a:spcBef>
          <a:spcPct val="20000"/>
        </a:spcBef>
        <a:buFont typeface="Arial"/>
        <a:buChar char="•"/>
        <a:defRPr sz="1929" kern="1200">
          <a:solidFill>
            <a:schemeClr val="tx1"/>
          </a:solidFill>
          <a:latin typeface="+mn-lt"/>
          <a:ea typeface="+mn-ea"/>
          <a:cs typeface="+mn-cs"/>
        </a:defRPr>
      </a:lvl8pPr>
      <a:lvl9pPr marL="3747909" indent="-220465" algn="l" defTabSz="440930" rtl="0" eaLnBrk="1" latinLnBrk="0" hangingPunct="1">
        <a:spcBef>
          <a:spcPct val="20000"/>
        </a:spcBef>
        <a:buFont typeface="Arial"/>
        <a:buChar char="•"/>
        <a:defRPr sz="1929" kern="1200">
          <a:solidFill>
            <a:schemeClr val="tx1"/>
          </a:solidFill>
          <a:latin typeface="+mn-lt"/>
          <a:ea typeface="+mn-ea"/>
          <a:cs typeface="+mn-cs"/>
        </a:defRPr>
      </a:lvl9pPr>
    </p:bodyStyle>
    <p:otherStyle>
      <a:defPPr>
        <a:defRPr lang="fr-FR"/>
      </a:defPPr>
      <a:lvl1pPr marL="0" algn="l" defTabSz="440930" rtl="0" eaLnBrk="1" latinLnBrk="0" hangingPunct="1">
        <a:defRPr sz="1737" kern="1200">
          <a:solidFill>
            <a:schemeClr val="tx1"/>
          </a:solidFill>
          <a:latin typeface="+mn-lt"/>
          <a:ea typeface="+mn-ea"/>
          <a:cs typeface="+mn-cs"/>
        </a:defRPr>
      </a:lvl1pPr>
      <a:lvl2pPr marL="440930" algn="l" defTabSz="440930" rtl="0" eaLnBrk="1" latinLnBrk="0" hangingPunct="1">
        <a:defRPr sz="1737" kern="1200">
          <a:solidFill>
            <a:schemeClr val="tx1"/>
          </a:solidFill>
          <a:latin typeface="+mn-lt"/>
          <a:ea typeface="+mn-ea"/>
          <a:cs typeface="+mn-cs"/>
        </a:defRPr>
      </a:lvl2pPr>
      <a:lvl3pPr marL="881862" algn="l" defTabSz="440930" rtl="0" eaLnBrk="1" latinLnBrk="0" hangingPunct="1">
        <a:defRPr sz="1737" kern="1200">
          <a:solidFill>
            <a:schemeClr val="tx1"/>
          </a:solidFill>
          <a:latin typeface="+mn-lt"/>
          <a:ea typeface="+mn-ea"/>
          <a:cs typeface="+mn-cs"/>
        </a:defRPr>
      </a:lvl3pPr>
      <a:lvl4pPr marL="1322791" algn="l" defTabSz="440930" rtl="0" eaLnBrk="1" latinLnBrk="0" hangingPunct="1">
        <a:defRPr sz="1737" kern="1200">
          <a:solidFill>
            <a:schemeClr val="tx1"/>
          </a:solidFill>
          <a:latin typeface="+mn-lt"/>
          <a:ea typeface="+mn-ea"/>
          <a:cs typeface="+mn-cs"/>
        </a:defRPr>
      </a:lvl4pPr>
      <a:lvl5pPr marL="1763721" algn="l" defTabSz="440930" rtl="0" eaLnBrk="1" latinLnBrk="0" hangingPunct="1">
        <a:defRPr sz="1737" kern="1200">
          <a:solidFill>
            <a:schemeClr val="tx1"/>
          </a:solidFill>
          <a:latin typeface="+mn-lt"/>
          <a:ea typeface="+mn-ea"/>
          <a:cs typeface="+mn-cs"/>
        </a:defRPr>
      </a:lvl5pPr>
      <a:lvl6pPr marL="2204650" algn="l" defTabSz="440930" rtl="0" eaLnBrk="1" latinLnBrk="0" hangingPunct="1">
        <a:defRPr sz="1737" kern="1200">
          <a:solidFill>
            <a:schemeClr val="tx1"/>
          </a:solidFill>
          <a:latin typeface="+mn-lt"/>
          <a:ea typeface="+mn-ea"/>
          <a:cs typeface="+mn-cs"/>
        </a:defRPr>
      </a:lvl6pPr>
      <a:lvl7pPr marL="2645583" algn="l" defTabSz="440930" rtl="0" eaLnBrk="1" latinLnBrk="0" hangingPunct="1">
        <a:defRPr sz="1737" kern="1200">
          <a:solidFill>
            <a:schemeClr val="tx1"/>
          </a:solidFill>
          <a:latin typeface="+mn-lt"/>
          <a:ea typeface="+mn-ea"/>
          <a:cs typeface="+mn-cs"/>
        </a:defRPr>
      </a:lvl7pPr>
      <a:lvl8pPr marL="3086512" algn="l" defTabSz="440930" rtl="0" eaLnBrk="1" latinLnBrk="0" hangingPunct="1">
        <a:defRPr sz="1737" kern="1200">
          <a:solidFill>
            <a:schemeClr val="tx1"/>
          </a:solidFill>
          <a:latin typeface="+mn-lt"/>
          <a:ea typeface="+mn-ea"/>
          <a:cs typeface="+mn-cs"/>
        </a:defRPr>
      </a:lvl8pPr>
      <a:lvl9pPr marL="3527444" algn="l" defTabSz="440930" rtl="0" eaLnBrk="1" latinLnBrk="0" hangingPunct="1">
        <a:defRPr sz="173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en-US"/>
              <a:t>Klik om de stijl te bewerken</a:t>
            </a:r>
          </a:p>
        </p:txBody>
      </p:sp>
      <p:sp>
        <p:nvSpPr>
          <p:cNvPr id="1027" name="Tijdelijke aanduiding voor tekst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en-US"/>
              <a:t>Klik om de modelstijlen te bewerken</a:t>
            </a:r>
          </a:p>
          <a:p>
            <a:pPr lvl="1"/>
            <a:r>
              <a:rPr lang="nl-NL" altLang="en-US"/>
              <a:t>Tweede niveau</a:t>
            </a:r>
          </a:p>
          <a:p>
            <a:pPr lvl="2"/>
            <a:r>
              <a:rPr lang="nl-NL" altLang="en-US"/>
              <a:t>Derde niveau</a:t>
            </a:r>
          </a:p>
          <a:p>
            <a:pPr lvl="3"/>
            <a:r>
              <a:rPr lang="nl-NL" altLang="en-US"/>
              <a:t>Vierde niveau</a:t>
            </a:r>
          </a:p>
          <a:p>
            <a:pPr lvl="4"/>
            <a:r>
              <a:rPr lang="nl-NL" altLang="en-US"/>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B7A2023-6B8A-4EF9-A56E-1117271FECF4}" type="datetime1">
              <a:rPr lang="nl-NL" smtClean="0"/>
              <a:t>21-10-2021</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B086208C-FA09-4F2B-833F-745D15C40FFB}" type="slidenum">
              <a:rPr lang="nl-NL" altLang="en-US"/>
              <a:pPr/>
              <a:t>‹#›</a:t>
            </a:fld>
            <a:endParaRPr lang="nl-NL" altLang="en-US"/>
          </a:p>
        </p:txBody>
      </p:sp>
    </p:spTree>
  </p:cSld>
  <p:clrMap bg1="lt1" tx1="dk1" bg2="lt2" tx2="dk2" accent1="accent1" accent2="accent2" accent3="accent3" accent4="accent4" accent5="accent5" accent6="accent6" hlink="hlink" folHlink="folHlink"/>
  <p:sldLayoutIdLst>
    <p:sldLayoutId id="2147483667" r:id="rId1"/>
    <p:sldLayoutId id="2147483698" r:id="rId2"/>
    <p:sldLayoutId id="2147483699" r:id="rId3"/>
    <p:sldLayoutId id="2147483700" r:id="rId4"/>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1.xml"/><Relationship Id="rId5" Type="http://schemas.openxmlformats.org/officeDocument/2006/relationships/image" Target="../media/image33.png"/><Relationship Id="rId4" Type="http://schemas.openxmlformats.org/officeDocument/2006/relationships/image" Target="../media/image32.emf"/></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1.xml"/><Relationship Id="rId5" Type="http://schemas.openxmlformats.org/officeDocument/2006/relationships/image" Target="../media/image35.png"/><Relationship Id="rId4" Type="http://schemas.openxmlformats.org/officeDocument/2006/relationships/image" Target="../media/image34.emf"/></Relationships>
</file>

<file path=ppt/slides/_rels/slide12.xml.rels><?xml version="1.0" encoding="UTF-8" standalone="yes"?>
<Relationships xmlns="http://schemas.openxmlformats.org/package/2006/relationships"><Relationship Id="rId3" Type="http://schemas.openxmlformats.org/officeDocument/2006/relationships/hyperlink" Target="https://www.clecat.org/media/container-shipping-market-quarterly-review-2021q2.pdf" TargetMode="External"/><Relationship Id="rId2" Type="http://schemas.openxmlformats.org/officeDocument/2006/relationships/hyperlink" Target="https://www.europarl.europa.eu/doceo/document/E-9-2021-003308-ASW_EN.html" TargetMode="External"/><Relationship Id="rId1" Type="http://schemas.openxmlformats.org/officeDocument/2006/relationships/slideLayout" Target="../slideLayouts/slideLayout18.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europarl.europa.eu/doceo/document/E-9-2021-003308-ASW_EN.html" TargetMode="Externa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D5237FA-B90A-4034-8A1D-38541073D7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4160" y="4500636"/>
            <a:ext cx="3489442" cy="1616766"/>
          </a:xfrm>
          <a:prstGeom prst="rect">
            <a:avLst/>
          </a:prstGeom>
        </p:spPr>
      </p:pic>
      <p:sp>
        <p:nvSpPr>
          <p:cNvPr id="4" name="Titre 4">
            <a:extLst>
              <a:ext uri="{FF2B5EF4-FFF2-40B4-BE49-F238E27FC236}">
                <a16:creationId xmlns:a16="http://schemas.microsoft.com/office/drawing/2014/main" id="{62411D5C-9B76-4511-9815-1EE9740EA359}"/>
              </a:ext>
            </a:extLst>
          </p:cNvPr>
          <p:cNvSpPr>
            <a:spLocks noGrp="1"/>
          </p:cNvSpPr>
          <p:nvPr>
            <p:ph type="title"/>
          </p:nvPr>
        </p:nvSpPr>
        <p:spPr>
          <a:xfrm>
            <a:off x="623888" y="3299254"/>
            <a:ext cx="8848725" cy="1847421"/>
          </a:xfrm>
        </p:spPr>
        <p:txBody>
          <a:bodyPr>
            <a:normAutofit fontScale="90000"/>
          </a:bodyPr>
          <a:lstStyle/>
          <a:p>
            <a:pPr fontAlgn="auto">
              <a:spcAft>
                <a:spcPts val="0"/>
              </a:spcAft>
              <a:defRPr/>
            </a:pPr>
            <a:r>
              <a:rPr lang="en-GB" dirty="0">
                <a:ea typeface="+mj-ea"/>
              </a:rPr>
              <a:t>disruptions IN container </a:t>
            </a:r>
            <a:r>
              <a:rPr lang="en-GB">
                <a:ea typeface="+mj-ea"/>
              </a:rPr>
              <a:t>shipping  </a:t>
            </a:r>
            <a:r>
              <a:rPr lang="en-GB" dirty="0">
                <a:ea typeface="+mj-ea"/>
              </a:rPr>
              <a:t>is there an end in sight? </a:t>
            </a:r>
            <a:br>
              <a:rPr lang="en-GB" dirty="0">
                <a:ea typeface="+mj-ea"/>
              </a:rPr>
            </a:br>
            <a:br>
              <a:rPr lang="en-GB" dirty="0">
                <a:ea typeface="+mj-ea"/>
              </a:rPr>
            </a:br>
            <a:r>
              <a:rPr lang="en-GB" dirty="0">
                <a:ea typeface="+mj-ea"/>
              </a:rPr>
              <a:t> </a:t>
            </a:r>
            <a:r>
              <a:rPr lang="en-GB" sz="2000" dirty="0">
                <a:solidFill>
                  <a:schemeClr val="tx1"/>
                </a:solidFill>
                <a:ea typeface="+mj-ea"/>
              </a:rPr>
              <a:t>Meeting DG AGRI </a:t>
            </a:r>
            <a:r>
              <a:rPr lang="en-GB" sz="2000" dirty="0">
                <a:solidFill>
                  <a:schemeClr val="tx1"/>
                </a:solidFill>
              </a:rPr>
              <a:t>- 22 October 2021</a:t>
            </a:r>
            <a:br>
              <a:rPr lang="en-GB" sz="2000" dirty="0">
                <a:solidFill>
                  <a:schemeClr val="tx1"/>
                </a:solidFill>
              </a:rPr>
            </a:br>
            <a:br>
              <a:rPr lang="en-GB" sz="1800" dirty="0">
                <a:solidFill>
                  <a:srgbClr val="BE006B"/>
                </a:solidFill>
              </a:rPr>
            </a:br>
            <a:endParaRPr lang="en-GB" sz="2000" dirty="0">
              <a:solidFill>
                <a:schemeClr val="tx1"/>
              </a:solidFill>
            </a:endParaRPr>
          </a:p>
        </p:txBody>
      </p:sp>
    </p:spTree>
    <p:extLst>
      <p:ext uri="{BB962C8B-B14F-4D97-AF65-F5344CB8AC3E}">
        <p14:creationId xmlns:p14="http://schemas.microsoft.com/office/powerpoint/2010/main" val="4191765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0B1524-DA96-4FD1-B072-6DF2317F9C5F}"/>
              </a:ext>
            </a:extLst>
          </p:cNvPr>
          <p:cNvSpPr txBox="1"/>
          <p:nvPr/>
        </p:nvSpPr>
        <p:spPr>
          <a:xfrm>
            <a:off x="680047" y="5647718"/>
            <a:ext cx="11017371" cy="692497"/>
          </a:xfrm>
          <a:prstGeom prst="rect">
            <a:avLst/>
          </a:prstGeom>
          <a:noFill/>
          <a:ln>
            <a:solidFill>
              <a:srgbClr val="003399"/>
            </a:solidFill>
          </a:ln>
        </p:spPr>
        <p:txBody>
          <a:bodyPr wrap="square" lIns="91440" tIns="45720" rIns="91440" bIns="45720" rtlCol="0" anchor="t">
            <a:spAutoFit/>
          </a:bodyPr>
          <a:lstStyle/>
          <a:p>
            <a:r>
              <a:rPr lang="en-GB" sz="1300" dirty="0">
                <a:solidFill>
                  <a:srgbClr val="003399"/>
                </a:solidFill>
              </a:rPr>
              <a:t>Conclusions &amp; Commentary</a:t>
            </a:r>
          </a:p>
          <a:p>
            <a:pPr marL="231775" indent="-231775">
              <a:buFont typeface="Arial" panose="020B0604020202020204" pitchFamily="34" charset="0"/>
              <a:buChar char="•"/>
            </a:pPr>
            <a:r>
              <a:rPr lang="en-GB" sz="1300" dirty="0">
                <a:solidFill>
                  <a:srgbClr val="003399"/>
                </a:solidFill>
              </a:rPr>
              <a:t>The levels of consistency, reliability and port calls achieved by the services on the Far East - North Europe trade lane experienced a deterioration in their level during the second quarter of 2021. </a:t>
            </a:r>
            <a:endParaRPr lang="en-GB" sz="1300" dirty="0">
              <a:solidFill>
                <a:srgbClr val="003399"/>
              </a:solidFill>
              <a:cs typeface="Calibri"/>
            </a:endParaRPr>
          </a:p>
        </p:txBody>
      </p:sp>
      <p:pic>
        <p:nvPicPr>
          <p:cNvPr id="15" name="Picture 14">
            <a:extLst>
              <a:ext uri="{FF2B5EF4-FFF2-40B4-BE49-F238E27FC236}">
                <a16:creationId xmlns:a16="http://schemas.microsoft.com/office/drawing/2014/main" id="{CC38C86A-7D4B-445C-AE79-081B481CAB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195065" y="6446575"/>
            <a:ext cx="498197" cy="401900"/>
          </a:xfrm>
          <a:prstGeom prst="rect">
            <a:avLst/>
          </a:prstGeom>
        </p:spPr>
      </p:pic>
      <p:sp>
        <p:nvSpPr>
          <p:cNvPr id="16" name="Footer Placeholder 1">
            <a:extLst>
              <a:ext uri="{FF2B5EF4-FFF2-40B4-BE49-F238E27FC236}">
                <a16:creationId xmlns:a16="http://schemas.microsoft.com/office/drawing/2014/main" id="{6B5159B3-576D-4CEE-98EA-7592285754B7}"/>
              </a:ext>
            </a:extLst>
          </p:cNvPr>
          <p:cNvSpPr>
            <a:spLocks noGrp="1"/>
          </p:cNvSpPr>
          <p:nvPr>
            <p:ph type="ftr" sz="quarter" idx="11"/>
          </p:nvPr>
        </p:nvSpPr>
        <p:spPr>
          <a:xfrm>
            <a:off x="2480016" y="6525241"/>
            <a:ext cx="6854484" cy="296664"/>
          </a:xfrm>
        </p:spPr>
        <p:txBody>
          <a:bodyPr/>
          <a:lstStyle/>
          <a:p>
            <a:r>
              <a:rPr lang="en-US" sz="1000" dirty="0"/>
              <a:t>This document is CONFIDENTIAL and its circulation and use are RESTRICTED © MDS Transmodal Ltd 2021</a:t>
            </a:r>
            <a:endParaRPr lang="en-GB" sz="1000" dirty="0"/>
          </a:p>
        </p:txBody>
      </p:sp>
      <p:pic>
        <p:nvPicPr>
          <p:cNvPr id="6" name="Picture 5">
            <a:extLst>
              <a:ext uri="{FF2B5EF4-FFF2-40B4-BE49-F238E27FC236}">
                <a16:creationId xmlns:a16="http://schemas.microsoft.com/office/drawing/2014/main" id="{E2B5848E-4BFA-4665-A0DE-BC80A3554E48}"/>
              </a:ext>
            </a:extLst>
          </p:cNvPr>
          <p:cNvPicPr>
            <a:picLocks noChangeAspect="1"/>
          </p:cNvPicPr>
          <p:nvPr/>
        </p:nvPicPr>
        <p:blipFill rotWithShape="1">
          <a:blip r:embed="rId3">
            <a:extLst>
              <a:ext uri="{28A0092B-C50C-407E-A947-70E740481C1C}">
                <a14:useLocalDpi xmlns:a14="http://schemas.microsoft.com/office/drawing/2010/main" val="0"/>
              </a:ext>
            </a:extLst>
          </a:blip>
          <a:srcRect t="24291" b="-1"/>
          <a:stretch/>
        </p:blipFill>
        <p:spPr>
          <a:xfrm>
            <a:off x="1260500" y="6446575"/>
            <a:ext cx="1360170" cy="401900"/>
          </a:xfrm>
          <a:prstGeom prst="rect">
            <a:avLst/>
          </a:prstGeom>
        </p:spPr>
      </p:pic>
      <p:sp>
        <p:nvSpPr>
          <p:cNvPr id="9" name="Title 1">
            <a:extLst>
              <a:ext uri="{FF2B5EF4-FFF2-40B4-BE49-F238E27FC236}">
                <a16:creationId xmlns:a16="http://schemas.microsoft.com/office/drawing/2014/main" id="{D0CBD3C7-80BA-4D99-A79E-1B31B627C784}"/>
              </a:ext>
            </a:extLst>
          </p:cNvPr>
          <p:cNvSpPr txBox="1">
            <a:spLocks/>
          </p:cNvSpPr>
          <p:nvPr/>
        </p:nvSpPr>
        <p:spPr>
          <a:xfrm>
            <a:off x="680048" y="140093"/>
            <a:ext cx="9764115" cy="8711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238372"/>
                </a:solidFill>
              </a:rPr>
              <a:t>7. Services performance</a:t>
            </a:r>
          </a:p>
          <a:p>
            <a:r>
              <a:rPr lang="en-GB" sz="2000" dirty="0">
                <a:solidFill>
                  <a:srgbClr val="238372"/>
                </a:solidFill>
              </a:rPr>
              <a:t>7.2 Consistency, reliability &amp; port calls, Far East - North Europe  </a:t>
            </a:r>
          </a:p>
        </p:txBody>
      </p:sp>
      <p:sp>
        <p:nvSpPr>
          <p:cNvPr id="12" name="TextBox 11">
            <a:extLst>
              <a:ext uri="{FF2B5EF4-FFF2-40B4-BE49-F238E27FC236}">
                <a16:creationId xmlns:a16="http://schemas.microsoft.com/office/drawing/2014/main" id="{DC372FC9-58BF-4B0B-820D-43B3870ABEB6}"/>
              </a:ext>
            </a:extLst>
          </p:cNvPr>
          <p:cNvSpPr txBox="1"/>
          <p:nvPr/>
        </p:nvSpPr>
        <p:spPr>
          <a:xfrm>
            <a:off x="670730" y="5325914"/>
            <a:ext cx="4033961" cy="215444"/>
          </a:xfrm>
          <a:prstGeom prst="rect">
            <a:avLst/>
          </a:prstGeom>
          <a:noFill/>
          <a:ln>
            <a:noFill/>
          </a:ln>
        </p:spPr>
        <p:txBody>
          <a:bodyPr wrap="square" rtlCol="0">
            <a:spAutoFit/>
          </a:bodyPr>
          <a:lstStyle/>
          <a:p>
            <a:r>
              <a:rPr lang="en-GB" sz="800" i="1" dirty="0">
                <a:solidFill>
                  <a:srgbClr val="003399"/>
                </a:solidFill>
              </a:rPr>
              <a:t>Source: MDS Transmodal based on AIS (Automatic Identification System) data </a:t>
            </a:r>
          </a:p>
        </p:txBody>
      </p:sp>
      <p:pic>
        <p:nvPicPr>
          <p:cNvPr id="14" name="Picture 13">
            <a:extLst>
              <a:ext uri="{FF2B5EF4-FFF2-40B4-BE49-F238E27FC236}">
                <a16:creationId xmlns:a16="http://schemas.microsoft.com/office/drawing/2014/main" id="{A025363F-A465-4BC2-99BA-33F4D5307B55}"/>
              </a:ext>
            </a:extLst>
          </p:cNvPr>
          <p:cNvPicPr>
            <a:picLocks noChangeAspect="1"/>
          </p:cNvPicPr>
          <p:nvPr/>
        </p:nvPicPr>
        <p:blipFill>
          <a:blip r:embed="rId4"/>
          <a:stretch>
            <a:fillRect/>
          </a:stretch>
        </p:blipFill>
        <p:spPr>
          <a:xfrm>
            <a:off x="670730" y="1137665"/>
            <a:ext cx="4979327" cy="2105867"/>
          </a:xfrm>
          <a:prstGeom prst="rect">
            <a:avLst/>
          </a:prstGeom>
        </p:spPr>
      </p:pic>
      <p:pic>
        <p:nvPicPr>
          <p:cNvPr id="19" name="Picture 18">
            <a:extLst>
              <a:ext uri="{FF2B5EF4-FFF2-40B4-BE49-F238E27FC236}">
                <a16:creationId xmlns:a16="http://schemas.microsoft.com/office/drawing/2014/main" id="{6EE3D674-6129-418A-964E-7C55F50CD3AA}"/>
              </a:ext>
            </a:extLst>
          </p:cNvPr>
          <p:cNvPicPr>
            <a:picLocks noChangeAspect="1"/>
          </p:cNvPicPr>
          <p:nvPr/>
        </p:nvPicPr>
        <p:blipFill>
          <a:blip r:embed="rId5"/>
          <a:stretch>
            <a:fillRect/>
          </a:stretch>
        </p:blipFill>
        <p:spPr>
          <a:xfrm>
            <a:off x="5834008" y="1314936"/>
            <a:ext cx="5863410" cy="3821789"/>
          </a:xfrm>
          <a:prstGeom prst="rect">
            <a:avLst/>
          </a:prstGeom>
        </p:spPr>
      </p:pic>
    </p:spTree>
    <p:extLst>
      <p:ext uri="{BB962C8B-B14F-4D97-AF65-F5344CB8AC3E}">
        <p14:creationId xmlns:p14="http://schemas.microsoft.com/office/powerpoint/2010/main" val="2114940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0B1524-DA96-4FD1-B072-6DF2317F9C5F}"/>
              </a:ext>
            </a:extLst>
          </p:cNvPr>
          <p:cNvSpPr txBox="1"/>
          <p:nvPr/>
        </p:nvSpPr>
        <p:spPr>
          <a:xfrm>
            <a:off x="845388" y="5514690"/>
            <a:ext cx="10770421" cy="892552"/>
          </a:xfrm>
          <a:prstGeom prst="rect">
            <a:avLst/>
          </a:prstGeom>
          <a:noFill/>
          <a:ln>
            <a:solidFill>
              <a:srgbClr val="003399"/>
            </a:solidFill>
          </a:ln>
        </p:spPr>
        <p:txBody>
          <a:bodyPr wrap="square" rtlCol="0">
            <a:spAutoFit/>
          </a:bodyPr>
          <a:lstStyle/>
          <a:p>
            <a:r>
              <a:rPr lang="en-GB" sz="1300" dirty="0">
                <a:solidFill>
                  <a:srgbClr val="003399"/>
                </a:solidFill>
              </a:rPr>
              <a:t>Conclusions &amp; Commentary</a:t>
            </a:r>
          </a:p>
          <a:p>
            <a:pPr marL="232172" indent="-232172">
              <a:buFont typeface="Arial" panose="020B0604020202020204" pitchFamily="34" charset="0"/>
              <a:buChar char="•"/>
            </a:pPr>
            <a:r>
              <a:rPr lang="en-GB" sz="1300" dirty="0">
                <a:solidFill>
                  <a:srgbClr val="003399"/>
                </a:solidFill>
              </a:rPr>
              <a:t>The proportion of calls actually made at Rotterdam compared to those scheduled improved in 2021Q2 compared to the previous quarter; however, the consistency and reliability both deteriorated during the same period. </a:t>
            </a:r>
          </a:p>
          <a:p>
            <a:pPr marL="232172" indent="-232172">
              <a:buFont typeface="Arial" panose="020B0604020202020204" pitchFamily="34" charset="0"/>
              <a:buChar char="•"/>
            </a:pPr>
            <a:r>
              <a:rPr lang="en-GB" sz="1300" dirty="0">
                <a:solidFill>
                  <a:srgbClr val="003399"/>
                </a:solidFill>
              </a:rPr>
              <a:t>A deterioration in each of the three indicators is estimated when comparing 2021Q2 to 2020Q2. </a:t>
            </a:r>
          </a:p>
        </p:txBody>
      </p:sp>
      <p:pic>
        <p:nvPicPr>
          <p:cNvPr id="15" name="Picture 14">
            <a:extLst>
              <a:ext uri="{FF2B5EF4-FFF2-40B4-BE49-F238E27FC236}">
                <a16:creationId xmlns:a16="http://schemas.microsoft.com/office/drawing/2014/main" id="{CC38C86A-7D4B-445C-AE79-081B481CAB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195065" y="6446575"/>
            <a:ext cx="498197" cy="401900"/>
          </a:xfrm>
          <a:prstGeom prst="rect">
            <a:avLst/>
          </a:prstGeom>
        </p:spPr>
      </p:pic>
      <p:sp>
        <p:nvSpPr>
          <p:cNvPr id="16" name="Footer Placeholder 1">
            <a:extLst>
              <a:ext uri="{FF2B5EF4-FFF2-40B4-BE49-F238E27FC236}">
                <a16:creationId xmlns:a16="http://schemas.microsoft.com/office/drawing/2014/main" id="{6B5159B3-576D-4CEE-98EA-7592285754B7}"/>
              </a:ext>
            </a:extLst>
          </p:cNvPr>
          <p:cNvSpPr>
            <a:spLocks noGrp="1"/>
          </p:cNvSpPr>
          <p:nvPr>
            <p:ph type="ftr" sz="quarter" idx="11"/>
          </p:nvPr>
        </p:nvSpPr>
        <p:spPr>
          <a:xfrm>
            <a:off x="2480016" y="6525241"/>
            <a:ext cx="6854484" cy="296664"/>
          </a:xfrm>
        </p:spPr>
        <p:txBody>
          <a:bodyPr/>
          <a:lstStyle/>
          <a:p>
            <a:r>
              <a:rPr lang="en-US" sz="1000" dirty="0"/>
              <a:t>This document is CONFIDENTIAL and its circulation and use are RESTRICTED © MDS Transmodal Ltd 2021</a:t>
            </a:r>
            <a:endParaRPr lang="en-GB" sz="1000" dirty="0"/>
          </a:p>
        </p:txBody>
      </p:sp>
      <p:pic>
        <p:nvPicPr>
          <p:cNvPr id="6" name="Picture 5">
            <a:extLst>
              <a:ext uri="{FF2B5EF4-FFF2-40B4-BE49-F238E27FC236}">
                <a16:creationId xmlns:a16="http://schemas.microsoft.com/office/drawing/2014/main" id="{E2B5848E-4BFA-4665-A0DE-BC80A3554E48}"/>
              </a:ext>
            </a:extLst>
          </p:cNvPr>
          <p:cNvPicPr>
            <a:picLocks noChangeAspect="1"/>
          </p:cNvPicPr>
          <p:nvPr/>
        </p:nvPicPr>
        <p:blipFill rotWithShape="1">
          <a:blip r:embed="rId3">
            <a:extLst>
              <a:ext uri="{28A0092B-C50C-407E-A947-70E740481C1C}">
                <a14:useLocalDpi xmlns:a14="http://schemas.microsoft.com/office/drawing/2010/main" val="0"/>
              </a:ext>
            </a:extLst>
          </a:blip>
          <a:srcRect t="24291" b="-1"/>
          <a:stretch/>
        </p:blipFill>
        <p:spPr>
          <a:xfrm>
            <a:off x="1260500" y="6446575"/>
            <a:ext cx="1360170" cy="401900"/>
          </a:xfrm>
          <a:prstGeom prst="rect">
            <a:avLst/>
          </a:prstGeom>
        </p:spPr>
      </p:pic>
      <p:sp>
        <p:nvSpPr>
          <p:cNvPr id="9" name="Title 1">
            <a:extLst>
              <a:ext uri="{FF2B5EF4-FFF2-40B4-BE49-F238E27FC236}">
                <a16:creationId xmlns:a16="http://schemas.microsoft.com/office/drawing/2014/main" id="{D0CBD3C7-80BA-4D99-A79E-1B31B627C784}"/>
              </a:ext>
            </a:extLst>
          </p:cNvPr>
          <p:cNvSpPr txBox="1">
            <a:spLocks/>
          </p:cNvSpPr>
          <p:nvPr/>
        </p:nvSpPr>
        <p:spPr>
          <a:xfrm>
            <a:off x="845389" y="88584"/>
            <a:ext cx="9660598" cy="8711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238372"/>
                </a:solidFill>
              </a:rPr>
              <a:t>7. Services performance</a:t>
            </a:r>
          </a:p>
          <a:p>
            <a:r>
              <a:rPr lang="en-GB" sz="2000" dirty="0">
                <a:solidFill>
                  <a:srgbClr val="238372"/>
                </a:solidFill>
              </a:rPr>
              <a:t>7.3 Consistency, reliability &amp; port calls, Rotterdam </a:t>
            </a:r>
          </a:p>
        </p:txBody>
      </p:sp>
      <p:sp>
        <p:nvSpPr>
          <p:cNvPr id="12" name="TextBox 11">
            <a:extLst>
              <a:ext uri="{FF2B5EF4-FFF2-40B4-BE49-F238E27FC236}">
                <a16:creationId xmlns:a16="http://schemas.microsoft.com/office/drawing/2014/main" id="{7203A877-EDAF-45B2-A8FC-ED2E020F4520}"/>
              </a:ext>
            </a:extLst>
          </p:cNvPr>
          <p:cNvSpPr txBox="1"/>
          <p:nvPr/>
        </p:nvSpPr>
        <p:spPr>
          <a:xfrm>
            <a:off x="845389" y="5240247"/>
            <a:ext cx="4033961" cy="215444"/>
          </a:xfrm>
          <a:prstGeom prst="rect">
            <a:avLst/>
          </a:prstGeom>
          <a:noFill/>
          <a:ln>
            <a:noFill/>
          </a:ln>
        </p:spPr>
        <p:txBody>
          <a:bodyPr wrap="square" rtlCol="0">
            <a:spAutoFit/>
          </a:bodyPr>
          <a:lstStyle/>
          <a:p>
            <a:r>
              <a:rPr lang="en-GB" sz="800" i="1" dirty="0">
                <a:solidFill>
                  <a:srgbClr val="003399"/>
                </a:solidFill>
              </a:rPr>
              <a:t>Source: MDS Transmodal based on AIS (Automatic Identification System) data </a:t>
            </a:r>
          </a:p>
        </p:txBody>
      </p:sp>
      <p:pic>
        <p:nvPicPr>
          <p:cNvPr id="13" name="Picture 12">
            <a:extLst>
              <a:ext uri="{FF2B5EF4-FFF2-40B4-BE49-F238E27FC236}">
                <a16:creationId xmlns:a16="http://schemas.microsoft.com/office/drawing/2014/main" id="{073EF078-165A-4207-8C70-F0F137EF61DD}"/>
              </a:ext>
            </a:extLst>
          </p:cNvPr>
          <p:cNvPicPr>
            <a:picLocks noChangeAspect="1"/>
          </p:cNvPicPr>
          <p:nvPr/>
        </p:nvPicPr>
        <p:blipFill>
          <a:blip r:embed="rId4"/>
          <a:stretch>
            <a:fillRect/>
          </a:stretch>
        </p:blipFill>
        <p:spPr>
          <a:xfrm>
            <a:off x="845389" y="1132113"/>
            <a:ext cx="5250611" cy="2076913"/>
          </a:xfrm>
          <a:prstGeom prst="rect">
            <a:avLst/>
          </a:prstGeom>
        </p:spPr>
      </p:pic>
      <p:pic>
        <p:nvPicPr>
          <p:cNvPr id="14" name="Picture 13">
            <a:extLst>
              <a:ext uri="{FF2B5EF4-FFF2-40B4-BE49-F238E27FC236}">
                <a16:creationId xmlns:a16="http://schemas.microsoft.com/office/drawing/2014/main" id="{B6B191E5-0162-4173-90DC-77B7C383FD72}"/>
              </a:ext>
            </a:extLst>
          </p:cNvPr>
          <p:cNvPicPr>
            <a:picLocks noChangeAspect="1"/>
          </p:cNvPicPr>
          <p:nvPr/>
        </p:nvPicPr>
        <p:blipFill>
          <a:blip r:embed="rId5"/>
          <a:stretch>
            <a:fillRect/>
          </a:stretch>
        </p:blipFill>
        <p:spPr>
          <a:xfrm>
            <a:off x="6092088" y="1132112"/>
            <a:ext cx="5523722" cy="3836703"/>
          </a:xfrm>
          <a:prstGeom prst="rect">
            <a:avLst/>
          </a:prstGeom>
        </p:spPr>
      </p:pic>
    </p:spTree>
    <p:extLst>
      <p:ext uri="{BB962C8B-B14F-4D97-AF65-F5344CB8AC3E}">
        <p14:creationId xmlns:p14="http://schemas.microsoft.com/office/powerpoint/2010/main" val="3725657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0EDEB-80AB-402C-8091-E16EF4C8E67D}"/>
              </a:ext>
            </a:extLst>
          </p:cNvPr>
          <p:cNvSpPr>
            <a:spLocks noGrp="1"/>
          </p:cNvSpPr>
          <p:nvPr>
            <p:ph type="title"/>
          </p:nvPr>
        </p:nvSpPr>
        <p:spPr/>
        <p:txBody>
          <a:bodyPr/>
          <a:lstStyle/>
          <a:p>
            <a:r>
              <a:rPr lang="nl-BE" dirty="0"/>
              <a:t>DISRUPTIONS IN THE MARITIME SUPPLY CHAIN </a:t>
            </a:r>
            <a:endParaRPr lang="en-GB" dirty="0"/>
          </a:p>
        </p:txBody>
      </p:sp>
      <p:sp>
        <p:nvSpPr>
          <p:cNvPr id="3" name="Content Placeholder 2">
            <a:extLst>
              <a:ext uri="{FF2B5EF4-FFF2-40B4-BE49-F238E27FC236}">
                <a16:creationId xmlns:a16="http://schemas.microsoft.com/office/drawing/2014/main" id="{5C257042-876C-4C52-850B-22F14EB5788E}"/>
              </a:ext>
            </a:extLst>
          </p:cNvPr>
          <p:cNvSpPr>
            <a:spLocks noGrp="1"/>
          </p:cNvSpPr>
          <p:nvPr>
            <p:ph idx="1"/>
          </p:nvPr>
        </p:nvSpPr>
        <p:spPr>
          <a:xfrm>
            <a:off x="4127157" y="1643448"/>
            <a:ext cx="7316173" cy="4151869"/>
          </a:xfrm>
        </p:spPr>
        <p:txBody>
          <a:bodyPr/>
          <a:lstStyle/>
          <a:p>
            <a:pPr marL="0" indent="0">
              <a:buNone/>
            </a:pPr>
            <a:r>
              <a:rPr lang="en-GB" sz="2400" dirty="0">
                <a:solidFill>
                  <a:schemeClr val="tx1"/>
                </a:solidFill>
                <a:hlinkClick r:id="rId2">
                  <a:extLst>
                    <a:ext uri="{A12FA001-AC4F-418D-AE19-62706E023703}">
                      <ahyp:hlinkClr xmlns:ahyp="http://schemas.microsoft.com/office/drawing/2018/hyperlinkcolor" val="tx"/>
                    </a:ext>
                  </a:extLst>
                </a:hlinkClick>
              </a:rPr>
              <a:t>Industry letter to DG COMP / DG MOVE</a:t>
            </a:r>
            <a:r>
              <a:rPr lang="en-GB" sz="2400" dirty="0">
                <a:solidFill>
                  <a:schemeClr val="tx1"/>
                </a:solidFill>
              </a:rPr>
              <a:t>: </a:t>
            </a:r>
          </a:p>
          <a:p>
            <a:pPr marR="635">
              <a:tabLst>
                <a:tab pos="2865755" algn="ctr"/>
                <a:tab pos="5731510" algn="r"/>
                <a:tab pos="609600" algn="l"/>
                <a:tab pos="2865755" algn="ctr"/>
                <a:tab pos="5731510" algn="r"/>
              </a:tabLst>
            </a:pPr>
            <a:r>
              <a:rPr lang="en-GB" sz="2000" b="0" dirty="0">
                <a:solidFill>
                  <a:schemeClr val="tx1"/>
                </a:solidFill>
                <a:effectLst/>
                <a:ea typeface="Calibri" panose="020F0502020204030204" pitchFamily="34" charset="0"/>
              </a:rPr>
              <a:t>Covid cannot serve as a reason for inaction. As shown by the figures published in the latest publication of </a:t>
            </a:r>
            <a:r>
              <a:rPr lang="en-GB" sz="2000" b="0" u="sng" dirty="0">
                <a:solidFill>
                  <a:schemeClr val="tx1"/>
                </a:solidFill>
                <a:effectLst/>
                <a:ea typeface="Calibri" panose="020F0502020204030204" pitchFamily="34" charset="0"/>
                <a:hlinkClick r:id="rId3">
                  <a:extLst>
                    <a:ext uri="{A12FA001-AC4F-418D-AE19-62706E023703}">
                      <ahyp:hlinkClr xmlns:ahyp="http://schemas.microsoft.com/office/drawing/2018/hyperlinkcolor" val="tx"/>
                    </a:ext>
                  </a:extLst>
                </a:hlinkClick>
              </a:rPr>
              <a:t>MDS Container Shipping Market Review</a:t>
            </a:r>
            <a:r>
              <a:rPr lang="en-GB" sz="2000" b="0" dirty="0">
                <a:solidFill>
                  <a:schemeClr val="tx1"/>
                </a:solidFill>
                <a:effectLst/>
                <a:ea typeface="Calibri" panose="020F0502020204030204" pitchFamily="34" charset="0"/>
              </a:rPr>
              <a:t>, supply chain disruptions do not seem to be linked to exceptional cargo growth, at least in main routes connecting Far East with/to Med/EU. </a:t>
            </a:r>
            <a:endParaRPr lang="en-GB" sz="2000" b="1" dirty="0">
              <a:solidFill>
                <a:schemeClr val="tx1"/>
              </a:solidFill>
              <a:effectLst/>
              <a:ea typeface="Calibri" panose="020F0502020204030204" pitchFamily="34" charset="0"/>
            </a:endParaRPr>
          </a:p>
          <a:p>
            <a:pPr marR="635">
              <a:tabLst>
                <a:tab pos="2865755" algn="ctr"/>
                <a:tab pos="5731510" algn="r"/>
                <a:tab pos="609600" algn="l"/>
                <a:tab pos="2865755" algn="ctr"/>
                <a:tab pos="5731510" algn="r"/>
              </a:tabLst>
            </a:pPr>
            <a:r>
              <a:rPr lang="en-GB" sz="2000" b="0" dirty="0">
                <a:solidFill>
                  <a:schemeClr val="tx1"/>
                </a:solidFill>
                <a:effectLst/>
                <a:ea typeface="Calibri" panose="020F0502020204030204" pitchFamily="34" charset="0"/>
              </a:rPr>
              <a:t>European industry and consumers cannot wait for Covid to subside before the Commission begins to fully address structural issues. Inaction now could cause irreparable harm to market participants along the logistics chain. </a:t>
            </a:r>
          </a:p>
          <a:p>
            <a:pPr marR="635">
              <a:tabLst>
                <a:tab pos="2865755" algn="ctr"/>
                <a:tab pos="5731510" algn="r"/>
                <a:tab pos="609600" algn="l"/>
                <a:tab pos="2865755" algn="ctr"/>
                <a:tab pos="5731510" algn="r"/>
              </a:tabLst>
            </a:pPr>
            <a:r>
              <a:rPr lang="en-GB" sz="2000" dirty="0">
                <a:solidFill>
                  <a:schemeClr val="tx1"/>
                </a:solidFill>
                <a:ea typeface="Calibri" panose="020F0502020204030204" pitchFamily="34" charset="0"/>
              </a:rPr>
              <a:t>N</a:t>
            </a:r>
            <a:r>
              <a:rPr lang="en-GB" sz="2000" b="0" dirty="0">
                <a:solidFill>
                  <a:schemeClr val="tx1"/>
                </a:solidFill>
                <a:effectLst/>
                <a:ea typeface="Calibri" panose="020F0502020204030204" pitchFamily="34" charset="0"/>
              </a:rPr>
              <a:t>ow is the time to start the review of the regulatory framework of liner shipping. </a:t>
            </a:r>
            <a:endParaRPr lang="en-GB" sz="2000" b="1" dirty="0">
              <a:solidFill>
                <a:schemeClr val="tx1"/>
              </a:solidFill>
              <a:effectLst/>
              <a:ea typeface="Calibri" panose="020F0502020204030204" pitchFamily="34" charset="0"/>
            </a:endParaRPr>
          </a:p>
        </p:txBody>
      </p:sp>
      <p:sp>
        <p:nvSpPr>
          <p:cNvPr id="4" name="Slide Number Placeholder 3">
            <a:extLst>
              <a:ext uri="{FF2B5EF4-FFF2-40B4-BE49-F238E27FC236}">
                <a16:creationId xmlns:a16="http://schemas.microsoft.com/office/drawing/2014/main" id="{152699D1-E07A-45A0-BA25-C17B24FEB8A2}"/>
              </a:ext>
            </a:extLst>
          </p:cNvPr>
          <p:cNvSpPr>
            <a:spLocks noGrp="1"/>
          </p:cNvSpPr>
          <p:nvPr>
            <p:ph type="sldNum" sz="quarter" idx="12"/>
          </p:nvPr>
        </p:nvSpPr>
        <p:spPr/>
        <p:txBody>
          <a:bodyPr/>
          <a:lstStyle/>
          <a:p>
            <a:fld id="{6B62E1EB-3DFB-6D4D-B982-C7F31994C9A8}" type="slidenum">
              <a:rPr lang="fr-FR" smtClean="0"/>
              <a:t>12</a:t>
            </a:fld>
            <a:endParaRPr lang="fr-FR"/>
          </a:p>
        </p:txBody>
      </p:sp>
      <p:sp>
        <p:nvSpPr>
          <p:cNvPr id="5" name="Text Placeholder 4">
            <a:extLst>
              <a:ext uri="{FF2B5EF4-FFF2-40B4-BE49-F238E27FC236}">
                <a16:creationId xmlns:a16="http://schemas.microsoft.com/office/drawing/2014/main" id="{5FA811B4-761D-4BAE-86AD-6CCEDCBF44D8}"/>
              </a:ext>
            </a:extLst>
          </p:cNvPr>
          <p:cNvSpPr>
            <a:spLocks noGrp="1"/>
          </p:cNvSpPr>
          <p:nvPr>
            <p:ph type="body" idx="13"/>
          </p:nvPr>
        </p:nvSpPr>
        <p:spPr/>
        <p:txBody>
          <a:bodyPr/>
          <a:lstStyle/>
          <a:p>
            <a:r>
              <a:rPr lang="nl-BE" dirty="0"/>
              <a:t>6</a:t>
            </a:r>
            <a:endParaRPr lang="en-GB" dirty="0"/>
          </a:p>
        </p:txBody>
      </p:sp>
      <p:pic>
        <p:nvPicPr>
          <p:cNvPr id="7" name="Picture 6" descr="Icon&#10;&#10;Description automatically generated">
            <a:extLst>
              <a:ext uri="{FF2B5EF4-FFF2-40B4-BE49-F238E27FC236}">
                <a16:creationId xmlns:a16="http://schemas.microsoft.com/office/drawing/2014/main" id="{65FEC02B-E579-48F8-BF58-3AF77103AE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3570" y="2395063"/>
            <a:ext cx="2268560" cy="2268560"/>
          </a:xfrm>
          <a:prstGeom prst="rect">
            <a:avLst/>
          </a:prstGeom>
        </p:spPr>
      </p:pic>
    </p:spTree>
    <p:extLst>
      <p:ext uri="{BB962C8B-B14F-4D97-AF65-F5344CB8AC3E}">
        <p14:creationId xmlns:p14="http://schemas.microsoft.com/office/powerpoint/2010/main" val="2906870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0EDEB-80AB-402C-8091-E16EF4C8E67D}"/>
              </a:ext>
            </a:extLst>
          </p:cNvPr>
          <p:cNvSpPr>
            <a:spLocks noGrp="1"/>
          </p:cNvSpPr>
          <p:nvPr>
            <p:ph type="title"/>
          </p:nvPr>
        </p:nvSpPr>
        <p:spPr/>
        <p:txBody>
          <a:bodyPr/>
          <a:lstStyle/>
          <a:p>
            <a:r>
              <a:rPr lang="nl-BE" dirty="0"/>
              <a:t>DISRUPTIONS IN THE MARITIME SUPPLY CHAIN </a:t>
            </a:r>
            <a:endParaRPr lang="en-GB" dirty="0"/>
          </a:p>
        </p:txBody>
      </p:sp>
      <p:sp>
        <p:nvSpPr>
          <p:cNvPr id="3" name="Content Placeholder 2">
            <a:extLst>
              <a:ext uri="{FF2B5EF4-FFF2-40B4-BE49-F238E27FC236}">
                <a16:creationId xmlns:a16="http://schemas.microsoft.com/office/drawing/2014/main" id="{5C257042-876C-4C52-850B-22F14EB5788E}"/>
              </a:ext>
            </a:extLst>
          </p:cNvPr>
          <p:cNvSpPr>
            <a:spLocks noGrp="1"/>
          </p:cNvSpPr>
          <p:nvPr>
            <p:ph idx="1"/>
          </p:nvPr>
        </p:nvSpPr>
        <p:spPr>
          <a:xfrm>
            <a:off x="4473148" y="2026508"/>
            <a:ext cx="6116594" cy="3923053"/>
          </a:xfrm>
        </p:spPr>
        <p:txBody>
          <a:bodyPr/>
          <a:lstStyle/>
          <a:p>
            <a:r>
              <a:rPr lang="en-GB" sz="2400" dirty="0">
                <a:solidFill>
                  <a:schemeClr val="tx1"/>
                </a:solidFill>
                <a:hlinkClick r:id="rId2">
                  <a:extLst>
                    <a:ext uri="{A12FA001-AC4F-418D-AE19-62706E023703}">
                      <ahyp:hlinkClr xmlns:ahyp="http://schemas.microsoft.com/office/drawing/2018/hyperlinkcolor" val="tx"/>
                    </a:ext>
                  </a:extLst>
                </a:hlinkClick>
              </a:rPr>
              <a:t>EC response</a:t>
            </a:r>
            <a:endParaRPr lang="en-GB" sz="2400" dirty="0">
              <a:solidFill>
                <a:schemeClr val="tx1"/>
              </a:solidFill>
            </a:endParaRPr>
          </a:p>
          <a:p>
            <a:pPr lvl="1"/>
            <a:r>
              <a:rPr lang="en-GB" sz="2000" dirty="0">
                <a:solidFill>
                  <a:schemeClr val="tx1"/>
                </a:solidFill>
              </a:rPr>
              <a:t>“</a:t>
            </a:r>
            <a:r>
              <a:rPr lang="en-GB" sz="2000" i="1" dirty="0">
                <a:solidFill>
                  <a:schemeClr val="tx1"/>
                </a:solidFill>
              </a:rPr>
              <a:t>COVID-19 pandemic had unprecedented effects on both the demand and supply sides</a:t>
            </a:r>
            <a:r>
              <a:rPr lang="en-GB" sz="2000" dirty="0">
                <a:solidFill>
                  <a:schemeClr val="tx1"/>
                </a:solidFill>
              </a:rPr>
              <a:t>” which “</a:t>
            </a:r>
            <a:r>
              <a:rPr lang="en-GB" sz="2000" i="1" dirty="0">
                <a:solidFill>
                  <a:schemeClr val="tx1"/>
                </a:solidFill>
              </a:rPr>
              <a:t>caused wide fluctuations in demand</a:t>
            </a:r>
            <a:r>
              <a:rPr lang="en-GB" sz="2000" dirty="0">
                <a:solidFill>
                  <a:schemeClr val="tx1"/>
                </a:solidFill>
              </a:rPr>
              <a:t>”</a:t>
            </a:r>
          </a:p>
          <a:p>
            <a:pPr lvl="1"/>
            <a:r>
              <a:rPr lang="en-GB" sz="2000" dirty="0">
                <a:solidFill>
                  <a:schemeClr val="tx1"/>
                </a:solidFill>
              </a:rPr>
              <a:t>EC to monitor market conditions on a number of indicators</a:t>
            </a:r>
          </a:p>
          <a:p>
            <a:pPr lvl="1"/>
            <a:r>
              <a:rPr lang="en-GB" sz="2000" dirty="0">
                <a:solidFill>
                  <a:schemeClr val="tx1"/>
                </a:solidFill>
              </a:rPr>
              <a:t>Antitrust compliance of alliances and “</a:t>
            </a:r>
            <a:r>
              <a:rPr lang="en-GB" sz="2000" i="1" dirty="0">
                <a:solidFill>
                  <a:schemeClr val="tx1"/>
                </a:solidFill>
              </a:rPr>
              <a:t>other types of conduct</a:t>
            </a:r>
            <a:r>
              <a:rPr lang="en-GB" sz="2000" dirty="0">
                <a:solidFill>
                  <a:schemeClr val="tx1"/>
                </a:solidFill>
              </a:rPr>
              <a:t>” is also monitored</a:t>
            </a:r>
          </a:p>
        </p:txBody>
      </p:sp>
      <p:sp>
        <p:nvSpPr>
          <p:cNvPr id="4" name="Slide Number Placeholder 3">
            <a:extLst>
              <a:ext uri="{FF2B5EF4-FFF2-40B4-BE49-F238E27FC236}">
                <a16:creationId xmlns:a16="http://schemas.microsoft.com/office/drawing/2014/main" id="{152699D1-E07A-45A0-BA25-C17B24FEB8A2}"/>
              </a:ext>
            </a:extLst>
          </p:cNvPr>
          <p:cNvSpPr>
            <a:spLocks noGrp="1"/>
          </p:cNvSpPr>
          <p:nvPr>
            <p:ph type="sldNum" sz="quarter" idx="12"/>
          </p:nvPr>
        </p:nvSpPr>
        <p:spPr/>
        <p:txBody>
          <a:bodyPr/>
          <a:lstStyle/>
          <a:p>
            <a:fld id="{6B62E1EB-3DFB-6D4D-B982-C7F31994C9A8}" type="slidenum">
              <a:rPr lang="fr-FR" smtClean="0"/>
              <a:t>13</a:t>
            </a:fld>
            <a:endParaRPr lang="fr-FR"/>
          </a:p>
        </p:txBody>
      </p:sp>
      <p:sp>
        <p:nvSpPr>
          <p:cNvPr id="5" name="Text Placeholder 4">
            <a:extLst>
              <a:ext uri="{FF2B5EF4-FFF2-40B4-BE49-F238E27FC236}">
                <a16:creationId xmlns:a16="http://schemas.microsoft.com/office/drawing/2014/main" id="{5FA811B4-761D-4BAE-86AD-6CCEDCBF44D8}"/>
              </a:ext>
            </a:extLst>
          </p:cNvPr>
          <p:cNvSpPr>
            <a:spLocks noGrp="1"/>
          </p:cNvSpPr>
          <p:nvPr>
            <p:ph type="body" idx="13"/>
          </p:nvPr>
        </p:nvSpPr>
        <p:spPr/>
        <p:txBody>
          <a:bodyPr/>
          <a:lstStyle/>
          <a:p>
            <a:r>
              <a:rPr lang="nl-BE" dirty="0"/>
              <a:t>5</a:t>
            </a:r>
            <a:endParaRPr lang="en-GB" dirty="0"/>
          </a:p>
        </p:txBody>
      </p:sp>
      <p:pic>
        <p:nvPicPr>
          <p:cNvPr id="7" name="Picture 6" descr="Icon&#10;&#10;Description automatically generated">
            <a:extLst>
              <a:ext uri="{FF2B5EF4-FFF2-40B4-BE49-F238E27FC236}">
                <a16:creationId xmlns:a16="http://schemas.microsoft.com/office/drawing/2014/main" id="{65FEC02B-E579-48F8-BF58-3AF77103AE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570" y="2360141"/>
            <a:ext cx="2268560" cy="2268560"/>
          </a:xfrm>
          <a:prstGeom prst="rect">
            <a:avLst/>
          </a:prstGeom>
        </p:spPr>
      </p:pic>
    </p:spTree>
    <p:extLst>
      <p:ext uri="{BB962C8B-B14F-4D97-AF65-F5344CB8AC3E}">
        <p14:creationId xmlns:p14="http://schemas.microsoft.com/office/powerpoint/2010/main" val="2125956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2AA4-09FA-496B-9776-5B1E86999414}"/>
              </a:ext>
            </a:extLst>
          </p:cNvPr>
          <p:cNvSpPr>
            <a:spLocks noGrp="1"/>
          </p:cNvSpPr>
          <p:nvPr>
            <p:ph type="title"/>
          </p:nvPr>
        </p:nvSpPr>
        <p:spPr>
          <a:xfrm>
            <a:off x="1396314" y="119038"/>
            <a:ext cx="8360955" cy="1042629"/>
          </a:xfrm>
        </p:spPr>
        <p:txBody>
          <a:bodyPr/>
          <a:lstStyle/>
          <a:p>
            <a:r>
              <a:rPr lang="nl-BE" dirty="0"/>
              <a:t>COMPETITION RULES</a:t>
            </a:r>
            <a:endParaRPr lang="en-GB" dirty="0"/>
          </a:p>
        </p:txBody>
      </p:sp>
      <p:sp>
        <p:nvSpPr>
          <p:cNvPr id="3" name="Content Placeholder 2">
            <a:extLst>
              <a:ext uri="{FF2B5EF4-FFF2-40B4-BE49-F238E27FC236}">
                <a16:creationId xmlns:a16="http://schemas.microsoft.com/office/drawing/2014/main" id="{4C2BD42F-B4B0-4A13-8777-56D84A7F66A7}"/>
              </a:ext>
            </a:extLst>
          </p:cNvPr>
          <p:cNvSpPr>
            <a:spLocks noGrp="1"/>
          </p:cNvSpPr>
          <p:nvPr>
            <p:ph idx="1"/>
          </p:nvPr>
        </p:nvSpPr>
        <p:spPr>
          <a:xfrm>
            <a:off x="1136822" y="1767015"/>
            <a:ext cx="10062462" cy="4599675"/>
          </a:xfrm>
        </p:spPr>
        <p:txBody>
          <a:bodyPr/>
          <a:lstStyle/>
          <a:p>
            <a:pPr algn="l"/>
            <a:r>
              <a:rPr lang="en-GB" dirty="0">
                <a:solidFill>
                  <a:schemeClr val="tx1"/>
                </a:solidFill>
              </a:rPr>
              <a:t>Review of the CBER </a:t>
            </a:r>
            <a:endParaRPr lang="en-GB" sz="3200" b="0" i="0" u="none" strike="noStrike" baseline="0" dirty="0">
              <a:solidFill>
                <a:schemeClr val="tx1"/>
              </a:solidFill>
              <a:latin typeface="Calibri" panose="020F0502020204030204" pitchFamily="34" charset="0"/>
            </a:endParaRPr>
          </a:p>
          <a:p>
            <a:pPr lvl="1"/>
            <a:r>
              <a:rPr lang="en-GB" dirty="0">
                <a:solidFill>
                  <a:schemeClr val="tx1"/>
                </a:solidFill>
              </a:rPr>
              <a:t>March 2020 - EC decision to extend CBER for a full four years without any new conditions </a:t>
            </a:r>
          </a:p>
          <a:p>
            <a:pPr lvl="1"/>
            <a:r>
              <a:rPr lang="en-GB" dirty="0">
                <a:solidFill>
                  <a:schemeClr val="tx1"/>
                </a:solidFill>
              </a:rPr>
              <a:t>Users’ views and needs ignored</a:t>
            </a:r>
          </a:p>
          <a:p>
            <a:pPr lvl="1"/>
            <a:r>
              <a:rPr lang="en-GB" dirty="0">
                <a:solidFill>
                  <a:schemeClr val="tx1"/>
                </a:solidFill>
              </a:rPr>
              <a:t>Broader industry trends which impact on competition and users’ experience, such as the growing emergence of mega-ships and digitalisation not considered</a:t>
            </a:r>
            <a:r>
              <a:rPr lang="en-GB" sz="2800" dirty="0">
                <a:solidFill>
                  <a:schemeClr val="tx1"/>
                </a:solidFill>
              </a:rPr>
              <a:t> </a:t>
            </a:r>
          </a:p>
          <a:p>
            <a:r>
              <a:rPr lang="en-GB" dirty="0">
                <a:solidFill>
                  <a:schemeClr val="tx1"/>
                </a:solidFill>
              </a:rPr>
              <a:t>New roadmap to be published early 2022 </a:t>
            </a:r>
          </a:p>
          <a:p>
            <a:r>
              <a:rPr lang="en-GB" dirty="0">
                <a:solidFill>
                  <a:schemeClr val="tx1"/>
                </a:solidFill>
              </a:rPr>
              <a:t>Current CBER expires in March 2024 </a:t>
            </a:r>
          </a:p>
          <a:p>
            <a:pPr marL="457200" lvl="1" indent="0">
              <a:buNone/>
            </a:pPr>
            <a:endParaRPr lang="en-GB" dirty="0"/>
          </a:p>
        </p:txBody>
      </p:sp>
      <p:sp>
        <p:nvSpPr>
          <p:cNvPr id="4" name="Slide Number Placeholder 3">
            <a:extLst>
              <a:ext uri="{FF2B5EF4-FFF2-40B4-BE49-F238E27FC236}">
                <a16:creationId xmlns:a16="http://schemas.microsoft.com/office/drawing/2014/main" id="{0439D7D4-38FF-411F-84C8-EC7805F396F5}"/>
              </a:ext>
            </a:extLst>
          </p:cNvPr>
          <p:cNvSpPr>
            <a:spLocks noGrp="1"/>
          </p:cNvSpPr>
          <p:nvPr>
            <p:ph type="sldNum" sz="quarter" idx="12"/>
          </p:nvPr>
        </p:nvSpPr>
        <p:spPr/>
        <p:txBody>
          <a:bodyPr/>
          <a:lstStyle/>
          <a:p>
            <a:fld id="{6B62E1EB-3DFB-6D4D-B982-C7F31994C9A8}" type="slidenum">
              <a:rPr lang="fr-FR" smtClean="0"/>
              <a:t>14</a:t>
            </a:fld>
            <a:endParaRPr lang="fr-FR"/>
          </a:p>
        </p:txBody>
      </p:sp>
      <p:sp>
        <p:nvSpPr>
          <p:cNvPr id="5" name="Text Placeholder 4">
            <a:extLst>
              <a:ext uri="{FF2B5EF4-FFF2-40B4-BE49-F238E27FC236}">
                <a16:creationId xmlns:a16="http://schemas.microsoft.com/office/drawing/2014/main" id="{07B2FA99-43B3-4D2A-A410-C092B612C060}"/>
              </a:ext>
            </a:extLst>
          </p:cNvPr>
          <p:cNvSpPr>
            <a:spLocks noGrp="1"/>
          </p:cNvSpPr>
          <p:nvPr>
            <p:ph type="body" idx="13"/>
          </p:nvPr>
        </p:nvSpPr>
        <p:spPr/>
        <p:txBody>
          <a:bodyPr/>
          <a:lstStyle/>
          <a:p>
            <a:r>
              <a:rPr lang="nl-BE" dirty="0"/>
              <a:t>7 </a:t>
            </a:r>
            <a:endParaRPr lang="en-GB" dirty="0"/>
          </a:p>
        </p:txBody>
      </p:sp>
    </p:spTree>
    <p:extLst>
      <p:ext uri="{BB962C8B-B14F-4D97-AF65-F5344CB8AC3E}">
        <p14:creationId xmlns:p14="http://schemas.microsoft.com/office/powerpoint/2010/main" val="3637705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0EDEB-80AB-402C-8091-E16EF4C8E67D}"/>
              </a:ext>
            </a:extLst>
          </p:cNvPr>
          <p:cNvSpPr>
            <a:spLocks noGrp="1"/>
          </p:cNvSpPr>
          <p:nvPr>
            <p:ph type="title"/>
          </p:nvPr>
        </p:nvSpPr>
        <p:spPr/>
        <p:txBody>
          <a:bodyPr/>
          <a:lstStyle/>
          <a:p>
            <a:r>
              <a:rPr lang="nl-BE" dirty="0"/>
              <a:t>POLICY OPTIONS</a:t>
            </a:r>
            <a:endParaRPr lang="en-GB" dirty="0"/>
          </a:p>
        </p:txBody>
      </p:sp>
      <p:sp>
        <p:nvSpPr>
          <p:cNvPr id="3" name="Content Placeholder 2">
            <a:extLst>
              <a:ext uri="{FF2B5EF4-FFF2-40B4-BE49-F238E27FC236}">
                <a16:creationId xmlns:a16="http://schemas.microsoft.com/office/drawing/2014/main" id="{5C257042-876C-4C52-850B-22F14EB5788E}"/>
              </a:ext>
            </a:extLst>
          </p:cNvPr>
          <p:cNvSpPr>
            <a:spLocks noGrp="1"/>
          </p:cNvSpPr>
          <p:nvPr>
            <p:ph idx="1"/>
          </p:nvPr>
        </p:nvSpPr>
        <p:spPr>
          <a:xfrm>
            <a:off x="951470" y="1729946"/>
            <a:ext cx="10503244" cy="4423719"/>
          </a:xfrm>
        </p:spPr>
        <p:txBody>
          <a:bodyPr/>
          <a:lstStyle/>
          <a:p>
            <a:pPr>
              <a:buNone/>
            </a:pPr>
            <a:r>
              <a:rPr lang="en-GB" sz="3200" dirty="0">
                <a:solidFill>
                  <a:schemeClr val="tx1"/>
                </a:solidFill>
              </a:rPr>
              <a:t>Ship size</a:t>
            </a:r>
          </a:p>
          <a:p>
            <a:pPr marL="547687" indent="-457200"/>
            <a:r>
              <a:rPr lang="en-GB" sz="2400" dirty="0">
                <a:solidFill>
                  <a:schemeClr val="tx1"/>
                </a:solidFill>
              </a:rPr>
              <a:t>Regulating ship dimensions ? </a:t>
            </a:r>
          </a:p>
          <a:p>
            <a:pPr>
              <a:buNone/>
            </a:pPr>
            <a:r>
              <a:rPr lang="en-GB" sz="3200" dirty="0">
                <a:solidFill>
                  <a:schemeClr val="tx1"/>
                </a:solidFill>
              </a:rPr>
              <a:t>Competition</a:t>
            </a:r>
          </a:p>
          <a:p>
            <a:pPr marL="547687" indent="-457200"/>
            <a:r>
              <a:rPr lang="en-GB" sz="2400" dirty="0">
                <a:solidFill>
                  <a:schemeClr val="tx1"/>
                </a:solidFill>
              </a:rPr>
              <a:t>Assess capacity management of carriers and information exchange</a:t>
            </a:r>
          </a:p>
          <a:p>
            <a:pPr marL="547687" indent="-457200"/>
            <a:r>
              <a:rPr lang="en-GB" sz="2400" dirty="0">
                <a:solidFill>
                  <a:schemeClr val="tx1"/>
                </a:solidFill>
              </a:rPr>
              <a:t>Monitor competition in liner shipping (US FMC)</a:t>
            </a:r>
          </a:p>
          <a:p>
            <a:pPr marL="547687" indent="-457200"/>
            <a:r>
              <a:rPr lang="en-GB" sz="2400" dirty="0">
                <a:solidFill>
                  <a:schemeClr val="tx1"/>
                </a:solidFill>
              </a:rPr>
              <a:t>End special treatment of liner shipping in EU competition rules </a:t>
            </a:r>
          </a:p>
          <a:p>
            <a:pPr marL="1004887" lvl="1" indent="-457200"/>
            <a:endParaRPr lang="en-GB" sz="2000" dirty="0"/>
          </a:p>
        </p:txBody>
      </p:sp>
      <p:sp>
        <p:nvSpPr>
          <p:cNvPr id="4" name="Slide Number Placeholder 3">
            <a:extLst>
              <a:ext uri="{FF2B5EF4-FFF2-40B4-BE49-F238E27FC236}">
                <a16:creationId xmlns:a16="http://schemas.microsoft.com/office/drawing/2014/main" id="{152699D1-E07A-45A0-BA25-C17B24FEB8A2}"/>
              </a:ext>
            </a:extLst>
          </p:cNvPr>
          <p:cNvSpPr>
            <a:spLocks noGrp="1"/>
          </p:cNvSpPr>
          <p:nvPr>
            <p:ph type="sldNum" sz="quarter" idx="12"/>
          </p:nvPr>
        </p:nvSpPr>
        <p:spPr/>
        <p:txBody>
          <a:bodyPr/>
          <a:lstStyle/>
          <a:p>
            <a:fld id="{6B62E1EB-3DFB-6D4D-B982-C7F31994C9A8}" type="slidenum">
              <a:rPr lang="fr-FR" smtClean="0"/>
              <a:t>15</a:t>
            </a:fld>
            <a:endParaRPr lang="fr-FR"/>
          </a:p>
        </p:txBody>
      </p:sp>
      <p:sp>
        <p:nvSpPr>
          <p:cNvPr id="5" name="Text Placeholder 4">
            <a:extLst>
              <a:ext uri="{FF2B5EF4-FFF2-40B4-BE49-F238E27FC236}">
                <a16:creationId xmlns:a16="http://schemas.microsoft.com/office/drawing/2014/main" id="{5FA811B4-761D-4BAE-86AD-6CCEDCBF44D8}"/>
              </a:ext>
            </a:extLst>
          </p:cNvPr>
          <p:cNvSpPr>
            <a:spLocks noGrp="1"/>
          </p:cNvSpPr>
          <p:nvPr>
            <p:ph type="body" idx="13"/>
          </p:nvPr>
        </p:nvSpPr>
        <p:spPr/>
        <p:txBody>
          <a:bodyPr/>
          <a:lstStyle/>
          <a:p>
            <a:r>
              <a:rPr lang="nl-BE" dirty="0"/>
              <a:t>8</a:t>
            </a:r>
            <a:endParaRPr lang="en-GB" dirty="0"/>
          </a:p>
        </p:txBody>
      </p:sp>
    </p:spTree>
    <p:extLst>
      <p:ext uri="{BB962C8B-B14F-4D97-AF65-F5344CB8AC3E}">
        <p14:creationId xmlns:p14="http://schemas.microsoft.com/office/powerpoint/2010/main" val="3142828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23570" y="24784"/>
            <a:ext cx="8834830" cy="1143000"/>
          </a:xfrm>
        </p:spPr>
        <p:txBody>
          <a:bodyPr>
            <a:normAutofit/>
          </a:bodyPr>
          <a:lstStyle/>
          <a:p>
            <a:r>
              <a:rPr lang="en-GB" dirty="0"/>
              <a:t>DISRUPTION IN THE MARITIME SUPPLY CHAIN</a:t>
            </a:r>
          </a:p>
        </p:txBody>
      </p:sp>
      <p:sp>
        <p:nvSpPr>
          <p:cNvPr id="3" name="Slide Number Placeholder 2"/>
          <p:cNvSpPr>
            <a:spLocks noGrp="1"/>
          </p:cNvSpPr>
          <p:nvPr>
            <p:ph type="sldNum" sz="quarter" idx="12"/>
          </p:nvPr>
        </p:nvSpPr>
        <p:spPr/>
        <p:txBody>
          <a:bodyPr/>
          <a:lstStyle/>
          <a:p>
            <a:pPr>
              <a:defRPr/>
            </a:pPr>
            <a:fld id="{6B62E1EB-3DFB-6D4D-B982-C7F31994C9A8}" type="slidenum">
              <a:rPr lang="fr-FR">
                <a:solidFill>
                  <a:srgbClr val="707070">
                    <a:tint val="75000"/>
                  </a:srgbClr>
                </a:solidFill>
              </a:rPr>
              <a:pPr>
                <a:defRPr/>
              </a:pPr>
              <a:t>2</a:t>
            </a:fld>
            <a:endParaRPr lang="fr-FR">
              <a:solidFill>
                <a:srgbClr val="707070">
                  <a:tint val="75000"/>
                </a:srgbClr>
              </a:solidFill>
            </a:endParaRPr>
          </a:p>
        </p:txBody>
      </p:sp>
      <p:sp>
        <p:nvSpPr>
          <p:cNvPr id="4" name="Text Placeholder 3"/>
          <p:cNvSpPr>
            <a:spLocks noGrp="1"/>
          </p:cNvSpPr>
          <p:nvPr>
            <p:ph type="body" idx="13"/>
          </p:nvPr>
        </p:nvSpPr>
        <p:spPr/>
        <p:txBody>
          <a:bodyPr/>
          <a:lstStyle/>
          <a:p>
            <a:r>
              <a:rPr lang="nl-BE" dirty="0"/>
              <a:t>1</a:t>
            </a:r>
            <a:endParaRPr lang="en-GB" dirty="0"/>
          </a:p>
        </p:txBody>
      </p:sp>
      <p:sp>
        <p:nvSpPr>
          <p:cNvPr id="9" name="Content Placeholder 1">
            <a:extLst>
              <a:ext uri="{FF2B5EF4-FFF2-40B4-BE49-F238E27FC236}">
                <a16:creationId xmlns:a16="http://schemas.microsoft.com/office/drawing/2014/main" id="{6CCFB6B1-28F2-4572-B062-05D33DB198EC}"/>
              </a:ext>
            </a:extLst>
          </p:cNvPr>
          <p:cNvSpPr txBox="1">
            <a:spLocks/>
          </p:cNvSpPr>
          <p:nvPr/>
        </p:nvSpPr>
        <p:spPr bwMode="auto">
          <a:xfrm>
            <a:off x="613620" y="2261286"/>
            <a:ext cx="6400800" cy="401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Clr>
                <a:srgbClr val="BE006B"/>
              </a:buClr>
              <a:buFont typeface="Arial" panose="020B0604020202020204" pitchFamily="34" charset="0"/>
              <a:buChar char="•"/>
              <a:defRPr sz="2800" kern="1200">
                <a:solidFill>
                  <a:srgbClr val="0F4377"/>
                </a:solidFill>
                <a:latin typeface="Arial" panose="020B0604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Clr>
                <a:srgbClr val="BE006B"/>
              </a:buClr>
              <a:buFont typeface="Arial" panose="020B0604020202020204" pitchFamily="34" charset="0"/>
              <a:buChar char="•"/>
              <a:defRPr sz="2400" kern="1200">
                <a:solidFill>
                  <a:srgbClr val="0F4377"/>
                </a:solidFill>
                <a:latin typeface="Arial" panose="020B0604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Clr>
                <a:srgbClr val="BE006B"/>
              </a:buClr>
              <a:buFont typeface="Arial" panose="020B0604020202020204" pitchFamily="34" charset="0"/>
              <a:buChar char="•"/>
              <a:defRPr sz="2000" kern="1200">
                <a:solidFill>
                  <a:srgbClr val="0F4377"/>
                </a:solidFill>
                <a:latin typeface="Arial" panose="020B0604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Clr>
                <a:srgbClr val="BE006B"/>
              </a:buClr>
              <a:buFont typeface="Arial" panose="020B0604020202020204" pitchFamily="34" charset="0"/>
              <a:buChar char="•"/>
              <a:defRPr kern="1200">
                <a:solidFill>
                  <a:srgbClr val="0F4377"/>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Clr>
                <a:srgbClr val="BE006B"/>
              </a:buClr>
              <a:buFont typeface="Arial" panose="020B0604020202020204" pitchFamily="34" charset="0"/>
              <a:buChar char="•"/>
              <a:defRPr kern="1200">
                <a:solidFill>
                  <a:srgbClr val="0F4377"/>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0100" lvl="1" indent="-342900">
              <a:lnSpc>
                <a:spcPct val="100000"/>
              </a:lnSpc>
            </a:pPr>
            <a:r>
              <a:rPr lang="en-GB" dirty="0">
                <a:solidFill>
                  <a:schemeClr val="bg1">
                    <a:lumMod val="10000"/>
                  </a:schemeClr>
                </a:solidFill>
              </a:rPr>
              <a:t>Current situation </a:t>
            </a:r>
          </a:p>
          <a:p>
            <a:pPr marL="800100" lvl="1" indent="-342900">
              <a:lnSpc>
                <a:spcPct val="100000"/>
              </a:lnSpc>
            </a:pPr>
            <a:r>
              <a:rPr lang="en-GB" dirty="0">
                <a:solidFill>
                  <a:schemeClr val="bg1">
                    <a:lumMod val="10000"/>
                  </a:schemeClr>
                </a:solidFill>
              </a:rPr>
              <a:t>The trigger, the results, the root-cause </a:t>
            </a:r>
          </a:p>
          <a:p>
            <a:pPr marL="800100" lvl="1" indent="-342900">
              <a:lnSpc>
                <a:spcPct val="100000"/>
              </a:lnSpc>
            </a:pPr>
            <a:r>
              <a:rPr lang="en-GB">
                <a:solidFill>
                  <a:schemeClr val="bg1">
                    <a:lumMod val="10000"/>
                  </a:schemeClr>
                </a:solidFill>
              </a:rPr>
              <a:t>Who benefits?  </a:t>
            </a:r>
            <a:endParaRPr lang="en-GB" dirty="0">
              <a:solidFill>
                <a:schemeClr val="bg1">
                  <a:lumMod val="10000"/>
                </a:schemeClr>
              </a:solidFill>
            </a:endParaRPr>
          </a:p>
          <a:p>
            <a:pPr marL="800100" lvl="1" indent="-342900">
              <a:lnSpc>
                <a:spcPct val="100000"/>
              </a:lnSpc>
            </a:pPr>
            <a:r>
              <a:rPr lang="en-GB" dirty="0">
                <a:solidFill>
                  <a:schemeClr val="bg1">
                    <a:lumMod val="10000"/>
                  </a:schemeClr>
                </a:solidFill>
              </a:rPr>
              <a:t>Possible policy options?</a:t>
            </a:r>
          </a:p>
        </p:txBody>
      </p:sp>
      <p:pic>
        <p:nvPicPr>
          <p:cNvPr id="10" name="Picture 9" descr="A picture containing text, clock&#10;&#10;Description automatically generated">
            <a:extLst>
              <a:ext uri="{FF2B5EF4-FFF2-40B4-BE49-F238E27FC236}">
                <a16:creationId xmlns:a16="http://schemas.microsoft.com/office/drawing/2014/main" id="{A97E5A6C-8F51-4914-987E-F6DA36CD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7874" y="2354167"/>
            <a:ext cx="2149665" cy="2149665"/>
          </a:xfrm>
          <a:prstGeom prst="rect">
            <a:avLst/>
          </a:prstGeom>
        </p:spPr>
      </p:pic>
    </p:spTree>
    <p:extLst>
      <p:ext uri="{BB962C8B-B14F-4D97-AF65-F5344CB8AC3E}">
        <p14:creationId xmlns:p14="http://schemas.microsoft.com/office/powerpoint/2010/main" val="2437495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23570" y="24784"/>
            <a:ext cx="8834830" cy="1143000"/>
          </a:xfrm>
        </p:spPr>
        <p:txBody>
          <a:bodyPr>
            <a:normAutofit/>
          </a:bodyPr>
          <a:lstStyle/>
          <a:p>
            <a:r>
              <a:rPr lang="nl-BE" dirty="0"/>
              <a:t>CURRENT SITUATION: DISRUPTIONS IN THE MARITIME SUPPLY CHAIN </a:t>
            </a:r>
            <a:endParaRPr lang="en-GB" dirty="0"/>
          </a:p>
        </p:txBody>
      </p:sp>
      <p:sp>
        <p:nvSpPr>
          <p:cNvPr id="3" name="Slide Number Placeholder 2"/>
          <p:cNvSpPr>
            <a:spLocks noGrp="1"/>
          </p:cNvSpPr>
          <p:nvPr>
            <p:ph type="sldNum" sz="quarter" idx="12"/>
          </p:nvPr>
        </p:nvSpPr>
        <p:spPr/>
        <p:txBody>
          <a:bodyPr/>
          <a:lstStyle/>
          <a:p>
            <a:pPr>
              <a:defRPr/>
            </a:pPr>
            <a:fld id="{6B62E1EB-3DFB-6D4D-B982-C7F31994C9A8}" type="slidenum">
              <a:rPr lang="fr-FR">
                <a:solidFill>
                  <a:srgbClr val="707070">
                    <a:tint val="75000"/>
                  </a:srgbClr>
                </a:solidFill>
              </a:rPr>
              <a:pPr>
                <a:defRPr/>
              </a:pPr>
              <a:t>3</a:t>
            </a:fld>
            <a:endParaRPr lang="fr-FR">
              <a:solidFill>
                <a:srgbClr val="707070">
                  <a:tint val="75000"/>
                </a:srgbClr>
              </a:solidFill>
            </a:endParaRPr>
          </a:p>
        </p:txBody>
      </p:sp>
      <p:sp>
        <p:nvSpPr>
          <p:cNvPr id="4" name="Text Placeholder 3"/>
          <p:cNvSpPr>
            <a:spLocks noGrp="1"/>
          </p:cNvSpPr>
          <p:nvPr>
            <p:ph type="body" idx="13"/>
          </p:nvPr>
        </p:nvSpPr>
        <p:spPr/>
        <p:txBody>
          <a:bodyPr/>
          <a:lstStyle/>
          <a:p>
            <a:r>
              <a:rPr lang="nl-BE" dirty="0"/>
              <a:t>2</a:t>
            </a:r>
            <a:endParaRPr lang="en-GB" dirty="0"/>
          </a:p>
        </p:txBody>
      </p:sp>
      <p:pic>
        <p:nvPicPr>
          <p:cNvPr id="1026" name="Picture 2" descr="Image">
            <a:extLst>
              <a:ext uri="{FF2B5EF4-FFF2-40B4-BE49-F238E27FC236}">
                <a16:creationId xmlns:a16="http://schemas.microsoft.com/office/drawing/2014/main" id="{2436C8A5-6E0B-48CC-81AC-82E019951B4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46159" y="1497013"/>
            <a:ext cx="8956657" cy="4754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110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23570" y="24784"/>
            <a:ext cx="8834830" cy="1143000"/>
          </a:xfrm>
        </p:spPr>
        <p:txBody>
          <a:bodyPr>
            <a:normAutofit/>
          </a:bodyPr>
          <a:lstStyle/>
          <a:p>
            <a:r>
              <a:rPr lang="nl-BE" dirty="0"/>
              <a:t>CURRENT SITUATION: DISRUPTIONS IN THE MARITIME SUPPLY CHAIN </a:t>
            </a:r>
            <a:endParaRPr lang="en-GB" dirty="0"/>
          </a:p>
        </p:txBody>
      </p:sp>
      <p:sp>
        <p:nvSpPr>
          <p:cNvPr id="3" name="Slide Number Placeholder 2"/>
          <p:cNvSpPr>
            <a:spLocks noGrp="1"/>
          </p:cNvSpPr>
          <p:nvPr>
            <p:ph type="sldNum" sz="quarter" idx="12"/>
          </p:nvPr>
        </p:nvSpPr>
        <p:spPr/>
        <p:txBody>
          <a:bodyPr/>
          <a:lstStyle/>
          <a:p>
            <a:pPr>
              <a:defRPr/>
            </a:pPr>
            <a:fld id="{6B62E1EB-3DFB-6D4D-B982-C7F31994C9A8}" type="slidenum">
              <a:rPr lang="fr-FR">
                <a:solidFill>
                  <a:srgbClr val="707070">
                    <a:tint val="75000"/>
                  </a:srgbClr>
                </a:solidFill>
              </a:rPr>
              <a:pPr>
                <a:defRPr/>
              </a:pPr>
              <a:t>4</a:t>
            </a:fld>
            <a:endParaRPr lang="fr-FR">
              <a:solidFill>
                <a:srgbClr val="707070">
                  <a:tint val="75000"/>
                </a:srgbClr>
              </a:solidFill>
            </a:endParaRPr>
          </a:p>
        </p:txBody>
      </p:sp>
      <p:sp>
        <p:nvSpPr>
          <p:cNvPr id="4" name="Text Placeholder 3"/>
          <p:cNvSpPr>
            <a:spLocks noGrp="1"/>
          </p:cNvSpPr>
          <p:nvPr>
            <p:ph type="body" idx="13"/>
          </p:nvPr>
        </p:nvSpPr>
        <p:spPr/>
        <p:txBody>
          <a:bodyPr/>
          <a:lstStyle/>
          <a:p>
            <a:r>
              <a:rPr lang="nl-BE" dirty="0"/>
              <a:t>3</a:t>
            </a:r>
            <a:endParaRPr lang="en-GB" dirty="0"/>
          </a:p>
        </p:txBody>
      </p:sp>
      <p:sp>
        <p:nvSpPr>
          <p:cNvPr id="9" name="TextBox 8">
            <a:extLst>
              <a:ext uri="{FF2B5EF4-FFF2-40B4-BE49-F238E27FC236}">
                <a16:creationId xmlns:a16="http://schemas.microsoft.com/office/drawing/2014/main" id="{AEC1B606-B53A-45A5-97B9-A210B92302FD}"/>
              </a:ext>
            </a:extLst>
          </p:cNvPr>
          <p:cNvSpPr txBox="1"/>
          <p:nvPr/>
        </p:nvSpPr>
        <p:spPr>
          <a:xfrm>
            <a:off x="9687696" y="2409567"/>
            <a:ext cx="1892587" cy="1477328"/>
          </a:xfrm>
          <a:prstGeom prst="rect">
            <a:avLst/>
          </a:prstGeom>
          <a:noFill/>
        </p:spPr>
        <p:txBody>
          <a:bodyPr wrap="square" rtlCol="0">
            <a:spAutoFit/>
          </a:bodyPr>
          <a:lstStyle/>
          <a:p>
            <a:r>
              <a:rPr lang="nl-BE" dirty="0"/>
              <a:t>Schedule reliability declined to a new low record of 33.6%</a:t>
            </a:r>
          </a:p>
          <a:p>
            <a:r>
              <a:rPr lang="nl-BE" dirty="0"/>
              <a:t>(Seaintel)   </a:t>
            </a:r>
            <a:endParaRPr lang="en-GB" dirty="0"/>
          </a:p>
        </p:txBody>
      </p:sp>
      <p:pic>
        <p:nvPicPr>
          <p:cNvPr id="11" name="Picture 2">
            <a:extLst>
              <a:ext uri="{FF2B5EF4-FFF2-40B4-BE49-F238E27FC236}">
                <a16:creationId xmlns:a16="http://schemas.microsoft.com/office/drawing/2014/main" id="{01F82A7A-52DA-4086-BFB0-0AD59529850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717" y="1383957"/>
            <a:ext cx="8684103" cy="4533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531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THE TRIGGER</a:t>
            </a:r>
          </a:p>
        </p:txBody>
      </p:sp>
      <p:sp>
        <p:nvSpPr>
          <p:cNvPr id="6" name="Espace réservé du contenu 2"/>
          <p:cNvSpPr>
            <a:spLocks noGrp="1"/>
          </p:cNvSpPr>
          <p:nvPr>
            <p:ph idx="1"/>
          </p:nvPr>
        </p:nvSpPr>
        <p:spPr>
          <a:xfrm>
            <a:off x="549415" y="1496291"/>
            <a:ext cx="6741072" cy="4754880"/>
          </a:xfrm>
        </p:spPr>
        <p:txBody>
          <a:bodyPr/>
          <a:lstStyle/>
          <a:p>
            <a:pPr marL="433387"/>
            <a:r>
              <a:rPr lang="en-GB" sz="2400" dirty="0">
                <a:solidFill>
                  <a:schemeClr val="bg1">
                    <a:lumMod val="10000"/>
                  </a:schemeClr>
                </a:solidFill>
              </a:rPr>
              <a:t>Covid-pandemic caused reduced port productivity (long queues of ships waiting outside ports, slower ship turnaround when finally berthed)</a:t>
            </a:r>
          </a:p>
          <a:p>
            <a:pPr marL="433387"/>
            <a:r>
              <a:rPr lang="en-GB" sz="2400" dirty="0">
                <a:solidFill>
                  <a:schemeClr val="bg1">
                    <a:lumMod val="10000"/>
                  </a:schemeClr>
                </a:solidFill>
              </a:rPr>
              <a:t>Disrupted sailing schedules due to port omissions (blank sailings, vessel slides) and blown ETA’s </a:t>
            </a:r>
          </a:p>
          <a:p>
            <a:pPr marL="433387"/>
            <a:r>
              <a:rPr lang="en-GB" sz="2400" dirty="0">
                <a:solidFill>
                  <a:schemeClr val="bg1">
                    <a:lumMod val="10000"/>
                  </a:schemeClr>
                </a:solidFill>
              </a:rPr>
              <a:t>Shortage of warehousing, trucking capacity/labour </a:t>
            </a:r>
          </a:p>
          <a:p>
            <a:pPr marL="433387"/>
            <a:r>
              <a:rPr lang="en-GB" sz="2400" dirty="0">
                <a:solidFill>
                  <a:schemeClr val="bg1">
                    <a:lumMod val="10000"/>
                  </a:schemeClr>
                </a:solidFill>
              </a:rPr>
              <a:t>Extended container equipment turnaround times and reduced availability</a:t>
            </a:r>
            <a:endParaRPr lang="en-GB" sz="1600" dirty="0"/>
          </a:p>
        </p:txBody>
      </p:sp>
      <p:sp>
        <p:nvSpPr>
          <p:cNvPr id="4" name="Espace réservé du numéro de diapositive 3"/>
          <p:cNvSpPr>
            <a:spLocks noGrp="1"/>
          </p:cNvSpPr>
          <p:nvPr>
            <p:ph type="sldNum" sz="quarter" idx="12"/>
          </p:nvPr>
        </p:nvSpPr>
        <p:spPr/>
        <p:txBody>
          <a:bodyPr/>
          <a:lstStyle/>
          <a:p>
            <a:pPr>
              <a:defRPr/>
            </a:pPr>
            <a:fld id="{6A723F69-95CC-409C-B841-AA43D95F9F85}" type="slidenum">
              <a:rPr lang="en-US" smtClean="0"/>
              <a:pPr>
                <a:defRPr/>
              </a:pPr>
              <a:t>5</a:t>
            </a:fld>
            <a:endParaRPr lang="en-US"/>
          </a:p>
        </p:txBody>
      </p:sp>
      <p:sp>
        <p:nvSpPr>
          <p:cNvPr id="3" name="Text Placeholder 2">
            <a:extLst>
              <a:ext uri="{FF2B5EF4-FFF2-40B4-BE49-F238E27FC236}">
                <a16:creationId xmlns:a16="http://schemas.microsoft.com/office/drawing/2014/main" id="{ABE2910E-1DEA-4AC5-BAA3-3D96BF1C627C}"/>
              </a:ext>
            </a:extLst>
          </p:cNvPr>
          <p:cNvSpPr>
            <a:spLocks noGrp="1"/>
          </p:cNvSpPr>
          <p:nvPr>
            <p:ph type="body" idx="13"/>
          </p:nvPr>
        </p:nvSpPr>
        <p:spPr/>
        <p:txBody>
          <a:bodyPr/>
          <a:lstStyle/>
          <a:p>
            <a:r>
              <a:rPr lang="nl-BE" dirty="0"/>
              <a:t>4</a:t>
            </a:r>
            <a:endParaRPr lang="en-GB" dirty="0"/>
          </a:p>
        </p:txBody>
      </p:sp>
      <p:pic>
        <p:nvPicPr>
          <p:cNvPr id="8" name="Picture 7">
            <a:extLst>
              <a:ext uri="{FF2B5EF4-FFF2-40B4-BE49-F238E27FC236}">
                <a16:creationId xmlns:a16="http://schemas.microsoft.com/office/drawing/2014/main" id="{D4230787-19DF-41EC-922A-2D6BBC4AC9C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32374" y="2409568"/>
            <a:ext cx="4310907" cy="2422838"/>
          </a:xfrm>
          <a:prstGeom prst="rect">
            <a:avLst/>
          </a:prstGeom>
        </p:spPr>
      </p:pic>
    </p:spTree>
    <p:extLst>
      <p:ext uri="{BB962C8B-B14F-4D97-AF65-F5344CB8AC3E}">
        <p14:creationId xmlns:p14="http://schemas.microsoft.com/office/powerpoint/2010/main" val="861652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THE RESULTS </a:t>
            </a:r>
          </a:p>
        </p:txBody>
      </p:sp>
      <p:sp>
        <p:nvSpPr>
          <p:cNvPr id="6" name="Espace réservé du contenu 2"/>
          <p:cNvSpPr>
            <a:spLocks noGrp="1"/>
          </p:cNvSpPr>
          <p:nvPr>
            <p:ph idx="1"/>
          </p:nvPr>
        </p:nvSpPr>
        <p:spPr>
          <a:xfrm>
            <a:off x="475275" y="1698308"/>
            <a:ext cx="6741072" cy="4754880"/>
          </a:xfrm>
        </p:spPr>
        <p:txBody>
          <a:bodyPr/>
          <a:lstStyle/>
          <a:p>
            <a:pPr marL="433387"/>
            <a:r>
              <a:rPr lang="en-GB" sz="2400" dirty="0">
                <a:solidFill>
                  <a:schemeClr val="bg1">
                    <a:lumMod val="10000"/>
                  </a:schemeClr>
                </a:solidFill>
              </a:rPr>
              <a:t>Port and terminal congestion</a:t>
            </a:r>
          </a:p>
          <a:p>
            <a:pPr marL="433387"/>
            <a:r>
              <a:rPr lang="en-GB" sz="2400" dirty="0">
                <a:solidFill>
                  <a:schemeClr val="bg1">
                    <a:lumMod val="10000"/>
                  </a:schemeClr>
                </a:solidFill>
              </a:rPr>
              <a:t>D&amp;D / bunker / other surcharges</a:t>
            </a:r>
          </a:p>
          <a:p>
            <a:pPr marL="433387"/>
            <a:r>
              <a:rPr lang="en-GB" sz="2400" dirty="0">
                <a:solidFill>
                  <a:schemeClr val="bg1">
                    <a:lumMod val="10000"/>
                  </a:schemeClr>
                </a:solidFill>
              </a:rPr>
              <a:t>Peaking freight rates</a:t>
            </a:r>
          </a:p>
          <a:p>
            <a:pPr marL="433387"/>
            <a:r>
              <a:rPr lang="en-GB" sz="2400" dirty="0">
                <a:solidFill>
                  <a:schemeClr val="bg1">
                    <a:lumMod val="10000"/>
                  </a:schemeClr>
                </a:solidFill>
              </a:rPr>
              <a:t>Empty container shortages</a:t>
            </a:r>
          </a:p>
          <a:p>
            <a:pPr marL="433387"/>
            <a:r>
              <a:rPr lang="en-GB" sz="2400" dirty="0">
                <a:solidFill>
                  <a:schemeClr val="bg1">
                    <a:lumMod val="10000"/>
                  </a:schemeClr>
                </a:solidFill>
              </a:rPr>
              <a:t>Hinterland issues</a:t>
            </a:r>
          </a:p>
          <a:p>
            <a:pPr marL="433387"/>
            <a:r>
              <a:rPr lang="en-GB" sz="2400" dirty="0">
                <a:solidFill>
                  <a:schemeClr val="bg1">
                    <a:lumMod val="10000"/>
                  </a:schemeClr>
                </a:solidFill>
              </a:rPr>
              <a:t>Delays of goods/unreliability </a:t>
            </a:r>
          </a:p>
          <a:p>
            <a:pPr marL="433387"/>
            <a:r>
              <a:rPr lang="en-GB" sz="2400" dirty="0">
                <a:solidFill>
                  <a:schemeClr val="bg1">
                    <a:lumMod val="10000"/>
                  </a:schemeClr>
                </a:solidFill>
              </a:rPr>
              <a:t>BCO’s reconsider sourcing options (DIY shipping!)</a:t>
            </a:r>
          </a:p>
          <a:p>
            <a:pPr marL="433387"/>
            <a:r>
              <a:rPr lang="en-GB" sz="2400" dirty="0">
                <a:solidFill>
                  <a:schemeClr val="bg1">
                    <a:lumMod val="10000"/>
                  </a:schemeClr>
                </a:solidFill>
              </a:rPr>
              <a:t>Some shippers forced out of business </a:t>
            </a:r>
          </a:p>
          <a:p>
            <a:pPr marL="433387"/>
            <a:endParaRPr lang="en-GB" sz="1600" dirty="0"/>
          </a:p>
        </p:txBody>
      </p:sp>
      <p:sp>
        <p:nvSpPr>
          <p:cNvPr id="4" name="Espace réservé du numéro de diapositive 3"/>
          <p:cNvSpPr>
            <a:spLocks noGrp="1"/>
          </p:cNvSpPr>
          <p:nvPr>
            <p:ph type="sldNum" sz="quarter" idx="12"/>
          </p:nvPr>
        </p:nvSpPr>
        <p:spPr/>
        <p:txBody>
          <a:bodyPr/>
          <a:lstStyle/>
          <a:p>
            <a:pPr>
              <a:defRPr/>
            </a:pPr>
            <a:fld id="{6A723F69-95CC-409C-B841-AA43D95F9F85}" type="slidenum">
              <a:rPr lang="en-US" smtClean="0"/>
              <a:pPr>
                <a:defRPr/>
              </a:pPr>
              <a:t>6</a:t>
            </a:fld>
            <a:endParaRPr lang="en-US"/>
          </a:p>
        </p:txBody>
      </p:sp>
      <p:sp>
        <p:nvSpPr>
          <p:cNvPr id="3" name="Text Placeholder 2">
            <a:extLst>
              <a:ext uri="{FF2B5EF4-FFF2-40B4-BE49-F238E27FC236}">
                <a16:creationId xmlns:a16="http://schemas.microsoft.com/office/drawing/2014/main" id="{ABE2910E-1DEA-4AC5-BAA3-3D96BF1C627C}"/>
              </a:ext>
            </a:extLst>
          </p:cNvPr>
          <p:cNvSpPr>
            <a:spLocks noGrp="1"/>
          </p:cNvSpPr>
          <p:nvPr>
            <p:ph type="body" idx="13"/>
          </p:nvPr>
        </p:nvSpPr>
        <p:spPr/>
        <p:txBody>
          <a:bodyPr/>
          <a:lstStyle/>
          <a:p>
            <a:r>
              <a:rPr lang="nl-BE" dirty="0"/>
              <a:t>3</a:t>
            </a:r>
            <a:endParaRPr lang="en-GB" dirty="0"/>
          </a:p>
        </p:txBody>
      </p:sp>
      <p:pic>
        <p:nvPicPr>
          <p:cNvPr id="7" name="Picture 6" descr="An empty road&#10;&#10;Description automatically generated">
            <a:extLst>
              <a:ext uri="{FF2B5EF4-FFF2-40B4-BE49-F238E27FC236}">
                <a16:creationId xmlns:a16="http://schemas.microsoft.com/office/drawing/2014/main" id="{528EB590-88FC-4FDA-8B7D-77130E1C4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9038" y="2143271"/>
            <a:ext cx="3836206" cy="2571457"/>
          </a:xfrm>
          <a:prstGeom prst="rect">
            <a:avLst/>
          </a:prstGeom>
        </p:spPr>
      </p:pic>
    </p:spTree>
    <p:extLst>
      <p:ext uri="{BB962C8B-B14F-4D97-AF65-F5344CB8AC3E}">
        <p14:creationId xmlns:p14="http://schemas.microsoft.com/office/powerpoint/2010/main" val="3750129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ROOTCAUSE: HOW MEGA-VESSELS FOSTERED CONCENTRATION</a:t>
            </a:r>
          </a:p>
        </p:txBody>
      </p:sp>
      <p:sp>
        <p:nvSpPr>
          <p:cNvPr id="6" name="Espace réservé du contenu 2"/>
          <p:cNvSpPr>
            <a:spLocks noGrp="1"/>
          </p:cNvSpPr>
          <p:nvPr>
            <p:ph idx="1"/>
          </p:nvPr>
        </p:nvSpPr>
        <p:spPr>
          <a:xfrm>
            <a:off x="549415" y="1643449"/>
            <a:ext cx="6741072" cy="4607722"/>
          </a:xfrm>
        </p:spPr>
        <p:txBody>
          <a:bodyPr/>
          <a:lstStyle/>
          <a:p>
            <a:pPr marL="433387"/>
            <a:r>
              <a:rPr lang="en-GB" sz="2400" dirty="0">
                <a:solidFill>
                  <a:schemeClr val="bg1">
                    <a:lumMod val="10000"/>
                  </a:schemeClr>
                </a:solidFill>
              </a:rPr>
              <a:t>Bigger ships have resulted in more market concentration</a:t>
            </a:r>
            <a:r>
              <a:rPr lang="en-GB" sz="2000" dirty="0">
                <a:solidFill>
                  <a:schemeClr val="bg1">
                    <a:lumMod val="10000"/>
                  </a:schemeClr>
                </a:solidFill>
              </a:rPr>
              <a:t>:	</a:t>
            </a:r>
          </a:p>
          <a:p>
            <a:pPr marL="833437" lvl="1" indent="-342900"/>
            <a:r>
              <a:rPr lang="en-GB" sz="2000" dirty="0">
                <a:solidFill>
                  <a:schemeClr val="bg1">
                    <a:lumMod val="10000"/>
                  </a:schemeClr>
                </a:solidFill>
              </a:rPr>
              <a:t>Concentration: top 4 market share 58% vs. 30% in 2006</a:t>
            </a:r>
          </a:p>
          <a:p>
            <a:pPr marL="433387"/>
            <a:r>
              <a:rPr lang="en-GB" sz="2400" dirty="0">
                <a:solidFill>
                  <a:schemeClr val="bg1">
                    <a:lumMod val="10000"/>
                  </a:schemeClr>
                </a:solidFill>
              </a:rPr>
              <a:t>Alliances (cooperation on a bundle of trade corridors):</a:t>
            </a:r>
          </a:p>
          <a:p>
            <a:pPr marL="833437" lvl="1" indent="-342900"/>
            <a:r>
              <a:rPr lang="en-GB" sz="2000" dirty="0">
                <a:solidFill>
                  <a:schemeClr val="bg1">
                    <a:lumMod val="10000"/>
                  </a:schemeClr>
                </a:solidFill>
              </a:rPr>
              <a:t>Top 9 carriers in 3 alliances (83% share); 30% in 2006 </a:t>
            </a:r>
          </a:p>
          <a:p>
            <a:pPr marL="433387"/>
            <a:r>
              <a:rPr lang="en-GB" sz="2400" dirty="0">
                <a:solidFill>
                  <a:schemeClr val="bg1">
                    <a:lumMod val="10000"/>
                  </a:schemeClr>
                </a:solidFill>
              </a:rPr>
              <a:t>Consortia</a:t>
            </a:r>
            <a:r>
              <a:rPr lang="en-GB" sz="2400" b="1" dirty="0">
                <a:solidFill>
                  <a:schemeClr val="bg1">
                    <a:lumMod val="10000"/>
                  </a:schemeClr>
                </a:solidFill>
              </a:rPr>
              <a:t> </a:t>
            </a:r>
            <a:r>
              <a:rPr lang="en-GB" sz="2400" dirty="0">
                <a:solidFill>
                  <a:schemeClr val="bg1">
                    <a:lumMod val="10000"/>
                  </a:schemeClr>
                </a:solidFill>
              </a:rPr>
              <a:t>(cooperation on one specific trade corridor):</a:t>
            </a:r>
          </a:p>
          <a:p>
            <a:pPr marL="90487" indent="0">
              <a:buNone/>
            </a:pPr>
            <a:r>
              <a:rPr lang="en-GB" sz="1600" dirty="0">
                <a:solidFill>
                  <a:schemeClr val="bg1">
                    <a:lumMod val="10000"/>
                  </a:schemeClr>
                </a:solidFill>
              </a:rPr>
              <a:t>	</a:t>
            </a:r>
            <a:r>
              <a:rPr lang="en-GB" sz="2000" dirty="0">
                <a:solidFill>
                  <a:schemeClr val="bg1">
                    <a:lumMod val="10000"/>
                  </a:schemeClr>
                </a:solidFill>
              </a:rPr>
              <a:t>The top 9 carriers operate 85% of consortia 	capacity</a:t>
            </a:r>
          </a:p>
          <a:p>
            <a:pPr marL="547687" indent="-457200">
              <a:buNone/>
            </a:pPr>
            <a:endParaRPr lang="en-GB" sz="1600" dirty="0"/>
          </a:p>
        </p:txBody>
      </p:sp>
      <p:sp>
        <p:nvSpPr>
          <p:cNvPr id="4" name="Espace réservé du numéro de diapositive 3"/>
          <p:cNvSpPr>
            <a:spLocks noGrp="1"/>
          </p:cNvSpPr>
          <p:nvPr>
            <p:ph type="sldNum" sz="quarter" idx="12"/>
          </p:nvPr>
        </p:nvSpPr>
        <p:spPr/>
        <p:txBody>
          <a:bodyPr/>
          <a:lstStyle/>
          <a:p>
            <a:pPr>
              <a:defRPr/>
            </a:pPr>
            <a:fld id="{6A723F69-95CC-409C-B841-AA43D95F9F85}" type="slidenum">
              <a:rPr lang="en-US" smtClean="0"/>
              <a:pPr>
                <a:defRPr/>
              </a:pPr>
              <a:t>7</a:t>
            </a:fld>
            <a:endParaRPr lang="en-US"/>
          </a:p>
        </p:txBody>
      </p:sp>
      <p:sp>
        <p:nvSpPr>
          <p:cNvPr id="3" name="Text Placeholder 2">
            <a:extLst>
              <a:ext uri="{FF2B5EF4-FFF2-40B4-BE49-F238E27FC236}">
                <a16:creationId xmlns:a16="http://schemas.microsoft.com/office/drawing/2014/main" id="{ABE2910E-1DEA-4AC5-BAA3-3D96BF1C627C}"/>
              </a:ext>
            </a:extLst>
          </p:cNvPr>
          <p:cNvSpPr>
            <a:spLocks noGrp="1"/>
          </p:cNvSpPr>
          <p:nvPr>
            <p:ph type="body" idx="13"/>
          </p:nvPr>
        </p:nvSpPr>
        <p:spPr/>
        <p:txBody>
          <a:bodyPr/>
          <a:lstStyle/>
          <a:p>
            <a:r>
              <a:rPr lang="nl-BE" dirty="0"/>
              <a:t>5</a:t>
            </a:r>
            <a:endParaRPr lang="en-GB" dirty="0"/>
          </a:p>
        </p:txBody>
      </p:sp>
      <p:sp>
        <p:nvSpPr>
          <p:cNvPr id="7" name="TextBox 6">
            <a:extLst>
              <a:ext uri="{FF2B5EF4-FFF2-40B4-BE49-F238E27FC236}">
                <a16:creationId xmlns:a16="http://schemas.microsoft.com/office/drawing/2014/main" id="{B11DAF95-2D68-4C0C-A07E-8C1086DECF44}"/>
              </a:ext>
            </a:extLst>
          </p:cNvPr>
          <p:cNvSpPr txBox="1"/>
          <p:nvPr/>
        </p:nvSpPr>
        <p:spPr>
          <a:xfrm>
            <a:off x="7800251" y="6250781"/>
            <a:ext cx="3024768" cy="369332"/>
          </a:xfrm>
          <a:prstGeom prst="rect">
            <a:avLst/>
          </a:prstGeom>
          <a:noFill/>
        </p:spPr>
        <p:txBody>
          <a:bodyPr wrap="square" rtlCol="0">
            <a:spAutoFit/>
          </a:bodyPr>
          <a:lstStyle/>
          <a:p>
            <a:r>
              <a:rPr lang="nl-BE" dirty="0"/>
              <a:t>Source: Olaf Merk , ITF </a:t>
            </a:r>
            <a:endParaRPr lang="en-GB" dirty="0"/>
          </a:p>
        </p:txBody>
      </p:sp>
      <p:pic>
        <p:nvPicPr>
          <p:cNvPr id="9" name="Picture 4" descr="10+ impactful steps Estonia is already taking to reduce the ...">
            <a:extLst>
              <a:ext uri="{FF2B5EF4-FFF2-40B4-BE49-F238E27FC236}">
                <a16:creationId xmlns:a16="http://schemas.microsoft.com/office/drawing/2014/main" id="{EB50B793-7213-467B-B467-45555D1C41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1169" y="2458995"/>
            <a:ext cx="3365547" cy="2242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209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6B62E1EB-3DFB-6D4D-B982-C7F31994C9A8}" type="slidenum">
              <a:rPr lang="fr-FR">
                <a:solidFill>
                  <a:srgbClr val="707070">
                    <a:tint val="75000"/>
                  </a:srgbClr>
                </a:solidFill>
              </a:rPr>
              <a:pPr>
                <a:defRPr/>
              </a:pPr>
              <a:t>8</a:t>
            </a:fld>
            <a:endParaRPr lang="fr-FR">
              <a:solidFill>
                <a:srgbClr val="707070">
                  <a:tint val="75000"/>
                </a:srgbClr>
              </a:solidFill>
            </a:endParaRPr>
          </a:p>
        </p:txBody>
      </p:sp>
      <p:pic>
        <p:nvPicPr>
          <p:cNvPr id="9" name="Picture 8">
            <a:extLst>
              <a:ext uri="{FF2B5EF4-FFF2-40B4-BE49-F238E27FC236}">
                <a16:creationId xmlns:a16="http://schemas.microsoft.com/office/drawing/2014/main" id="{94294BAD-9615-4F19-9CF6-0C5BF2326452}"/>
              </a:ext>
            </a:extLst>
          </p:cNvPr>
          <p:cNvPicPr>
            <a:picLocks noChangeAspect="1"/>
          </p:cNvPicPr>
          <p:nvPr/>
        </p:nvPicPr>
        <p:blipFill>
          <a:blip r:embed="rId3"/>
          <a:stretch>
            <a:fillRect/>
          </a:stretch>
        </p:blipFill>
        <p:spPr>
          <a:xfrm>
            <a:off x="682100" y="0"/>
            <a:ext cx="10827799" cy="6858000"/>
          </a:xfrm>
          <a:prstGeom prst="rect">
            <a:avLst/>
          </a:prstGeom>
        </p:spPr>
      </p:pic>
      <p:pic>
        <p:nvPicPr>
          <p:cNvPr id="2" name="Picture 1">
            <a:extLst>
              <a:ext uri="{FF2B5EF4-FFF2-40B4-BE49-F238E27FC236}">
                <a16:creationId xmlns:a16="http://schemas.microsoft.com/office/drawing/2014/main" id="{AA46E3AF-0C22-484D-8DC9-55B284646FF3}"/>
              </a:ext>
            </a:extLst>
          </p:cNvPr>
          <p:cNvPicPr>
            <a:picLocks noChangeAspect="1"/>
          </p:cNvPicPr>
          <p:nvPr/>
        </p:nvPicPr>
        <p:blipFill>
          <a:blip r:embed="rId4"/>
          <a:stretch>
            <a:fillRect/>
          </a:stretch>
        </p:blipFill>
        <p:spPr>
          <a:xfrm>
            <a:off x="10092906" y="0"/>
            <a:ext cx="1260894" cy="999489"/>
          </a:xfrm>
          <a:prstGeom prst="rect">
            <a:avLst/>
          </a:prstGeom>
        </p:spPr>
      </p:pic>
    </p:spTree>
    <p:extLst>
      <p:ext uri="{BB962C8B-B14F-4D97-AF65-F5344CB8AC3E}">
        <p14:creationId xmlns:p14="http://schemas.microsoft.com/office/powerpoint/2010/main" val="4174954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322522A-7A9C-4A37-921A-D191E4ACB5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195065" y="6446575"/>
            <a:ext cx="498197" cy="401900"/>
          </a:xfrm>
          <a:prstGeom prst="rect">
            <a:avLst/>
          </a:prstGeom>
        </p:spPr>
      </p:pic>
      <p:sp>
        <p:nvSpPr>
          <p:cNvPr id="22" name="Footer Placeholder 1">
            <a:extLst>
              <a:ext uri="{FF2B5EF4-FFF2-40B4-BE49-F238E27FC236}">
                <a16:creationId xmlns:a16="http://schemas.microsoft.com/office/drawing/2014/main" id="{5FEE916A-502A-4C18-9F69-167B70895573}"/>
              </a:ext>
            </a:extLst>
          </p:cNvPr>
          <p:cNvSpPr>
            <a:spLocks noGrp="1"/>
          </p:cNvSpPr>
          <p:nvPr>
            <p:ph type="ftr" sz="quarter" idx="11"/>
          </p:nvPr>
        </p:nvSpPr>
        <p:spPr>
          <a:xfrm>
            <a:off x="2480016" y="6525241"/>
            <a:ext cx="6854484" cy="296664"/>
          </a:xfrm>
        </p:spPr>
        <p:txBody>
          <a:bodyPr/>
          <a:lstStyle/>
          <a:p>
            <a:r>
              <a:rPr lang="en-US" sz="1000" dirty="0"/>
              <a:t>This document is CONFIDENTIAL and its circulation and use are RESTRICTED © MDS Transmodal Ltd 2021</a:t>
            </a:r>
            <a:endParaRPr lang="en-GB" sz="1000" dirty="0"/>
          </a:p>
        </p:txBody>
      </p:sp>
      <p:pic>
        <p:nvPicPr>
          <p:cNvPr id="3" name="Picture 2">
            <a:extLst>
              <a:ext uri="{FF2B5EF4-FFF2-40B4-BE49-F238E27FC236}">
                <a16:creationId xmlns:a16="http://schemas.microsoft.com/office/drawing/2014/main" id="{E4149D02-DBE8-466B-A085-3B2F7CB5D8BB}"/>
              </a:ext>
            </a:extLst>
          </p:cNvPr>
          <p:cNvPicPr>
            <a:picLocks noChangeAspect="1"/>
          </p:cNvPicPr>
          <p:nvPr/>
        </p:nvPicPr>
        <p:blipFill rotWithShape="1">
          <a:blip r:embed="rId3">
            <a:extLst>
              <a:ext uri="{28A0092B-C50C-407E-A947-70E740481C1C}">
                <a14:useLocalDpi xmlns:a14="http://schemas.microsoft.com/office/drawing/2010/main" val="0"/>
              </a:ext>
            </a:extLst>
          </a:blip>
          <a:srcRect t="24291" b="-1"/>
          <a:stretch/>
        </p:blipFill>
        <p:spPr>
          <a:xfrm>
            <a:off x="1260500" y="6446575"/>
            <a:ext cx="1360170" cy="401900"/>
          </a:xfrm>
          <a:prstGeom prst="rect">
            <a:avLst/>
          </a:prstGeom>
        </p:spPr>
      </p:pic>
      <p:sp>
        <p:nvSpPr>
          <p:cNvPr id="4" name="Title 1">
            <a:extLst>
              <a:ext uri="{FF2B5EF4-FFF2-40B4-BE49-F238E27FC236}">
                <a16:creationId xmlns:a16="http://schemas.microsoft.com/office/drawing/2014/main" id="{FAEAC1E5-E14F-4D10-81A4-4A3CAF55ED34}"/>
              </a:ext>
            </a:extLst>
          </p:cNvPr>
          <p:cNvSpPr txBox="1">
            <a:spLocks/>
          </p:cNvSpPr>
          <p:nvPr/>
        </p:nvSpPr>
        <p:spPr>
          <a:xfrm>
            <a:off x="633593" y="92986"/>
            <a:ext cx="10908550" cy="8711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238372"/>
                </a:solidFill>
              </a:rPr>
              <a:t>4. Costs &amp; Revenues (Index 2019Q1=100)</a:t>
            </a:r>
            <a:br>
              <a:rPr lang="en-GB" sz="2400" b="1" dirty="0">
                <a:solidFill>
                  <a:srgbClr val="238372"/>
                </a:solidFill>
              </a:rPr>
            </a:br>
            <a:r>
              <a:rPr lang="en-GB" sz="2000" dirty="0">
                <a:solidFill>
                  <a:srgbClr val="238372"/>
                </a:solidFill>
              </a:rPr>
              <a:t>4.3 Unit costs &amp; unit revenue, Far East - North Europe </a:t>
            </a:r>
          </a:p>
        </p:txBody>
      </p:sp>
      <p:sp>
        <p:nvSpPr>
          <p:cNvPr id="2" name="TextBox 1">
            <a:extLst>
              <a:ext uri="{FF2B5EF4-FFF2-40B4-BE49-F238E27FC236}">
                <a16:creationId xmlns:a16="http://schemas.microsoft.com/office/drawing/2014/main" id="{A96A2F70-C377-4D65-BE85-0C3FC1F3CE05}"/>
              </a:ext>
            </a:extLst>
          </p:cNvPr>
          <p:cNvSpPr txBox="1"/>
          <p:nvPr/>
        </p:nvSpPr>
        <p:spPr>
          <a:xfrm>
            <a:off x="633593" y="5614378"/>
            <a:ext cx="10908550" cy="692497"/>
          </a:xfrm>
          <a:prstGeom prst="rect">
            <a:avLst/>
          </a:prstGeom>
          <a:noFill/>
          <a:ln>
            <a:solidFill>
              <a:srgbClr val="003399"/>
            </a:solidFill>
          </a:ln>
        </p:spPr>
        <p:txBody>
          <a:bodyPr wrap="square" rtlCol="0">
            <a:spAutoFit/>
          </a:bodyPr>
          <a:lstStyle/>
          <a:p>
            <a:r>
              <a:rPr lang="en-GB" sz="1300" dirty="0">
                <a:solidFill>
                  <a:srgbClr val="003399"/>
                </a:solidFill>
              </a:rPr>
              <a:t>Conclusions &amp; Commentary</a:t>
            </a:r>
            <a:endParaRPr lang="en-GB" sz="1300" dirty="0">
              <a:solidFill>
                <a:srgbClr val="FF0000"/>
              </a:solidFill>
            </a:endParaRPr>
          </a:p>
          <a:p>
            <a:pPr marL="232172" indent="-232172">
              <a:buFont typeface="Arial" panose="020B0604020202020204" pitchFamily="34" charset="0"/>
              <a:buChar char="•"/>
            </a:pPr>
            <a:r>
              <a:rPr lang="en-GB" sz="1300" dirty="0">
                <a:solidFill>
                  <a:srgbClr val="003399"/>
                </a:solidFill>
              </a:rPr>
              <a:t>A focus on Far East to North Europe demonstrates a similar pattern to the global picture, except that the lines probably made larger (relative) losses in 2019 followed by increasing gains from 2020Q4.</a:t>
            </a:r>
          </a:p>
        </p:txBody>
      </p:sp>
      <p:sp>
        <p:nvSpPr>
          <p:cNvPr id="5" name="TextBox 4">
            <a:extLst>
              <a:ext uri="{FF2B5EF4-FFF2-40B4-BE49-F238E27FC236}">
                <a16:creationId xmlns:a16="http://schemas.microsoft.com/office/drawing/2014/main" id="{868DBC7C-CEC5-4E8E-A572-0F4B008EA11C}"/>
              </a:ext>
            </a:extLst>
          </p:cNvPr>
          <p:cNvSpPr txBox="1"/>
          <p:nvPr/>
        </p:nvSpPr>
        <p:spPr>
          <a:xfrm>
            <a:off x="603689" y="5248897"/>
            <a:ext cx="4033961" cy="217432"/>
          </a:xfrm>
          <a:prstGeom prst="rect">
            <a:avLst/>
          </a:prstGeom>
          <a:noFill/>
          <a:ln>
            <a:noFill/>
          </a:ln>
        </p:spPr>
        <p:txBody>
          <a:bodyPr wrap="square" rtlCol="0">
            <a:spAutoFit/>
          </a:bodyPr>
          <a:lstStyle/>
          <a:p>
            <a:r>
              <a:rPr lang="en-GB" sz="800" i="1" dirty="0">
                <a:solidFill>
                  <a:srgbClr val="003399"/>
                </a:solidFill>
              </a:rPr>
              <a:t>Source: MDS Transmodal, Container Business Model August 2021</a:t>
            </a:r>
          </a:p>
        </p:txBody>
      </p:sp>
      <p:pic>
        <p:nvPicPr>
          <p:cNvPr id="15" name="Picture 14">
            <a:extLst>
              <a:ext uri="{FF2B5EF4-FFF2-40B4-BE49-F238E27FC236}">
                <a16:creationId xmlns:a16="http://schemas.microsoft.com/office/drawing/2014/main" id="{28D19F7D-7A38-434A-80FF-5018B79F3AEA}"/>
              </a:ext>
            </a:extLst>
          </p:cNvPr>
          <p:cNvPicPr>
            <a:picLocks noChangeAspect="1"/>
          </p:cNvPicPr>
          <p:nvPr/>
        </p:nvPicPr>
        <p:blipFill>
          <a:blip r:embed="rId4"/>
          <a:stretch>
            <a:fillRect/>
          </a:stretch>
        </p:blipFill>
        <p:spPr>
          <a:xfrm>
            <a:off x="633593" y="1197270"/>
            <a:ext cx="5355224" cy="3892315"/>
          </a:xfrm>
          <a:prstGeom prst="rect">
            <a:avLst/>
          </a:prstGeom>
        </p:spPr>
      </p:pic>
      <p:pic>
        <p:nvPicPr>
          <p:cNvPr id="17" name="Picture 16">
            <a:extLst>
              <a:ext uri="{FF2B5EF4-FFF2-40B4-BE49-F238E27FC236}">
                <a16:creationId xmlns:a16="http://schemas.microsoft.com/office/drawing/2014/main" id="{1E49D7F0-1432-438E-9362-56D66E8D673A}"/>
              </a:ext>
            </a:extLst>
          </p:cNvPr>
          <p:cNvPicPr>
            <a:picLocks noChangeAspect="1"/>
          </p:cNvPicPr>
          <p:nvPr/>
        </p:nvPicPr>
        <p:blipFill>
          <a:blip r:embed="rId5"/>
          <a:stretch>
            <a:fillRect/>
          </a:stretch>
        </p:blipFill>
        <p:spPr>
          <a:xfrm>
            <a:off x="6074167" y="1197270"/>
            <a:ext cx="5355224" cy="3892315"/>
          </a:xfrm>
          <a:prstGeom prst="rect">
            <a:avLst/>
          </a:prstGeom>
        </p:spPr>
      </p:pic>
    </p:spTree>
    <p:extLst>
      <p:ext uri="{BB962C8B-B14F-4D97-AF65-F5344CB8AC3E}">
        <p14:creationId xmlns:p14="http://schemas.microsoft.com/office/powerpoint/2010/main" val="357284479"/>
      </p:ext>
    </p:extLst>
  </p:cSld>
  <p:clrMapOvr>
    <a:masterClrMapping/>
  </p:clrMapOvr>
</p:sld>
</file>

<file path=ppt/theme/theme1.xml><?xml version="1.0" encoding="utf-8"?>
<a:theme xmlns:a="http://schemas.openxmlformats.org/drawingml/2006/main" name="Thème Office">
  <a:themeElements>
    <a:clrScheme name="Personnalisée 9">
      <a:dk1>
        <a:srgbClr val="707070"/>
      </a:dk1>
      <a:lt1>
        <a:srgbClr val="F0F0F0"/>
      </a:lt1>
      <a:dk2>
        <a:srgbClr val="8EB734"/>
      </a:dk2>
      <a:lt2>
        <a:srgbClr val="EEECE1"/>
      </a:lt2>
      <a:accent1>
        <a:srgbClr val="8EB734"/>
      </a:accent1>
      <a:accent2>
        <a:srgbClr val="8AD49E"/>
      </a:accent2>
      <a:accent3>
        <a:srgbClr val="A4E8E0"/>
      </a:accent3>
      <a:accent4>
        <a:srgbClr val="643C6E"/>
      </a:accent4>
      <a:accent5>
        <a:srgbClr val="00A8BA"/>
      </a:accent5>
      <a:accent6>
        <a:srgbClr val="FFB400"/>
      </a:accent6>
      <a:hlink>
        <a:srgbClr val="00A8BA"/>
      </a:hlink>
      <a:folHlink>
        <a:srgbClr val="662FFF"/>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EB734"/>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87F23961AA8549949F0F91CF40BD8C" ma:contentTypeVersion="13" ma:contentTypeDescription="Create a new document." ma:contentTypeScope="" ma:versionID="71f710f269042b3589d72b21fe96c3af">
  <xsd:schema xmlns:xsd="http://www.w3.org/2001/XMLSchema" xmlns:xs="http://www.w3.org/2001/XMLSchema" xmlns:p="http://schemas.microsoft.com/office/2006/metadata/properties" xmlns:ns2="1b1c3c37-071d-4635-9815-91093caafc49" xmlns:ns3="349e4f99-7b1e-4845-ac7b-5cea6b3e37ec" targetNamespace="http://schemas.microsoft.com/office/2006/metadata/properties" ma:root="true" ma:fieldsID="429736686027311707106705e5ef3435" ns2:_="" ns3:_="">
    <xsd:import namespace="1b1c3c37-071d-4635-9815-91093caafc49"/>
    <xsd:import namespace="349e4f99-7b1e-4845-ac7b-5cea6b3e37e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1c3c37-071d-4635-9815-91093caafc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9e4f99-7b1e-4845-ac7b-5cea6b3e37e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C3AF04F-2AD7-4091-967C-13D8E25C16EB}">
  <ds:schemaRefs>
    <ds:schemaRef ds:uri="http://schemas.microsoft.com/sharepoint/v3/contenttype/forms"/>
  </ds:schemaRefs>
</ds:datastoreItem>
</file>

<file path=customXml/itemProps2.xml><?xml version="1.0" encoding="utf-8"?>
<ds:datastoreItem xmlns:ds="http://schemas.openxmlformats.org/officeDocument/2006/customXml" ds:itemID="{B3317A11-1A28-4B1F-88B9-43A37FFE8C44}">
  <ds:schemaRefs>
    <ds:schemaRef ds:uri="1b1c3c37-071d-4635-9815-91093caafc49"/>
    <ds:schemaRef ds:uri="349e4f99-7b1e-4845-ac7b-5cea6b3e37e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062BAC5-19D2-4788-AA9E-B6774E9FA1D4}">
  <ds:schemaRefs>
    <ds:schemaRef ds:uri="1b1c3c37-071d-4635-9815-91093caafc49"/>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349e4f99-7b1e-4845-ac7b-5cea6b3e37ec"/>
    <ds:schemaRef ds:uri="http://purl.org/dc/terms/"/>
    <ds:schemaRef ds:uri="http://www.w3.org/XML/1998/namespac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7949</TotalTime>
  <Words>1026</Words>
  <Application>Microsoft Office PowerPoint</Application>
  <PresentationFormat>Widescreen</PresentationFormat>
  <Paragraphs>118</Paragraphs>
  <Slides>15</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Segoe UI Semibold</vt:lpstr>
      <vt:lpstr>Thème Office</vt:lpstr>
      <vt:lpstr>Kantoorthema</vt:lpstr>
      <vt:lpstr>disruptions IN container shipping  is there an end in sight?    Meeting DG AGRI - 22 October 2021  </vt:lpstr>
      <vt:lpstr>DISRUPTION IN THE MARITIME SUPPLY CHAIN</vt:lpstr>
      <vt:lpstr>CURRENT SITUATION: DISRUPTIONS IN THE MARITIME SUPPLY CHAIN </vt:lpstr>
      <vt:lpstr>CURRENT SITUATION: DISRUPTIONS IN THE MARITIME SUPPLY CHAIN </vt:lpstr>
      <vt:lpstr>THE TRIGGER</vt:lpstr>
      <vt:lpstr>THE RESULTS </vt:lpstr>
      <vt:lpstr>ROOTCAUSE: HOW MEGA-VESSELS FOSTERED CONCENTRATION</vt:lpstr>
      <vt:lpstr>PowerPoint Presentation</vt:lpstr>
      <vt:lpstr>PowerPoint Presentation</vt:lpstr>
      <vt:lpstr>PowerPoint Presentation</vt:lpstr>
      <vt:lpstr>PowerPoint Presentation</vt:lpstr>
      <vt:lpstr>DISRUPTIONS IN THE MARITIME SUPPLY CHAIN </vt:lpstr>
      <vt:lpstr>DISRUPTIONS IN THE MARITIME SUPPLY CHAIN </vt:lpstr>
      <vt:lpstr>COMPETITION RULES</vt:lpstr>
      <vt:lpstr>POLICY OPTIONS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ROAD Presentation 160919</dc:title>
  <dc:creator>Migle Bluseviciute</dc:creator>
  <cp:lastModifiedBy>Nicolette van der Jagt</cp:lastModifiedBy>
  <cp:revision>9</cp:revision>
  <cp:lastPrinted>2019-09-16T11:01:55Z</cp:lastPrinted>
  <dcterms:created xsi:type="dcterms:W3CDTF">2019-08-21T09:15:11Z</dcterms:created>
  <dcterms:modified xsi:type="dcterms:W3CDTF">2021-10-21T14:24:29Z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0x0101005D87F23961AA8549949F0F91CF40BD8C</vt:lpwstr>
  </property>
</Properties>
</file>