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6"/>
  </p:notesMasterIdLst>
  <p:handoutMasterIdLst>
    <p:handoutMasterId r:id="rId17"/>
  </p:handoutMasterIdLst>
  <p:sldIdLst>
    <p:sldId id="277" r:id="rId5"/>
    <p:sldId id="260" r:id="rId6"/>
    <p:sldId id="292" r:id="rId7"/>
    <p:sldId id="289" r:id="rId8"/>
    <p:sldId id="290" r:id="rId9"/>
    <p:sldId id="296" r:id="rId10"/>
    <p:sldId id="291" r:id="rId11"/>
    <p:sldId id="301" r:id="rId12"/>
    <p:sldId id="302" r:id="rId13"/>
    <p:sldId id="300" r:id="rId14"/>
    <p:sldId id="303"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aura Ullmann" initials="L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4524"/>
    <a:srgbClr val="91C848"/>
    <a:srgbClr val="005631"/>
    <a:srgbClr val="85BF2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756" y="108"/>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160EC39-C618-781D-7AB2-AA88624D714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5E33206D-6399-FFB2-6705-3523DE688EB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0CC0183-AD09-1F49-AAD0-51483E407F82}" type="datetimeFigureOut">
              <a:rPr lang="en-GB" smtClean="0"/>
              <a:t>18/10/2024</a:t>
            </a:fld>
            <a:endParaRPr lang="en-GB"/>
          </a:p>
        </p:txBody>
      </p:sp>
      <p:sp>
        <p:nvSpPr>
          <p:cNvPr id="4" name="Footer Placeholder 3">
            <a:extLst>
              <a:ext uri="{FF2B5EF4-FFF2-40B4-BE49-F238E27FC236}">
                <a16:creationId xmlns:a16="http://schemas.microsoft.com/office/drawing/2014/main" id="{21B7BEA5-98C4-0193-7691-9F9FEBF55F3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3FE5D80A-A526-D724-922E-33E4717C683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7445308-3B81-D749-9650-C30E3D9F109C}" type="slidenum">
              <a:rPr lang="en-GB" smtClean="0"/>
              <a:t>‹#›</a:t>
            </a:fld>
            <a:endParaRPr lang="en-GB"/>
          </a:p>
        </p:txBody>
      </p:sp>
    </p:spTree>
    <p:extLst>
      <p:ext uri="{BB962C8B-B14F-4D97-AF65-F5344CB8AC3E}">
        <p14:creationId xmlns:p14="http://schemas.microsoft.com/office/powerpoint/2010/main" val="2200588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378463-C644-4A9C-A4DF-781522D43487}" type="datetimeFigureOut">
              <a:rPr lang="en-GB" smtClean="0"/>
              <a:pPr/>
              <a:t>18/10/2024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EC11C49-D89A-4385-A86B-AB472B112021}" type="slidenum">
              <a:rPr lang="en-GB" smtClean="0"/>
              <a:pPr/>
              <a:t>‹#›</a:t>
            </a:fld>
            <a:endParaRPr lang="en-GB"/>
          </a:p>
        </p:txBody>
      </p:sp>
    </p:spTree>
    <p:extLst>
      <p:ext uri="{BB962C8B-B14F-4D97-AF65-F5344CB8AC3E}">
        <p14:creationId xmlns:p14="http://schemas.microsoft.com/office/powerpoint/2010/main" val="348145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10" name="Rectangle 9"/>
          <p:cNvSpPr/>
          <p:nvPr userDrawn="1"/>
        </p:nvSpPr>
        <p:spPr>
          <a:xfrm>
            <a:off x="914400" y="5943600"/>
            <a:ext cx="11176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nvGrpSpPr>
          <p:cNvPr id="19" name="Group 18">
            <a:extLst>
              <a:ext uri="{FF2B5EF4-FFF2-40B4-BE49-F238E27FC236}">
                <a16:creationId xmlns:a16="http://schemas.microsoft.com/office/drawing/2014/main" id="{358AD081-50F2-443F-E1CC-3F256714CD60}"/>
              </a:ext>
            </a:extLst>
          </p:cNvPr>
          <p:cNvGrpSpPr>
            <a:grpSpLocks noGrp="1" noUngrp="1" noRot="1" noMove="1" noResize="1"/>
          </p:cNvGrpSpPr>
          <p:nvPr userDrawn="1"/>
        </p:nvGrpSpPr>
        <p:grpSpPr>
          <a:xfrm>
            <a:off x="198521" y="152399"/>
            <a:ext cx="11794957" cy="5959476"/>
            <a:chOff x="198521" y="152399"/>
            <a:chExt cx="11794957" cy="5959476"/>
          </a:xfrm>
        </p:grpSpPr>
        <p:sp>
          <p:nvSpPr>
            <p:cNvPr id="9" name="Rectangle 8"/>
            <p:cNvSpPr>
              <a:spLocks noGrp="1" noRot="1" noMove="1" noResize="1" noEditPoints="1" noAdjustHandles="1" noChangeArrowheads="1" noChangeShapeType="1"/>
            </p:cNvSpPr>
            <p:nvPr userDrawn="1"/>
          </p:nvSpPr>
          <p:spPr>
            <a:xfrm>
              <a:off x="198521" y="152399"/>
              <a:ext cx="11794957" cy="5959476"/>
            </a:xfrm>
            <a:prstGeom prst="rect">
              <a:avLst/>
            </a:prstGeom>
            <a:solidFill>
              <a:srgbClr val="91C8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4" name="Picture 13" descr="green-pictos.jpg"/>
            <p:cNvPicPr>
              <a:picLocks noGrp="1" noRot="1" noChangeAspect="1" noMove="1" noResize="1" noEditPoints="1" noAdjustHandles="1" noChangeArrowheads="1" noChangeShapeType="1" noCrop="1"/>
            </p:cNvPicPr>
            <p:nvPr userDrawn="1"/>
          </p:nvPicPr>
          <p:blipFill>
            <a:blip r:embed="rId2" cstate="print"/>
            <a:srcRect t="45585"/>
            <a:stretch>
              <a:fillRect/>
            </a:stretch>
          </p:blipFill>
          <p:spPr>
            <a:xfrm>
              <a:off x="329102" y="192155"/>
              <a:ext cx="9647569" cy="5714170"/>
            </a:xfrm>
            <a:prstGeom prst="rect">
              <a:avLst/>
            </a:prstGeom>
          </p:spPr>
        </p:pic>
        <p:pic>
          <p:nvPicPr>
            <p:cNvPr id="13" name="Picture 12" descr="green-pictos.jpg">
              <a:extLst>
                <a:ext uri="{FF2B5EF4-FFF2-40B4-BE49-F238E27FC236}">
                  <a16:creationId xmlns:a16="http://schemas.microsoft.com/office/drawing/2014/main" id="{C829474D-90A1-D344-9EED-8C64A83493D8}"/>
                </a:ext>
              </a:extLst>
            </p:cNvPr>
            <p:cNvPicPr>
              <a:picLocks noGrp="1" noRot="1" noChangeAspect="1" noMove="1" noResize="1" noEditPoints="1" noAdjustHandles="1" noChangeArrowheads="1" noChangeShapeType="1" noCrop="1"/>
            </p:cNvPicPr>
            <p:nvPr userDrawn="1"/>
          </p:nvPicPr>
          <p:blipFill rotWithShape="1">
            <a:blip r:embed="rId2" cstate="print"/>
            <a:srcRect t="45585" r="80002"/>
            <a:stretch/>
          </p:blipFill>
          <p:spPr>
            <a:xfrm>
              <a:off x="9933621" y="172277"/>
              <a:ext cx="1929277" cy="5714170"/>
            </a:xfrm>
            <a:prstGeom prst="rect">
              <a:avLst/>
            </a:prstGeom>
          </p:spPr>
        </p:pic>
      </p:grpSp>
      <p:sp>
        <p:nvSpPr>
          <p:cNvPr id="2" name="Title 1"/>
          <p:cNvSpPr>
            <a:spLocks noGrp="1"/>
          </p:cNvSpPr>
          <p:nvPr>
            <p:ph type="ctrTitle"/>
          </p:nvPr>
        </p:nvSpPr>
        <p:spPr>
          <a:xfrm>
            <a:off x="1828800" y="2198149"/>
            <a:ext cx="9855200" cy="533400"/>
          </a:xfrm>
        </p:spPr>
        <p:txBody>
          <a:bodyPr/>
          <a:lstStyle>
            <a:lvl1pPr>
              <a:defRPr/>
            </a:lvl1pPr>
          </a:lstStyle>
          <a:p>
            <a:endParaRPr lang="en-US"/>
          </a:p>
        </p:txBody>
      </p:sp>
      <p:sp>
        <p:nvSpPr>
          <p:cNvPr id="5" name="Footer Placeholder 4"/>
          <p:cNvSpPr>
            <a:spLocks noGrp="1"/>
          </p:cNvSpPr>
          <p:nvPr>
            <p:ph type="ftr" sz="quarter" idx="11"/>
          </p:nvPr>
        </p:nvSpPr>
        <p:spPr>
          <a:xfrm>
            <a:off x="4165600" y="6356351"/>
            <a:ext cx="3860800" cy="365125"/>
          </a:xfrm>
        </p:spPr>
        <p:txBody>
          <a:bodyPr/>
          <a:lstStyle/>
          <a:p>
            <a:endParaRPr lang="en-US"/>
          </a:p>
        </p:txBody>
      </p:sp>
      <p:cxnSp>
        <p:nvCxnSpPr>
          <p:cNvPr id="11" name="Straight Connector 10"/>
          <p:cNvCxnSpPr/>
          <p:nvPr userDrawn="1"/>
        </p:nvCxnSpPr>
        <p:spPr>
          <a:xfrm>
            <a:off x="1473200" y="2323625"/>
            <a:ext cx="0" cy="3528000"/>
          </a:xfrm>
          <a:prstGeom prst="line">
            <a:avLst/>
          </a:prstGeom>
          <a:ln w="38100" cap="rnd">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12" name="Block Arc 11"/>
          <p:cNvSpPr/>
          <p:nvPr userDrawn="1"/>
        </p:nvSpPr>
        <p:spPr>
          <a:xfrm>
            <a:off x="1278833" y="5899564"/>
            <a:ext cx="385200" cy="385200"/>
          </a:xfrm>
          <a:prstGeom prst="blockArc">
            <a:avLst/>
          </a:prstGeom>
          <a:solidFill>
            <a:schemeClr val="bg1"/>
          </a:solidFill>
          <a:ln w="381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15" name="Subtitle 2">
            <a:extLst>
              <a:ext uri="{FF2B5EF4-FFF2-40B4-BE49-F238E27FC236}">
                <a16:creationId xmlns:a16="http://schemas.microsoft.com/office/drawing/2014/main" id="{2F224C78-2ED6-9444-8DAC-6DE7EDA7FD09}"/>
              </a:ext>
            </a:extLst>
          </p:cNvPr>
          <p:cNvSpPr>
            <a:spLocks noGrp="1"/>
          </p:cNvSpPr>
          <p:nvPr>
            <p:ph type="subTitle" idx="1"/>
          </p:nvPr>
        </p:nvSpPr>
        <p:spPr>
          <a:xfrm>
            <a:off x="1828799" y="2865310"/>
            <a:ext cx="8534400" cy="457200"/>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a:p>
        </p:txBody>
      </p:sp>
      <p:sp>
        <p:nvSpPr>
          <p:cNvPr id="16" name="Date Placeholder 3">
            <a:extLst>
              <a:ext uri="{FF2B5EF4-FFF2-40B4-BE49-F238E27FC236}">
                <a16:creationId xmlns:a16="http://schemas.microsoft.com/office/drawing/2014/main" id="{116F630B-7780-6D40-85C4-AB40A87E0D5A}"/>
              </a:ext>
            </a:extLst>
          </p:cNvPr>
          <p:cNvSpPr>
            <a:spLocks noGrp="1"/>
          </p:cNvSpPr>
          <p:nvPr>
            <p:ph type="dt" sz="half" idx="10"/>
          </p:nvPr>
        </p:nvSpPr>
        <p:spPr>
          <a:xfrm>
            <a:off x="1828801" y="6356351"/>
            <a:ext cx="2166730" cy="365125"/>
          </a:xfrm>
          <a:prstGeom prst="rect">
            <a:avLst/>
          </a:prstGeom>
        </p:spPr>
        <p:txBody>
          <a:bodyPr anchor="ctr"/>
          <a:lstStyle>
            <a:lvl1pPr>
              <a:defRPr lang="en-US" sz="1200" kern="1200" dirty="0" smtClean="0">
                <a:solidFill>
                  <a:srgbClr val="005631"/>
                </a:solidFill>
                <a:latin typeface="+mn-lt"/>
                <a:ea typeface="+mn-ea"/>
                <a:cs typeface="+mn-cs"/>
              </a:defRPr>
            </a:lvl1pPr>
          </a:lstStyle>
          <a:p>
            <a:r>
              <a:rPr lang="en-GB"/>
              <a:t>date</a:t>
            </a:r>
          </a:p>
        </p:txBody>
      </p:sp>
    </p:spTree>
    <p:extLst>
      <p:ext uri="{BB962C8B-B14F-4D97-AF65-F5344CB8AC3E}">
        <p14:creationId xmlns:p14="http://schemas.microsoft.com/office/powerpoint/2010/main" val="21637355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7B30BD94-C5AB-28B9-037C-459A0FCC1F4A}"/>
              </a:ext>
            </a:extLst>
          </p:cNvPr>
          <p:cNvSpPr/>
          <p:nvPr userDrawn="1"/>
        </p:nvSpPr>
        <p:spPr>
          <a:xfrm>
            <a:off x="914400" y="5975874"/>
            <a:ext cx="11176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nvGrpSpPr>
          <p:cNvPr id="17" name="Group 16">
            <a:extLst>
              <a:ext uri="{FF2B5EF4-FFF2-40B4-BE49-F238E27FC236}">
                <a16:creationId xmlns:a16="http://schemas.microsoft.com/office/drawing/2014/main" id="{7D831B75-9E2B-CCBC-DFCC-79997B26E61F}"/>
              </a:ext>
            </a:extLst>
          </p:cNvPr>
          <p:cNvGrpSpPr/>
          <p:nvPr userDrawn="1"/>
        </p:nvGrpSpPr>
        <p:grpSpPr>
          <a:xfrm>
            <a:off x="198521" y="184673"/>
            <a:ext cx="11794957" cy="5959476"/>
            <a:chOff x="198521" y="152399"/>
            <a:chExt cx="11794957" cy="5959476"/>
          </a:xfrm>
        </p:grpSpPr>
        <p:sp>
          <p:nvSpPr>
            <p:cNvPr id="18" name="Rectangle 17">
              <a:extLst>
                <a:ext uri="{FF2B5EF4-FFF2-40B4-BE49-F238E27FC236}">
                  <a16:creationId xmlns:a16="http://schemas.microsoft.com/office/drawing/2014/main" id="{2B277EBE-C56C-86E1-E9C0-94AA6C44A58D}"/>
                </a:ext>
              </a:extLst>
            </p:cNvPr>
            <p:cNvSpPr/>
            <p:nvPr userDrawn="1"/>
          </p:nvSpPr>
          <p:spPr>
            <a:xfrm>
              <a:off x="198521" y="152399"/>
              <a:ext cx="11794957" cy="5959476"/>
            </a:xfrm>
            <a:prstGeom prst="rect">
              <a:avLst/>
            </a:prstGeom>
            <a:solidFill>
              <a:srgbClr val="91C8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9" name="Picture 18" descr="green-pictos.jpg">
              <a:extLst>
                <a:ext uri="{FF2B5EF4-FFF2-40B4-BE49-F238E27FC236}">
                  <a16:creationId xmlns:a16="http://schemas.microsoft.com/office/drawing/2014/main" id="{0CEA48D2-C7F8-0E42-1208-D7CE72C92120}"/>
                </a:ext>
              </a:extLst>
            </p:cNvPr>
            <p:cNvPicPr/>
            <p:nvPr userDrawn="1"/>
          </p:nvPicPr>
          <p:blipFill>
            <a:blip r:embed="rId2" cstate="print"/>
            <a:srcRect t="45585"/>
            <a:stretch>
              <a:fillRect/>
            </a:stretch>
          </p:blipFill>
          <p:spPr>
            <a:xfrm>
              <a:off x="329102" y="192155"/>
              <a:ext cx="9647569" cy="5714170"/>
            </a:xfrm>
            <a:prstGeom prst="rect">
              <a:avLst/>
            </a:prstGeom>
          </p:spPr>
        </p:pic>
        <p:pic>
          <p:nvPicPr>
            <p:cNvPr id="20" name="Picture 19" descr="green-pictos.jpg">
              <a:extLst>
                <a:ext uri="{FF2B5EF4-FFF2-40B4-BE49-F238E27FC236}">
                  <a16:creationId xmlns:a16="http://schemas.microsoft.com/office/drawing/2014/main" id="{2432A74A-E836-C664-3C52-E1347952C00E}"/>
                </a:ext>
              </a:extLst>
            </p:cNvPr>
            <p:cNvPicPr/>
            <p:nvPr userDrawn="1"/>
          </p:nvPicPr>
          <p:blipFill rotWithShape="1">
            <a:blip r:embed="rId2" cstate="print"/>
            <a:srcRect t="45585" r="80002"/>
            <a:stretch/>
          </p:blipFill>
          <p:spPr>
            <a:xfrm>
              <a:off x="9933621" y="172277"/>
              <a:ext cx="1929277" cy="5714170"/>
            </a:xfrm>
            <a:prstGeom prst="rect">
              <a:avLst/>
            </a:prstGeom>
          </p:spPr>
        </p:pic>
      </p:grpSp>
      <p:sp>
        <p:nvSpPr>
          <p:cNvPr id="21" name="Title 1">
            <a:extLst>
              <a:ext uri="{FF2B5EF4-FFF2-40B4-BE49-F238E27FC236}">
                <a16:creationId xmlns:a16="http://schemas.microsoft.com/office/drawing/2014/main" id="{E45930B2-ACCB-E4AF-EFF5-FFDE29A3C1AB}"/>
              </a:ext>
            </a:extLst>
          </p:cNvPr>
          <p:cNvSpPr>
            <a:spLocks noGrp="1"/>
          </p:cNvSpPr>
          <p:nvPr>
            <p:ph type="ctrTitle"/>
          </p:nvPr>
        </p:nvSpPr>
        <p:spPr>
          <a:xfrm>
            <a:off x="1828800" y="2165875"/>
            <a:ext cx="9855200" cy="533400"/>
          </a:xfrm>
        </p:spPr>
        <p:txBody>
          <a:bodyPr/>
          <a:lstStyle>
            <a:lvl1pPr>
              <a:defRPr>
                <a:solidFill>
                  <a:srgbClr val="044524"/>
                </a:solidFill>
              </a:defRPr>
            </a:lvl1pPr>
          </a:lstStyle>
          <a:p>
            <a:endParaRPr lang="en-US"/>
          </a:p>
        </p:txBody>
      </p:sp>
      <p:sp>
        <p:nvSpPr>
          <p:cNvPr id="22" name="Footer Placeholder 4">
            <a:extLst>
              <a:ext uri="{FF2B5EF4-FFF2-40B4-BE49-F238E27FC236}">
                <a16:creationId xmlns:a16="http://schemas.microsoft.com/office/drawing/2014/main" id="{1E75EAC8-88B1-CE7E-4DB6-FE0520A0F94D}"/>
              </a:ext>
            </a:extLst>
          </p:cNvPr>
          <p:cNvSpPr>
            <a:spLocks noGrp="1"/>
          </p:cNvSpPr>
          <p:nvPr>
            <p:ph type="ftr" sz="quarter" idx="11"/>
          </p:nvPr>
        </p:nvSpPr>
        <p:spPr>
          <a:xfrm>
            <a:off x="4165600" y="6388625"/>
            <a:ext cx="3860800" cy="365125"/>
          </a:xfrm>
        </p:spPr>
        <p:txBody>
          <a:bodyPr/>
          <a:lstStyle/>
          <a:p>
            <a:endParaRPr lang="en-US"/>
          </a:p>
        </p:txBody>
      </p:sp>
      <p:cxnSp>
        <p:nvCxnSpPr>
          <p:cNvPr id="23" name="Straight Connector 22">
            <a:extLst>
              <a:ext uri="{FF2B5EF4-FFF2-40B4-BE49-F238E27FC236}">
                <a16:creationId xmlns:a16="http://schemas.microsoft.com/office/drawing/2014/main" id="{15F416F5-64CB-97BC-C6E6-1F90E22F0523}"/>
              </a:ext>
            </a:extLst>
          </p:cNvPr>
          <p:cNvCxnSpPr/>
          <p:nvPr userDrawn="1"/>
        </p:nvCxnSpPr>
        <p:spPr>
          <a:xfrm>
            <a:off x="1473200" y="2291351"/>
            <a:ext cx="0" cy="3528000"/>
          </a:xfrm>
          <a:prstGeom prst="line">
            <a:avLst/>
          </a:prstGeom>
          <a:ln w="38100" cap="rnd">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24" name="Block Arc 23">
            <a:extLst>
              <a:ext uri="{FF2B5EF4-FFF2-40B4-BE49-F238E27FC236}">
                <a16:creationId xmlns:a16="http://schemas.microsoft.com/office/drawing/2014/main" id="{4574F225-C631-88B9-23D3-4A796A66E1DF}"/>
              </a:ext>
            </a:extLst>
          </p:cNvPr>
          <p:cNvSpPr/>
          <p:nvPr userDrawn="1"/>
        </p:nvSpPr>
        <p:spPr>
          <a:xfrm>
            <a:off x="1278833" y="5931838"/>
            <a:ext cx="385200" cy="385200"/>
          </a:xfrm>
          <a:prstGeom prst="blockArc">
            <a:avLst/>
          </a:prstGeom>
          <a:solidFill>
            <a:schemeClr val="bg1"/>
          </a:solidFill>
          <a:ln w="381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25" name="Subtitle 2">
            <a:extLst>
              <a:ext uri="{FF2B5EF4-FFF2-40B4-BE49-F238E27FC236}">
                <a16:creationId xmlns:a16="http://schemas.microsoft.com/office/drawing/2014/main" id="{5D5154CF-6F62-B79B-8F9D-F1D173D7CF66}"/>
              </a:ext>
            </a:extLst>
          </p:cNvPr>
          <p:cNvSpPr>
            <a:spLocks noGrp="1"/>
          </p:cNvSpPr>
          <p:nvPr>
            <p:ph type="subTitle" idx="1"/>
          </p:nvPr>
        </p:nvSpPr>
        <p:spPr>
          <a:xfrm>
            <a:off x="1828799" y="2833036"/>
            <a:ext cx="8534400" cy="457200"/>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a:p>
        </p:txBody>
      </p:sp>
      <p:sp>
        <p:nvSpPr>
          <p:cNvPr id="26" name="Date Placeholder 3">
            <a:extLst>
              <a:ext uri="{FF2B5EF4-FFF2-40B4-BE49-F238E27FC236}">
                <a16:creationId xmlns:a16="http://schemas.microsoft.com/office/drawing/2014/main" id="{9AB64214-0C42-C040-E640-12136B7F722F}"/>
              </a:ext>
            </a:extLst>
          </p:cNvPr>
          <p:cNvSpPr>
            <a:spLocks noGrp="1"/>
          </p:cNvSpPr>
          <p:nvPr>
            <p:ph type="dt" sz="half" idx="10"/>
          </p:nvPr>
        </p:nvSpPr>
        <p:spPr>
          <a:xfrm>
            <a:off x="1828801" y="6388625"/>
            <a:ext cx="2166730" cy="365125"/>
          </a:xfrm>
          <a:prstGeom prst="rect">
            <a:avLst/>
          </a:prstGeom>
        </p:spPr>
        <p:txBody>
          <a:bodyPr anchor="ctr"/>
          <a:lstStyle>
            <a:lvl1pPr>
              <a:defRPr lang="en-US" sz="1200" kern="1200" dirty="0" smtClean="0">
                <a:solidFill>
                  <a:srgbClr val="005631"/>
                </a:solidFill>
                <a:latin typeface="+mn-lt"/>
                <a:ea typeface="+mn-ea"/>
                <a:cs typeface="+mn-cs"/>
              </a:defRPr>
            </a:lvl1pPr>
          </a:lstStyle>
          <a:p>
            <a:r>
              <a:rPr lang="en-GB"/>
              <a:t>date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14" name="Rectangle 13"/>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0" name="Rectangle 9"/>
          <p:cNvSpPr/>
          <p:nvPr userDrawn="1"/>
        </p:nvSpPr>
        <p:spPr>
          <a:xfrm>
            <a:off x="914400" y="5943600"/>
            <a:ext cx="11176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 name="Title 1"/>
          <p:cNvSpPr>
            <a:spLocks noGrp="1"/>
          </p:cNvSpPr>
          <p:nvPr>
            <p:ph type="ctrTitle"/>
          </p:nvPr>
        </p:nvSpPr>
        <p:spPr>
          <a:xfrm>
            <a:off x="1828800" y="2133601"/>
            <a:ext cx="9855200" cy="533400"/>
          </a:xfrm>
        </p:spPr>
        <p:txBody>
          <a:bodyPr/>
          <a:lstStyle>
            <a:lvl1pPr>
              <a:defRPr/>
            </a:lvl1pPr>
          </a:lstStyle>
          <a:p>
            <a:endParaRPr lang="en-US"/>
          </a:p>
        </p:txBody>
      </p:sp>
      <p:sp>
        <p:nvSpPr>
          <p:cNvPr id="5" name="Footer Placeholder 4"/>
          <p:cNvSpPr>
            <a:spLocks noGrp="1"/>
          </p:cNvSpPr>
          <p:nvPr>
            <p:ph type="ftr" sz="quarter" idx="11"/>
          </p:nvPr>
        </p:nvSpPr>
        <p:spPr/>
        <p:txBody>
          <a:bodyPr/>
          <a:lstStyle/>
          <a:p>
            <a:endParaRPr lang="en-US"/>
          </a:p>
        </p:txBody>
      </p:sp>
      <p:cxnSp>
        <p:nvCxnSpPr>
          <p:cNvPr id="11" name="Straight Connector 10"/>
          <p:cNvCxnSpPr/>
          <p:nvPr userDrawn="1"/>
        </p:nvCxnSpPr>
        <p:spPr>
          <a:xfrm>
            <a:off x="1473200" y="2263200"/>
            <a:ext cx="0" cy="3528000"/>
          </a:xfrm>
          <a:prstGeom prst="line">
            <a:avLst/>
          </a:prstGeom>
          <a:ln w="38100" cap="rnd">
            <a:solidFill>
              <a:srgbClr val="91C848"/>
            </a:solidFill>
            <a:prstDash val="sysDot"/>
          </a:ln>
        </p:spPr>
        <p:style>
          <a:lnRef idx="1">
            <a:schemeClr val="accent1"/>
          </a:lnRef>
          <a:fillRef idx="0">
            <a:schemeClr val="accent1"/>
          </a:fillRef>
          <a:effectRef idx="0">
            <a:schemeClr val="accent1"/>
          </a:effectRef>
          <a:fontRef idx="minor">
            <a:schemeClr val="tx1"/>
          </a:fontRef>
        </p:style>
      </p:cxnSp>
      <p:sp>
        <p:nvSpPr>
          <p:cNvPr id="12" name="Block Arc 11"/>
          <p:cNvSpPr/>
          <p:nvPr userDrawn="1"/>
        </p:nvSpPr>
        <p:spPr>
          <a:xfrm>
            <a:off x="1268895" y="5880100"/>
            <a:ext cx="385200" cy="385200"/>
          </a:xfrm>
          <a:prstGeom prst="blockArc">
            <a:avLst/>
          </a:prstGeom>
          <a:solidFill>
            <a:srgbClr val="91C848"/>
          </a:solidFill>
          <a:ln w="38100">
            <a:solidFill>
              <a:srgbClr val="91C848"/>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13" name="Slide Number Placeholder 5">
            <a:extLst>
              <a:ext uri="{FF2B5EF4-FFF2-40B4-BE49-F238E27FC236}">
                <a16:creationId xmlns:a16="http://schemas.microsoft.com/office/drawing/2014/main" id="{F81AE8B6-6146-4743-AB34-611D872F47B2}"/>
              </a:ext>
            </a:extLst>
          </p:cNvPr>
          <p:cNvSpPr>
            <a:spLocks noGrp="1"/>
          </p:cNvSpPr>
          <p:nvPr>
            <p:ph type="sldNum" sz="quarter" idx="12"/>
          </p:nvPr>
        </p:nvSpPr>
        <p:spPr>
          <a:xfrm>
            <a:off x="1263032" y="6356351"/>
            <a:ext cx="396926" cy="365125"/>
          </a:xfrm>
          <a:prstGeom prst="rect">
            <a:avLst/>
          </a:prstGeom>
        </p:spPr>
        <p:txBody>
          <a:bodyPr/>
          <a:lstStyle>
            <a:lvl1pPr algn="ctr">
              <a:defRPr>
                <a:solidFill>
                  <a:srgbClr val="005631"/>
                </a:solidFill>
              </a:defRPr>
            </a:lvl1pPr>
          </a:lstStyle>
          <a:p>
            <a:fld id="{B6F15528-21DE-4FAA-801E-634DDDAF4B2B}" type="slidenum">
              <a:rPr lang="en-US" smtClean="0"/>
              <a:pPr/>
              <a:t>‹#›</a:t>
            </a:fld>
            <a:endParaRPr lang="en-US"/>
          </a:p>
        </p:txBody>
      </p:sp>
      <p:sp>
        <p:nvSpPr>
          <p:cNvPr id="15" name="Date Placeholder 3">
            <a:extLst>
              <a:ext uri="{FF2B5EF4-FFF2-40B4-BE49-F238E27FC236}">
                <a16:creationId xmlns:a16="http://schemas.microsoft.com/office/drawing/2014/main" id="{925AB1BF-E17A-144E-A637-47ACB2C76B02}"/>
              </a:ext>
            </a:extLst>
          </p:cNvPr>
          <p:cNvSpPr>
            <a:spLocks noGrp="1"/>
          </p:cNvSpPr>
          <p:nvPr>
            <p:ph type="dt" sz="half" idx="10"/>
          </p:nvPr>
        </p:nvSpPr>
        <p:spPr>
          <a:xfrm>
            <a:off x="1828801" y="6356351"/>
            <a:ext cx="2166730" cy="365125"/>
          </a:xfrm>
          <a:prstGeom prst="rect">
            <a:avLst/>
          </a:prstGeom>
        </p:spPr>
        <p:txBody>
          <a:bodyPr anchor="ctr"/>
          <a:lstStyle>
            <a:lvl1pPr>
              <a:defRPr lang="en-US" sz="1200" kern="1200" dirty="0" smtClean="0">
                <a:solidFill>
                  <a:srgbClr val="005631"/>
                </a:solidFill>
                <a:latin typeface="+mn-lt"/>
                <a:ea typeface="+mn-ea"/>
                <a:cs typeface="+mn-cs"/>
              </a:defRPr>
            </a:lvl1pPr>
          </a:lstStyle>
          <a:p>
            <a:r>
              <a:rPr lang="en-GB"/>
              <a:t>date</a:t>
            </a:r>
          </a:p>
        </p:txBody>
      </p:sp>
      <p:pic>
        <p:nvPicPr>
          <p:cNvPr id="4" name="Immagine 8" descr="Immagine che contiene testo, segnale, clipart&#10;&#10;Descrizione generata automaticamente">
            <a:extLst>
              <a:ext uri="{FF2B5EF4-FFF2-40B4-BE49-F238E27FC236}">
                <a16:creationId xmlns:a16="http://schemas.microsoft.com/office/drawing/2014/main" id="{3DD74C8F-F69D-F6E5-0F14-7ECAE0B857D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47928" y="6215235"/>
            <a:ext cx="1327550" cy="549273"/>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14" name="Rectangle 13"/>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0" name="Rectangle 9"/>
          <p:cNvSpPr/>
          <p:nvPr userDrawn="1"/>
        </p:nvSpPr>
        <p:spPr>
          <a:xfrm>
            <a:off x="914400" y="5943600"/>
            <a:ext cx="11176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 name="Title 1"/>
          <p:cNvSpPr>
            <a:spLocks noGrp="1"/>
          </p:cNvSpPr>
          <p:nvPr>
            <p:ph type="ctrTitle"/>
          </p:nvPr>
        </p:nvSpPr>
        <p:spPr>
          <a:xfrm>
            <a:off x="1828800" y="2133601"/>
            <a:ext cx="9855200" cy="533400"/>
          </a:xfrm>
        </p:spPr>
        <p:txBody>
          <a:bodyPr/>
          <a:lstStyle>
            <a:lvl1pPr>
              <a:defRPr/>
            </a:lvl1pPr>
          </a:lstStyle>
          <a:p>
            <a:endParaRPr lang="en-US"/>
          </a:p>
        </p:txBody>
      </p:sp>
      <p:sp>
        <p:nvSpPr>
          <p:cNvPr id="5" name="Footer Placeholder 4"/>
          <p:cNvSpPr>
            <a:spLocks noGrp="1"/>
          </p:cNvSpPr>
          <p:nvPr>
            <p:ph type="ftr" sz="quarter" idx="11"/>
          </p:nvPr>
        </p:nvSpPr>
        <p:spPr/>
        <p:txBody>
          <a:bodyPr/>
          <a:lstStyle/>
          <a:p>
            <a:endParaRPr lang="en-US"/>
          </a:p>
        </p:txBody>
      </p:sp>
      <p:cxnSp>
        <p:nvCxnSpPr>
          <p:cNvPr id="11" name="Straight Connector 10"/>
          <p:cNvCxnSpPr/>
          <p:nvPr userDrawn="1"/>
        </p:nvCxnSpPr>
        <p:spPr>
          <a:xfrm>
            <a:off x="1473200" y="2263200"/>
            <a:ext cx="0" cy="3528000"/>
          </a:xfrm>
          <a:prstGeom prst="line">
            <a:avLst/>
          </a:prstGeom>
          <a:ln w="38100" cap="rnd">
            <a:solidFill>
              <a:srgbClr val="91C848"/>
            </a:solidFill>
            <a:prstDash val="sysDot"/>
          </a:ln>
        </p:spPr>
        <p:style>
          <a:lnRef idx="1">
            <a:schemeClr val="accent1"/>
          </a:lnRef>
          <a:fillRef idx="0">
            <a:schemeClr val="accent1"/>
          </a:fillRef>
          <a:effectRef idx="0">
            <a:schemeClr val="accent1"/>
          </a:effectRef>
          <a:fontRef idx="minor">
            <a:schemeClr val="tx1"/>
          </a:fontRef>
        </p:style>
      </p:cxnSp>
      <p:sp>
        <p:nvSpPr>
          <p:cNvPr id="12" name="Block Arc 11"/>
          <p:cNvSpPr/>
          <p:nvPr userDrawn="1"/>
        </p:nvSpPr>
        <p:spPr>
          <a:xfrm>
            <a:off x="1268895" y="5880100"/>
            <a:ext cx="385200" cy="385200"/>
          </a:xfrm>
          <a:prstGeom prst="blockArc">
            <a:avLst/>
          </a:prstGeom>
          <a:solidFill>
            <a:srgbClr val="91C848"/>
          </a:solidFill>
          <a:ln w="38100">
            <a:solidFill>
              <a:srgbClr val="91C848"/>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13" name="Slide Number Placeholder 5">
            <a:extLst>
              <a:ext uri="{FF2B5EF4-FFF2-40B4-BE49-F238E27FC236}">
                <a16:creationId xmlns:a16="http://schemas.microsoft.com/office/drawing/2014/main" id="{F81AE8B6-6146-4743-AB34-611D872F47B2}"/>
              </a:ext>
            </a:extLst>
          </p:cNvPr>
          <p:cNvSpPr>
            <a:spLocks noGrp="1"/>
          </p:cNvSpPr>
          <p:nvPr>
            <p:ph type="sldNum" sz="quarter" idx="12"/>
          </p:nvPr>
        </p:nvSpPr>
        <p:spPr>
          <a:xfrm>
            <a:off x="1263032" y="6356351"/>
            <a:ext cx="396926" cy="365125"/>
          </a:xfrm>
          <a:prstGeom prst="rect">
            <a:avLst/>
          </a:prstGeom>
        </p:spPr>
        <p:txBody>
          <a:bodyPr/>
          <a:lstStyle>
            <a:lvl1pPr algn="ctr">
              <a:defRPr>
                <a:solidFill>
                  <a:srgbClr val="005631"/>
                </a:solidFill>
              </a:defRPr>
            </a:lvl1pPr>
          </a:lstStyle>
          <a:p>
            <a:fld id="{B6F15528-21DE-4FAA-801E-634DDDAF4B2B}" type="slidenum">
              <a:rPr lang="en-US" smtClean="0"/>
              <a:pPr/>
              <a:t>‹#›</a:t>
            </a:fld>
            <a:endParaRPr lang="en-US"/>
          </a:p>
        </p:txBody>
      </p:sp>
      <p:sp>
        <p:nvSpPr>
          <p:cNvPr id="15" name="Date Placeholder 3">
            <a:extLst>
              <a:ext uri="{FF2B5EF4-FFF2-40B4-BE49-F238E27FC236}">
                <a16:creationId xmlns:a16="http://schemas.microsoft.com/office/drawing/2014/main" id="{925AB1BF-E17A-144E-A637-47ACB2C76B02}"/>
              </a:ext>
            </a:extLst>
          </p:cNvPr>
          <p:cNvSpPr>
            <a:spLocks noGrp="1"/>
          </p:cNvSpPr>
          <p:nvPr>
            <p:ph type="dt" sz="half" idx="10"/>
          </p:nvPr>
        </p:nvSpPr>
        <p:spPr>
          <a:xfrm>
            <a:off x="1828801" y="6356351"/>
            <a:ext cx="2166730" cy="365125"/>
          </a:xfrm>
          <a:prstGeom prst="rect">
            <a:avLst/>
          </a:prstGeom>
        </p:spPr>
        <p:txBody>
          <a:bodyPr anchor="ctr"/>
          <a:lstStyle>
            <a:lvl1pPr>
              <a:defRPr lang="en-US" sz="1200" kern="1200" dirty="0" smtClean="0">
                <a:solidFill>
                  <a:srgbClr val="005631"/>
                </a:solidFill>
                <a:latin typeface="+mn-lt"/>
                <a:ea typeface="+mn-ea"/>
                <a:cs typeface="+mn-cs"/>
              </a:defRPr>
            </a:lvl1pPr>
          </a:lstStyle>
          <a:p>
            <a:r>
              <a:rPr lang="en-GB"/>
              <a:t>date</a:t>
            </a:r>
          </a:p>
        </p:txBody>
      </p:sp>
      <p:sp>
        <p:nvSpPr>
          <p:cNvPr id="4" name="Subtitle 2">
            <a:extLst>
              <a:ext uri="{FF2B5EF4-FFF2-40B4-BE49-F238E27FC236}">
                <a16:creationId xmlns:a16="http://schemas.microsoft.com/office/drawing/2014/main" id="{860213F0-3C59-AF89-6B28-5FA72475F043}"/>
              </a:ext>
            </a:extLst>
          </p:cNvPr>
          <p:cNvSpPr>
            <a:spLocks noGrp="1"/>
          </p:cNvSpPr>
          <p:nvPr>
            <p:ph type="subTitle" idx="1" hasCustomPrompt="1"/>
          </p:nvPr>
        </p:nvSpPr>
        <p:spPr>
          <a:xfrm>
            <a:off x="1828799" y="2800762"/>
            <a:ext cx="8534400" cy="457200"/>
          </a:xfrm>
        </p:spPr>
        <p:txBody>
          <a:bodyPr/>
          <a:lstStyle>
            <a:lvl1pPr marL="0" indent="0" algn="l">
              <a:buNone/>
              <a:defRPr>
                <a:solidFill>
                  <a:srgbClr val="85BF2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add title</a:t>
            </a:r>
          </a:p>
        </p:txBody>
      </p:sp>
      <p:pic>
        <p:nvPicPr>
          <p:cNvPr id="6" name="Immagine 8" descr="Immagine che contiene testo, segnale, clipart&#10;&#10;Descrizione generata automaticamente">
            <a:extLst>
              <a:ext uri="{FF2B5EF4-FFF2-40B4-BE49-F238E27FC236}">
                <a16:creationId xmlns:a16="http://schemas.microsoft.com/office/drawing/2014/main" id="{39235C1C-E466-8567-0277-2E221B94E64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47928" y="6215235"/>
            <a:ext cx="1327550" cy="549273"/>
          </a:xfrm>
          <a:prstGeom prst="rect">
            <a:avLst/>
          </a:prstGeom>
        </p:spPr>
      </p:pic>
    </p:spTree>
    <p:extLst>
      <p:ext uri="{BB962C8B-B14F-4D97-AF65-F5344CB8AC3E}">
        <p14:creationId xmlns:p14="http://schemas.microsoft.com/office/powerpoint/2010/main" val="16525935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14" name="Rectangle 13"/>
          <p:cNvSpPr/>
          <p:nvPr userDrawn="1"/>
        </p:nvSpPr>
        <p:spPr>
          <a:xfrm>
            <a:off x="-52767"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0" name="Rectangle 9"/>
          <p:cNvSpPr/>
          <p:nvPr userDrawn="1"/>
        </p:nvSpPr>
        <p:spPr>
          <a:xfrm>
            <a:off x="914400" y="5943600"/>
            <a:ext cx="11176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 name="Title 1"/>
          <p:cNvSpPr>
            <a:spLocks noGrp="1"/>
          </p:cNvSpPr>
          <p:nvPr>
            <p:ph type="ctrTitle"/>
          </p:nvPr>
        </p:nvSpPr>
        <p:spPr>
          <a:xfrm>
            <a:off x="1828800" y="2133601"/>
            <a:ext cx="9855200" cy="533400"/>
          </a:xfrm>
        </p:spPr>
        <p:txBody>
          <a:bodyPr/>
          <a:lstStyle>
            <a:lvl1pPr>
              <a:defRPr lang="en-US" sz="3200" b="1" kern="1200" dirty="0">
                <a:solidFill>
                  <a:srgbClr val="044524"/>
                </a:solidFill>
                <a:latin typeface="+mj-lt"/>
                <a:ea typeface="+mj-ea"/>
                <a:cs typeface="+mj-cs"/>
              </a:defRPr>
            </a:lvl1pPr>
          </a:lstStyle>
          <a:p>
            <a:endParaRPr lang="en-US"/>
          </a:p>
        </p:txBody>
      </p:sp>
      <p:sp>
        <p:nvSpPr>
          <p:cNvPr id="5" name="Footer Placeholder 4"/>
          <p:cNvSpPr>
            <a:spLocks noGrp="1"/>
          </p:cNvSpPr>
          <p:nvPr>
            <p:ph type="ftr" sz="quarter" idx="11"/>
          </p:nvPr>
        </p:nvSpPr>
        <p:spPr/>
        <p:txBody>
          <a:bodyPr/>
          <a:lstStyle/>
          <a:p>
            <a:endParaRPr lang="en-US"/>
          </a:p>
        </p:txBody>
      </p:sp>
      <p:cxnSp>
        <p:nvCxnSpPr>
          <p:cNvPr id="11" name="Straight Connector 10"/>
          <p:cNvCxnSpPr/>
          <p:nvPr userDrawn="1"/>
        </p:nvCxnSpPr>
        <p:spPr>
          <a:xfrm>
            <a:off x="1473200" y="2263200"/>
            <a:ext cx="0" cy="3528000"/>
          </a:xfrm>
          <a:prstGeom prst="line">
            <a:avLst/>
          </a:prstGeom>
          <a:ln w="38100" cap="rnd">
            <a:solidFill>
              <a:srgbClr val="91C848"/>
            </a:solidFill>
            <a:prstDash val="sysDot"/>
          </a:ln>
        </p:spPr>
        <p:style>
          <a:lnRef idx="1">
            <a:schemeClr val="accent1"/>
          </a:lnRef>
          <a:fillRef idx="0">
            <a:schemeClr val="accent1"/>
          </a:fillRef>
          <a:effectRef idx="0">
            <a:schemeClr val="accent1"/>
          </a:effectRef>
          <a:fontRef idx="minor">
            <a:schemeClr val="tx1"/>
          </a:fontRef>
        </p:style>
      </p:cxnSp>
      <p:sp>
        <p:nvSpPr>
          <p:cNvPr id="12" name="Block Arc 11"/>
          <p:cNvSpPr/>
          <p:nvPr userDrawn="1"/>
        </p:nvSpPr>
        <p:spPr>
          <a:xfrm>
            <a:off x="1268895" y="5880101"/>
            <a:ext cx="385200" cy="381001"/>
          </a:xfrm>
          <a:prstGeom prst="blockArc">
            <a:avLst/>
          </a:prstGeom>
          <a:solidFill>
            <a:srgbClr val="91C848"/>
          </a:solidFill>
          <a:ln w="38100">
            <a:solidFill>
              <a:srgbClr val="91C848"/>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13" name="Slide Number Placeholder 5">
            <a:extLst>
              <a:ext uri="{FF2B5EF4-FFF2-40B4-BE49-F238E27FC236}">
                <a16:creationId xmlns:a16="http://schemas.microsoft.com/office/drawing/2014/main" id="{DC33A1AF-07B7-5947-A976-273F509B0416}"/>
              </a:ext>
            </a:extLst>
          </p:cNvPr>
          <p:cNvSpPr>
            <a:spLocks noGrp="1"/>
          </p:cNvSpPr>
          <p:nvPr>
            <p:ph type="sldNum" sz="quarter" idx="12"/>
          </p:nvPr>
        </p:nvSpPr>
        <p:spPr>
          <a:xfrm>
            <a:off x="1263032" y="6356351"/>
            <a:ext cx="396926" cy="365125"/>
          </a:xfrm>
          <a:prstGeom prst="rect">
            <a:avLst/>
          </a:prstGeom>
        </p:spPr>
        <p:txBody>
          <a:bodyPr/>
          <a:lstStyle>
            <a:lvl1pPr algn="ctr">
              <a:defRPr>
                <a:solidFill>
                  <a:srgbClr val="005631"/>
                </a:solidFill>
              </a:defRPr>
            </a:lvl1pPr>
          </a:lstStyle>
          <a:p>
            <a:fld id="{B6F15528-21DE-4FAA-801E-634DDDAF4B2B}" type="slidenum">
              <a:rPr lang="en-US" smtClean="0"/>
              <a:pPr/>
              <a:t>‹#›</a:t>
            </a:fld>
            <a:endParaRPr lang="en-US"/>
          </a:p>
        </p:txBody>
      </p:sp>
      <p:sp>
        <p:nvSpPr>
          <p:cNvPr id="15" name="Date Placeholder 3">
            <a:extLst>
              <a:ext uri="{FF2B5EF4-FFF2-40B4-BE49-F238E27FC236}">
                <a16:creationId xmlns:a16="http://schemas.microsoft.com/office/drawing/2014/main" id="{5977009E-2320-2141-B3A1-74F7C231043A}"/>
              </a:ext>
            </a:extLst>
          </p:cNvPr>
          <p:cNvSpPr>
            <a:spLocks noGrp="1"/>
          </p:cNvSpPr>
          <p:nvPr>
            <p:ph type="dt" sz="half" idx="10"/>
          </p:nvPr>
        </p:nvSpPr>
        <p:spPr>
          <a:xfrm>
            <a:off x="1828801" y="6356351"/>
            <a:ext cx="2166730" cy="365125"/>
          </a:xfrm>
          <a:prstGeom prst="rect">
            <a:avLst/>
          </a:prstGeom>
        </p:spPr>
        <p:txBody>
          <a:bodyPr anchor="ctr"/>
          <a:lstStyle>
            <a:lvl1pPr>
              <a:defRPr lang="en-US" sz="1200" kern="1200" dirty="0" smtClean="0">
                <a:solidFill>
                  <a:srgbClr val="005631"/>
                </a:solidFill>
                <a:latin typeface="+mn-lt"/>
                <a:ea typeface="+mn-ea"/>
                <a:cs typeface="+mn-cs"/>
              </a:defRPr>
            </a:lvl1pPr>
          </a:lstStyle>
          <a:p>
            <a:r>
              <a:rPr lang="en-GB"/>
              <a:t>date</a:t>
            </a:r>
          </a:p>
        </p:txBody>
      </p:sp>
      <p:pic>
        <p:nvPicPr>
          <p:cNvPr id="7" name="Immagine 8" descr="Immagine che contiene testo, segnale, clipart&#10;&#10;Descrizione generata automaticamente">
            <a:extLst>
              <a:ext uri="{FF2B5EF4-FFF2-40B4-BE49-F238E27FC236}">
                <a16:creationId xmlns:a16="http://schemas.microsoft.com/office/drawing/2014/main" id="{8452C5E1-09D8-4976-3BFF-9F68A5F7D24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47928" y="6215235"/>
            <a:ext cx="1327550" cy="549273"/>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44524"/>
                </a:solidFill>
              </a:defRPr>
            </a:lvl1p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endParaRPr lang="en-US"/>
          </a:p>
        </p:txBody>
      </p:sp>
      <p:sp>
        <p:nvSpPr>
          <p:cNvPr id="7" name="Slide Number Placeholder 5">
            <a:extLst>
              <a:ext uri="{FF2B5EF4-FFF2-40B4-BE49-F238E27FC236}">
                <a16:creationId xmlns:a16="http://schemas.microsoft.com/office/drawing/2014/main" id="{ECA2C73C-D3A9-ED46-BF51-DA8CA500DF31}"/>
              </a:ext>
            </a:extLst>
          </p:cNvPr>
          <p:cNvSpPr>
            <a:spLocks noGrp="1"/>
          </p:cNvSpPr>
          <p:nvPr>
            <p:ph type="sldNum" sz="quarter" idx="12"/>
          </p:nvPr>
        </p:nvSpPr>
        <p:spPr>
          <a:xfrm>
            <a:off x="1263032" y="6356351"/>
            <a:ext cx="396926" cy="365125"/>
          </a:xfrm>
          <a:prstGeom prst="rect">
            <a:avLst/>
          </a:prstGeom>
        </p:spPr>
        <p:txBody>
          <a:bodyPr/>
          <a:lstStyle>
            <a:lvl1pPr algn="ctr">
              <a:defRPr>
                <a:solidFill>
                  <a:srgbClr val="005631"/>
                </a:solidFill>
              </a:defRPr>
            </a:lvl1pPr>
          </a:lstStyle>
          <a:p>
            <a:fld id="{B6F15528-21DE-4FAA-801E-634DDDAF4B2B}" type="slidenum">
              <a:rPr lang="en-US" smtClean="0"/>
              <a:pPr/>
              <a:t>‹#›</a:t>
            </a:fld>
            <a:endParaRPr lang="en-US"/>
          </a:p>
        </p:txBody>
      </p:sp>
      <p:sp>
        <p:nvSpPr>
          <p:cNvPr id="8" name="Date Placeholder 3">
            <a:extLst>
              <a:ext uri="{FF2B5EF4-FFF2-40B4-BE49-F238E27FC236}">
                <a16:creationId xmlns:a16="http://schemas.microsoft.com/office/drawing/2014/main" id="{865F1FF7-5BB0-C043-9DE5-9E4AFBF0BF5B}"/>
              </a:ext>
            </a:extLst>
          </p:cNvPr>
          <p:cNvSpPr>
            <a:spLocks noGrp="1"/>
          </p:cNvSpPr>
          <p:nvPr>
            <p:ph type="dt" sz="half" idx="10"/>
          </p:nvPr>
        </p:nvSpPr>
        <p:spPr>
          <a:xfrm>
            <a:off x="1828801" y="6356351"/>
            <a:ext cx="2166730" cy="365125"/>
          </a:xfrm>
          <a:prstGeom prst="rect">
            <a:avLst/>
          </a:prstGeom>
        </p:spPr>
        <p:txBody>
          <a:bodyPr anchor="ctr"/>
          <a:lstStyle>
            <a:lvl1pPr>
              <a:defRPr lang="en-US" sz="1200" kern="1200" dirty="0" smtClean="0">
                <a:solidFill>
                  <a:srgbClr val="005631"/>
                </a:solidFill>
                <a:latin typeface="+mn-lt"/>
                <a:ea typeface="+mn-ea"/>
                <a:cs typeface="+mn-cs"/>
              </a:defRPr>
            </a:lvl1pPr>
          </a:lstStyle>
          <a:p>
            <a:r>
              <a:rPr lang="en-GB"/>
              <a:t>date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828800" y="1585913"/>
            <a:ext cx="4775200" cy="639762"/>
          </a:xfrm>
        </p:spPr>
        <p:txBody>
          <a:bodyPr anchor="b"/>
          <a:lstStyle>
            <a:lvl1pPr marL="0" indent="0">
              <a:buNone/>
              <a:defRPr sz="2400" b="1">
                <a:solidFill>
                  <a:srgbClr val="85BF2F"/>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4" name="Content Placeholder 3"/>
          <p:cNvSpPr>
            <a:spLocks noGrp="1"/>
          </p:cNvSpPr>
          <p:nvPr>
            <p:ph sz="half" idx="2"/>
          </p:nvPr>
        </p:nvSpPr>
        <p:spPr>
          <a:xfrm>
            <a:off x="1828800" y="2174875"/>
            <a:ext cx="47752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7"/>
          <p:cNvSpPr>
            <a:spLocks noGrp="1"/>
          </p:cNvSpPr>
          <p:nvPr>
            <p:ph type="ftr" sz="quarter" idx="11"/>
          </p:nvPr>
        </p:nvSpPr>
        <p:spPr/>
        <p:txBody>
          <a:bodyPr/>
          <a:lstStyle/>
          <a:p>
            <a:endParaRPr lang="en-US"/>
          </a:p>
        </p:txBody>
      </p:sp>
      <p:sp>
        <p:nvSpPr>
          <p:cNvPr id="14" name="Text Placeholder 2"/>
          <p:cNvSpPr>
            <a:spLocks noGrp="1"/>
          </p:cNvSpPr>
          <p:nvPr>
            <p:ph type="body" idx="13"/>
          </p:nvPr>
        </p:nvSpPr>
        <p:spPr>
          <a:xfrm>
            <a:off x="6807200" y="1585913"/>
            <a:ext cx="4775200" cy="639762"/>
          </a:xfrm>
        </p:spPr>
        <p:txBody>
          <a:bodyPr anchor="b"/>
          <a:lstStyle>
            <a:lvl1pPr marL="0" indent="0">
              <a:buNone/>
              <a:defRPr sz="2400" b="1">
                <a:solidFill>
                  <a:srgbClr val="85BF2F"/>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15" name="Content Placeholder 3"/>
          <p:cNvSpPr>
            <a:spLocks noGrp="1"/>
          </p:cNvSpPr>
          <p:nvPr>
            <p:ph sz="half" idx="14"/>
          </p:nvPr>
        </p:nvSpPr>
        <p:spPr>
          <a:xfrm>
            <a:off x="6807200" y="2174875"/>
            <a:ext cx="47752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Slide Number Placeholder 5">
            <a:extLst>
              <a:ext uri="{FF2B5EF4-FFF2-40B4-BE49-F238E27FC236}">
                <a16:creationId xmlns:a16="http://schemas.microsoft.com/office/drawing/2014/main" id="{209110B8-7CD0-3042-9DE1-925F7F28E01E}"/>
              </a:ext>
            </a:extLst>
          </p:cNvPr>
          <p:cNvSpPr>
            <a:spLocks noGrp="1"/>
          </p:cNvSpPr>
          <p:nvPr>
            <p:ph type="sldNum" sz="quarter" idx="12"/>
          </p:nvPr>
        </p:nvSpPr>
        <p:spPr>
          <a:xfrm>
            <a:off x="1263032" y="6356351"/>
            <a:ext cx="396926" cy="365125"/>
          </a:xfrm>
          <a:prstGeom prst="rect">
            <a:avLst/>
          </a:prstGeom>
        </p:spPr>
        <p:txBody>
          <a:bodyPr/>
          <a:lstStyle>
            <a:lvl1pPr algn="ctr">
              <a:defRPr>
                <a:solidFill>
                  <a:srgbClr val="005631"/>
                </a:solidFill>
              </a:defRPr>
            </a:lvl1pPr>
          </a:lstStyle>
          <a:p>
            <a:fld id="{B6F15528-21DE-4FAA-801E-634DDDAF4B2B}" type="slidenum">
              <a:rPr lang="en-US" smtClean="0"/>
              <a:pPr/>
              <a:t>‹#›</a:t>
            </a:fld>
            <a:endParaRPr lang="en-US"/>
          </a:p>
        </p:txBody>
      </p:sp>
      <p:sp>
        <p:nvSpPr>
          <p:cNvPr id="11" name="Date Placeholder 3">
            <a:extLst>
              <a:ext uri="{FF2B5EF4-FFF2-40B4-BE49-F238E27FC236}">
                <a16:creationId xmlns:a16="http://schemas.microsoft.com/office/drawing/2014/main" id="{975407DA-EB75-2943-B2D8-31157BF13AC9}"/>
              </a:ext>
            </a:extLst>
          </p:cNvPr>
          <p:cNvSpPr>
            <a:spLocks noGrp="1"/>
          </p:cNvSpPr>
          <p:nvPr>
            <p:ph type="dt" sz="half" idx="10"/>
          </p:nvPr>
        </p:nvSpPr>
        <p:spPr>
          <a:xfrm>
            <a:off x="1828801" y="6356351"/>
            <a:ext cx="2166730" cy="365125"/>
          </a:xfrm>
          <a:prstGeom prst="rect">
            <a:avLst/>
          </a:prstGeom>
        </p:spPr>
        <p:txBody>
          <a:bodyPr anchor="ctr"/>
          <a:lstStyle>
            <a:lvl1pPr>
              <a:defRPr lang="en-US" sz="1200" kern="1200" dirty="0" smtClean="0">
                <a:solidFill>
                  <a:srgbClr val="005631"/>
                </a:solidFill>
                <a:latin typeface="+mn-lt"/>
                <a:ea typeface="+mn-ea"/>
                <a:cs typeface="+mn-cs"/>
              </a:defRPr>
            </a:lvl1pPr>
          </a:lstStyle>
          <a:p>
            <a:r>
              <a:rPr lang="en-GB"/>
              <a:t>date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30400" y="4800601"/>
            <a:ext cx="9652000" cy="566738"/>
          </a:xfrm>
        </p:spPr>
        <p:txBody>
          <a:bodyPr anchor="b"/>
          <a:lstStyle>
            <a:lvl1pPr algn="l">
              <a:defRPr sz="2000" b="1">
                <a:solidFill>
                  <a:srgbClr val="044524"/>
                </a:solidFill>
              </a:defRPr>
            </a:lvl1pPr>
          </a:lstStyle>
          <a:p>
            <a:r>
              <a:rPr lang="en-US"/>
              <a:t>Click to edit Master title style</a:t>
            </a:r>
          </a:p>
        </p:txBody>
      </p:sp>
      <p:sp>
        <p:nvSpPr>
          <p:cNvPr id="3" name="Picture Placeholder 2"/>
          <p:cNvSpPr>
            <a:spLocks noGrp="1"/>
          </p:cNvSpPr>
          <p:nvPr>
            <p:ph type="pic" idx="1"/>
          </p:nvPr>
        </p:nvSpPr>
        <p:spPr>
          <a:xfrm>
            <a:off x="1930400" y="533400"/>
            <a:ext cx="9652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30400" y="5367339"/>
            <a:ext cx="96520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8" name="Slide Number Placeholder 5">
            <a:extLst>
              <a:ext uri="{FF2B5EF4-FFF2-40B4-BE49-F238E27FC236}">
                <a16:creationId xmlns:a16="http://schemas.microsoft.com/office/drawing/2014/main" id="{020D0A96-F02D-9142-9348-1682056A2AE8}"/>
              </a:ext>
            </a:extLst>
          </p:cNvPr>
          <p:cNvSpPr>
            <a:spLocks noGrp="1"/>
          </p:cNvSpPr>
          <p:nvPr>
            <p:ph type="sldNum" sz="quarter" idx="12"/>
          </p:nvPr>
        </p:nvSpPr>
        <p:spPr>
          <a:xfrm>
            <a:off x="1263032" y="6356351"/>
            <a:ext cx="396926" cy="365125"/>
          </a:xfrm>
          <a:prstGeom prst="rect">
            <a:avLst/>
          </a:prstGeom>
        </p:spPr>
        <p:txBody>
          <a:bodyPr/>
          <a:lstStyle>
            <a:lvl1pPr algn="ctr">
              <a:defRPr>
                <a:solidFill>
                  <a:srgbClr val="005631"/>
                </a:solidFill>
              </a:defRPr>
            </a:lvl1pPr>
          </a:lstStyle>
          <a:p>
            <a:fld id="{B6F15528-21DE-4FAA-801E-634DDDAF4B2B}" type="slidenum">
              <a:rPr lang="en-US" smtClean="0"/>
              <a:pPr/>
              <a:t>‹#›</a:t>
            </a:fld>
            <a:endParaRPr lang="en-US"/>
          </a:p>
        </p:txBody>
      </p:sp>
      <p:sp>
        <p:nvSpPr>
          <p:cNvPr id="9" name="Date Placeholder 3">
            <a:extLst>
              <a:ext uri="{FF2B5EF4-FFF2-40B4-BE49-F238E27FC236}">
                <a16:creationId xmlns:a16="http://schemas.microsoft.com/office/drawing/2014/main" id="{84BD1F5B-B0A0-4946-B48E-DF7C11D14A09}"/>
              </a:ext>
            </a:extLst>
          </p:cNvPr>
          <p:cNvSpPr>
            <a:spLocks noGrp="1"/>
          </p:cNvSpPr>
          <p:nvPr>
            <p:ph type="dt" sz="half" idx="10"/>
          </p:nvPr>
        </p:nvSpPr>
        <p:spPr>
          <a:xfrm>
            <a:off x="1828801" y="6356351"/>
            <a:ext cx="2166730" cy="365125"/>
          </a:xfrm>
          <a:prstGeom prst="rect">
            <a:avLst/>
          </a:prstGeom>
        </p:spPr>
        <p:txBody>
          <a:bodyPr anchor="ctr"/>
          <a:lstStyle>
            <a:lvl1pPr>
              <a:defRPr lang="en-US" sz="1200" kern="1200" dirty="0" smtClean="0">
                <a:solidFill>
                  <a:srgbClr val="005631"/>
                </a:solidFill>
                <a:latin typeface="+mn-lt"/>
                <a:ea typeface="+mn-ea"/>
                <a:cs typeface="+mn-cs"/>
              </a:defRPr>
            </a:lvl1pPr>
          </a:lstStyle>
          <a:p>
            <a:r>
              <a:rPr lang="en-GB"/>
              <a:t>date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endParaRPr lang="en-US"/>
          </a:p>
        </p:txBody>
      </p:sp>
      <p:sp>
        <p:nvSpPr>
          <p:cNvPr id="7" name="Slide Number Placeholder 5">
            <a:extLst>
              <a:ext uri="{FF2B5EF4-FFF2-40B4-BE49-F238E27FC236}">
                <a16:creationId xmlns:a16="http://schemas.microsoft.com/office/drawing/2014/main" id="{FAEA5FC3-4C36-6043-812C-3D3C6F743E51}"/>
              </a:ext>
            </a:extLst>
          </p:cNvPr>
          <p:cNvSpPr>
            <a:spLocks noGrp="1"/>
          </p:cNvSpPr>
          <p:nvPr>
            <p:ph type="sldNum" sz="quarter" idx="12"/>
          </p:nvPr>
        </p:nvSpPr>
        <p:spPr>
          <a:xfrm>
            <a:off x="1263032" y="6356351"/>
            <a:ext cx="396926" cy="365125"/>
          </a:xfrm>
          <a:prstGeom prst="rect">
            <a:avLst/>
          </a:prstGeom>
        </p:spPr>
        <p:txBody>
          <a:bodyPr/>
          <a:lstStyle>
            <a:lvl1pPr algn="ctr">
              <a:defRPr>
                <a:solidFill>
                  <a:srgbClr val="005631"/>
                </a:solidFill>
              </a:defRPr>
            </a:lvl1pPr>
          </a:lstStyle>
          <a:p>
            <a:fld id="{B6F15528-21DE-4FAA-801E-634DDDAF4B2B}" type="slidenum">
              <a:rPr lang="en-US" smtClean="0"/>
              <a:pPr/>
              <a:t>‹#›</a:t>
            </a:fld>
            <a:endParaRPr lang="en-US"/>
          </a:p>
        </p:txBody>
      </p:sp>
      <p:sp>
        <p:nvSpPr>
          <p:cNvPr id="8" name="Date Placeholder 3">
            <a:extLst>
              <a:ext uri="{FF2B5EF4-FFF2-40B4-BE49-F238E27FC236}">
                <a16:creationId xmlns:a16="http://schemas.microsoft.com/office/drawing/2014/main" id="{F71A7CCB-1EE1-3648-8E16-79939C980ED3}"/>
              </a:ext>
            </a:extLst>
          </p:cNvPr>
          <p:cNvSpPr>
            <a:spLocks noGrp="1"/>
          </p:cNvSpPr>
          <p:nvPr>
            <p:ph type="dt" sz="half" idx="10"/>
          </p:nvPr>
        </p:nvSpPr>
        <p:spPr>
          <a:xfrm>
            <a:off x="1828801" y="6356351"/>
            <a:ext cx="2166730" cy="365125"/>
          </a:xfrm>
          <a:prstGeom prst="rect">
            <a:avLst/>
          </a:prstGeom>
        </p:spPr>
        <p:txBody>
          <a:bodyPr anchor="ctr"/>
          <a:lstStyle>
            <a:lvl1pPr>
              <a:defRPr lang="en-US" sz="1200" kern="1200" dirty="0" smtClean="0">
                <a:solidFill>
                  <a:srgbClr val="005631"/>
                </a:solidFill>
                <a:latin typeface="+mn-lt"/>
                <a:ea typeface="+mn-ea"/>
                <a:cs typeface="+mn-cs"/>
              </a:defRPr>
            </a:lvl1pPr>
          </a:lstStyle>
          <a:p>
            <a:r>
              <a:rPr lang="en-GB"/>
              <a:t>date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0"/>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0"/>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endParaRPr lang="en-US"/>
          </a:p>
        </p:txBody>
      </p:sp>
      <p:sp>
        <p:nvSpPr>
          <p:cNvPr id="7" name="Slide Number Placeholder 5">
            <a:extLst>
              <a:ext uri="{FF2B5EF4-FFF2-40B4-BE49-F238E27FC236}">
                <a16:creationId xmlns:a16="http://schemas.microsoft.com/office/drawing/2014/main" id="{D12A2FC9-A468-3949-A12F-D690F49A1BE4}"/>
              </a:ext>
            </a:extLst>
          </p:cNvPr>
          <p:cNvSpPr>
            <a:spLocks noGrp="1"/>
          </p:cNvSpPr>
          <p:nvPr>
            <p:ph type="sldNum" sz="quarter" idx="12"/>
          </p:nvPr>
        </p:nvSpPr>
        <p:spPr>
          <a:xfrm>
            <a:off x="1263032" y="6356351"/>
            <a:ext cx="396926" cy="365125"/>
          </a:xfrm>
          <a:prstGeom prst="rect">
            <a:avLst/>
          </a:prstGeom>
        </p:spPr>
        <p:txBody>
          <a:bodyPr/>
          <a:lstStyle>
            <a:lvl1pPr algn="ctr">
              <a:defRPr>
                <a:solidFill>
                  <a:srgbClr val="005631"/>
                </a:solidFill>
              </a:defRPr>
            </a:lvl1pPr>
          </a:lstStyle>
          <a:p>
            <a:fld id="{B6F15528-21DE-4FAA-801E-634DDDAF4B2B}" type="slidenum">
              <a:rPr lang="en-US" smtClean="0"/>
              <a:pPr/>
              <a:t>‹#›</a:t>
            </a:fld>
            <a:endParaRPr lang="en-US"/>
          </a:p>
        </p:txBody>
      </p:sp>
      <p:sp>
        <p:nvSpPr>
          <p:cNvPr id="8" name="Date Placeholder 3">
            <a:extLst>
              <a:ext uri="{FF2B5EF4-FFF2-40B4-BE49-F238E27FC236}">
                <a16:creationId xmlns:a16="http://schemas.microsoft.com/office/drawing/2014/main" id="{ECC47EEC-2563-D34C-B998-6CB22672184D}"/>
              </a:ext>
            </a:extLst>
          </p:cNvPr>
          <p:cNvSpPr>
            <a:spLocks noGrp="1"/>
          </p:cNvSpPr>
          <p:nvPr>
            <p:ph type="dt" sz="half" idx="10"/>
          </p:nvPr>
        </p:nvSpPr>
        <p:spPr>
          <a:xfrm>
            <a:off x="1828801" y="6356351"/>
            <a:ext cx="2166730" cy="365125"/>
          </a:xfrm>
          <a:prstGeom prst="rect">
            <a:avLst/>
          </a:prstGeom>
        </p:spPr>
        <p:txBody>
          <a:bodyPr anchor="ctr"/>
          <a:lstStyle>
            <a:lvl1pPr>
              <a:defRPr lang="en-US" sz="1200" kern="1200" dirty="0" smtClean="0">
                <a:solidFill>
                  <a:srgbClr val="005631"/>
                </a:solidFill>
                <a:latin typeface="+mn-lt"/>
                <a:ea typeface="+mn-ea"/>
                <a:cs typeface="+mn-cs"/>
              </a:defRPr>
            </a:lvl1pPr>
          </a:lstStyle>
          <a:p>
            <a:r>
              <a:rPr lang="en-GB"/>
              <a:t>date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28800" y="381000"/>
            <a:ext cx="9753600" cy="1143000"/>
          </a:xfrm>
          <a:prstGeom prst="rect">
            <a:avLst/>
          </a:prstGeom>
        </p:spPr>
        <p:txBody>
          <a:bodyPr vert="horz" lIns="91440" tIns="45720" rIns="91440" bIns="45720" rtlCol="0" anchor="t">
            <a:normAutofit/>
          </a:bodyPr>
          <a:lstStyle/>
          <a:p>
            <a:r>
              <a:rPr lang="en-US"/>
              <a:t>Click to edit Master title style</a:t>
            </a:r>
            <a:br>
              <a:rPr lang="en-US"/>
            </a:br>
            <a:endParaRPr lang="en-US"/>
          </a:p>
        </p:txBody>
      </p:sp>
      <p:sp>
        <p:nvSpPr>
          <p:cNvPr id="3" name="Text Placeholder 2"/>
          <p:cNvSpPr>
            <a:spLocks noGrp="1"/>
          </p:cNvSpPr>
          <p:nvPr>
            <p:ph type="body" idx="1"/>
          </p:nvPr>
        </p:nvSpPr>
        <p:spPr>
          <a:xfrm>
            <a:off x="1828800" y="1600202"/>
            <a:ext cx="9753600" cy="449579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4165600" y="6356352"/>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2"/>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cxnSp>
        <p:nvCxnSpPr>
          <p:cNvPr id="21" name="Straight Connector 20"/>
          <p:cNvCxnSpPr/>
          <p:nvPr userDrawn="1"/>
        </p:nvCxnSpPr>
        <p:spPr>
          <a:xfrm>
            <a:off x="1473202" y="491389"/>
            <a:ext cx="0" cy="5400000"/>
          </a:xfrm>
          <a:prstGeom prst="line">
            <a:avLst/>
          </a:prstGeom>
          <a:solidFill>
            <a:srgbClr val="005631"/>
          </a:solidFill>
          <a:ln w="38100" cap="rnd">
            <a:solidFill>
              <a:srgbClr val="005631"/>
            </a:solidFill>
            <a:prstDash val="sysDot"/>
          </a:ln>
        </p:spPr>
        <p:style>
          <a:lnRef idx="1">
            <a:schemeClr val="accent1"/>
          </a:lnRef>
          <a:fillRef idx="0">
            <a:schemeClr val="accent1"/>
          </a:fillRef>
          <a:effectRef idx="0">
            <a:schemeClr val="accent1"/>
          </a:effectRef>
          <a:fontRef idx="minor">
            <a:schemeClr val="tx1"/>
          </a:fontRef>
        </p:style>
      </p:cxnSp>
      <p:sp>
        <p:nvSpPr>
          <p:cNvPr id="22" name="Block Arc 21"/>
          <p:cNvSpPr/>
          <p:nvPr userDrawn="1"/>
        </p:nvSpPr>
        <p:spPr>
          <a:xfrm>
            <a:off x="1268895" y="5902654"/>
            <a:ext cx="385200" cy="385200"/>
          </a:xfrm>
          <a:prstGeom prst="blockArc">
            <a:avLst/>
          </a:prstGeom>
          <a:solidFill>
            <a:srgbClr val="005631"/>
          </a:solidFill>
          <a:ln w="38100">
            <a:solidFill>
              <a:srgbClr val="00563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10" name="Slide Number Placeholder 5">
            <a:extLst>
              <a:ext uri="{FF2B5EF4-FFF2-40B4-BE49-F238E27FC236}">
                <a16:creationId xmlns:a16="http://schemas.microsoft.com/office/drawing/2014/main" id="{99FB1D05-1F6F-4447-933D-F25C610492A9}"/>
              </a:ext>
            </a:extLst>
          </p:cNvPr>
          <p:cNvSpPr txBox="1">
            <a:spLocks/>
          </p:cNvSpPr>
          <p:nvPr userDrawn="1"/>
        </p:nvSpPr>
        <p:spPr>
          <a:xfrm>
            <a:off x="1263032" y="6356351"/>
            <a:ext cx="396926" cy="365125"/>
          </a:xfrm>
          <a:prstGeom prst="rect">
            <a:avLst/>
          </a:prstGeom>
        </p:spPr>
        <p:txBody>
          <a:bodyPr anchor="ctr"/>
          <a:lstStyle>
            <a:defPPr>
              <a:defRPr lang="en-US"/>
            </a:defPPr>
            <a:lvl1pPr marL="0" algn="ctr" defTabSz="914400" rtl="0" eaLnBrk="1" latinLnBrk="0" hangingPunct="1">
              <a:defRPr sz="1800" kern="1200">
                <a:solidFill>
                  <a:srgbClr val="00563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F15528-21DE-4FAA-801E-634DDDAF4B2B}" type="slidenum">
              <a:rPr lang="en-US" sz="1200" smtClean="0"/>
              <a:pPr/>
              <a:t>‹#›</a:t>
            </a:fld>
            <a:endParaRPr lang="en-US" sz="1200"/>
          </a:p>
        </p:txBody>
      </p:sp>
      <p:sp>
        <p:nvSpPr>
          <p:cNvPr id="11" name="Date Placeholder 3">
            <a:extLst>
              <a:ext uri="{FF2B5EF4-FFF2-40B4-BE49-F238E27FC236}">
                <a16:creationId xmlns:a16="http://schemas.microsoft.com/office/drawing/2014/main" id="{DA5B164E-769C-AC40-9B29-B4A0D57CCCE5}"/>
              </a:ext>
            </a:extLst>
          </p:cNvPr>
          <p:cNvSpPr>
            <a:spLocks noGrp="1"/>
          </p:cNvSpPr>
          <p:nvPr>
            <p:ph type="dt" sz="half" idx="2"/>
          </p:nvPr>
        </p:nvSpPr>
        <p:spPr>
          <a:xfrm>
            <a:off x="1828801" y="6356351"/>
            <a:ext cx="2166730" cy="365125"/>
          </a:xfrm>
          <a:prstGeom prst="rect">
            <a:avLst/>
          </a:prstGeom>
        </p:spPr>
        <p:txBody>
          <a:bodyPr anchor="ctr"/>
          <a:lstStyle>
            <a:lvl1pPr>
              <a:defRPr lang="en-US" sz="1200" kern="1200" dirty="0" smtClean="0">
                <a:solidFill>
                  <a:srgbClr val="005631"/>
                </a:solidFill>
                <a:latin typeface="+mn-lt"/>
                <a:ea typeface="+mn-ea"/>
                <a:cs typeface="+mn-cs"/>
              </a:defRPr>
            </a:lvl1pPr>
          </a:lstStyle>
          <a:p>
            <a:r>
              <a:rPr lang="en-GB"/>
              <a:t>date</a:t>
            </a:r>
          </a:p>
        </p:txBody>
      </p:sp>
      <p:pic>
        <p:nvPicPr>
          <p:cNvPr id="9" name="Immagine 8" descr="Immagine che contiene testo, segnale, clipart&#10;&#10;Descrizione generata automaticamente">
            <a:extLst>
              <a:ext uri="{FF2B5EF4-FFF2-40B4-BE49-F238E27FC236}">
                <a16:creationId xmlns:a16="http://schemas.microsoft.com/office/drawing/2014/main" id="{A8504A96-D3D9-B213-404D-1239AF402843}"/>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0647928" y="6215235"/>
            <a:ext cx="1327550" cy="549273"/>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 id="2147483664" r:id="rId2"/>
    <p:sldLayoutId id="2147483667" r:id="rId3"/>
    <p:sldLayoutId id="2147483663" r:id="rId4"/>
    <p:sldLayoutId id="2147483650" r:id="rId5"/>
    <p:sldLayoutId id="2147483653" r:id="rId6"/>
    <p:sldLayoutId id="2147483657" r:id="rId7"/>
    <p:sldLayoutId id="2147483658" r:id="rId8"/>
    <p:sldLayoutId id="2147483659" r:id="rId9"/>
    <p:sldLayoutId id="2147483660" r:id="rId10"/>
  </p:sldLayoutIdLst>
  <p:hf hdr="0" ftr="0"/>
  <p:txStyles>
    <p:titleStyle>
      <a:lvl1pPr algn="l" defTabSz="914400" rtl="0" eaLnBrk="1" latinLnBrk="0" hangingPunct="1">
        <a:spcBef>
          <a:spcPct val="0"/>
        </a:spcBef>
        <a:buNone/>
        <a:defRPr sz="3200" b="1" kern="1200">
          <a:solidFill>
            <a:srgbClr val="044524"/>
          </a:solidFill>
          <a:latin typeface="+mj-lt"/>
          <a:ea typeface="+mj-ea"/>
          <a:cs typeface="+mj-cs"/>
        </a:defRPr>
      </a:lvl1pPr>
    </p:titleStyle>
    <p:bodyStyle>
      <a:lvl1pPr marL="177800" indent="-177800" algn="l" defTabSz="914400" rtl="0" eaLnBrk="1" latinLnBrk="0" hangingPunct="1">
        <a:spcBef>
          <a:spcPct val="20000"/>
        </a:spcBef>
        <a:buClr>
          <a:srgbClr val="85BF2F"/>
        </a:buClr>
        <a:buFont typeface="Arial" pitchFamily="34" charset="0"/>
        <a:buChar char="•"/>
        <a:defRPr sz="2400" kern="1200">
          <a:solidFill>
            <a:schemeClr val="tx1"/>
          </a:solidFill>
          <a:latin typeface="+mn-lt"/>
          <a:ea typeface="+mn-ea"/>
          <a:cs typeface="+mn-cs"/>
        </a:defRPr>
      </a:lvl1pPr>
      <a:lvl2pPr marL="360363" indent="-182563" algn="l" defTabSz="914400" rtl="0" eaLnBrk="1" latinLnBrk="0" hangingPunct="1">
        <a:spcBef>
          <a:spcPct val="20000"/>
        </a:spcBef>
        <a:buClr>
          <a:srgbClr val="85BF2F"/>
        </a:buClr>
        <a:buSzPct val="75000"/>
        <a:buFont typeface="Calibri" pitchFamily="34" charset="0"/>
        <a:buChar char="•"/>
        <a:defRPr sz="2200" kern="1200">
          <a:solidFill>
            <a:schemeClr val="tx1"/>
          </a:solidFill>
          <a:latin typeface="+mn-lt"/>
          <a:ea typeface="+mn-ea"/>
          <a:cs typeface="+mn-cs"/>
        </a:defRPr>
      </a:lvl2pPr>
      <a:lvl3pPr marL="528638" indent="-173038" algn="l" defTabSz="914400" rtl="0" eaLnBrk="1" latinLnBrk="0" hangingPunct="1">
        <a:spcBef>
          <a:spcPct val="20000"/>
        </a:spcBef>
        <a:buClr>
          <a:srgbClr val="85BF2F"/>
        </a:buClr>
        <a:buFont typeface="Calibri" pitchFamily="34" charset="0"/>
        <a:buChar char="‒"/>
        <a:defRPr sz="1800" kern="1200">
          <a:solidFill>
            <a:schemeClr val="tx1"/>
          </a:solidFill>
          <a:latin typeface="+mn-lt"/>
          <a:ea typeface="+mn-ea"/>
          <a:cs typeface="+mn-cs"/>
        </a:defRPr>
      </a:lvl3pPr>
      <a:lvl4pPr marL="727075" indent="-195263" algn="l" defTabSz="914400" rtl="0" eaLnBrk="1" latinLnBrk="0" hangingPunct="1">
        <a:spcBef>
          <a:spcPct val="20000"/>
        </a:spcBef>
        <a:buClr>
          <a:srgbClr val="85BF2F"/>
        </a:buClr>
        <a:buFont typeface="Arial" pitchFamily="34" charset="0"/>
        <a:buChar char="–"/>
        <a:defRPr sz="1600" kern="1200">
          <a:solidFill>
            <a:schemeClr val="tx1"/>
          </a:solidFill>
          <a:latin typeface="+mn-lt"/>
          <a:ea typeface="+mn-ea"/>
          <a:cs typeface="+mn-cs"/>
        </a:defRPr>
      </a:lvl4pPr>
      <a:lvl5pPr marL="896938" indent="-173038" algn="l" defTabSz="914400" rtl="0" eaLnBrk="1" latinLnBrk="0" hangingPunct="1">
        <a:spcBef>
          <a:spcPct val="20000"/>
        </a:spcBef>
        <a:buClr>
          <a:srgbClr val="85BF2F"/>
        </a:buClr>
        <a:buFont typeface="Calibri"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270E0-32D9-B0D9-7528-15DEC5D56B7C}"/>
              </a:ext>
            </a:extLst>
          </p:cNvPr>
          <p:cNvSpPr>
            <a:spLocks noGrp="1"/>
          </p:cNvSpPr>
          <p:nvPr>
            <p:ph type="ctrTitle"/>
          </p:nvPr>
        </p:nvSpPr>
        <p:spPr/>
        <p:txBody>
          <a:bodyPr>
            <a:normAutofit fontScale="90000"/>
          </a:bodyPr>
          <a:lstStyle/>
          <a:p>
            <a:r>
              <a:rPr lang="en-US" dirty="0"/>
              <a:t>Strategic Dialogue on the future of EU agriculture</a:t>
            </a:r>
          </a:p>
        </p:txBody>
      </p:sp>
      <p:sp>
        <p:nvSpPr>
          <p:cNvPr id="3" name="Subtitle 2">
            <a:extLst>
              <a:ext uri="{FF2B5EF4-FFF2-40B4-BE49-F238E27FC236}">
                <a16:creationId xmlns:a16="http://schemas.microsoft.com/office/drawing/2014/main" id="{49C365FA-9040-1E42-E0B9-141A77232A41}"/>
              </a:ext>
            </a:extLst>
          </p:cNvPr>
          <p:cNvSpPr>
            <a:spLocks noGrp="1"/>
          </p:cNvSpPr>
          <p:nvPr>
            <p:ph type="subTitle" idx="1"/>
          </p:nvPr>
        </p:nvSpPr>
        <p:spPr/>
        <p:txBody>
          <a:bodyPr/>
          <a:lstStyle/>
          <a:p>
            <a:r>
              <a:rPr lang="en-US"/>
              <a:t>Outcomes </a:t>
            </a:r>
            <a:r>
              <a:rPr lang="en-US" dirty="0"/>
              <a:t>for the organic sector</a:t>
            </a:r>
          </a:p>
        </p:txBody>
      </p:sp>
    </p:spTree>
    <p:extLst>
      <p:ext uri="{BB962C8B-B14F-4D97-AF65-F5344CB8AC3E}">
        <p14:creationId xmlns:p14="http://schemas.microsoft.com/office/powerpoint/2010/main" val="7284663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87083-2E22-513E-3906-24F6BBAE0874}"/>
              </a:ext>
            </a:extLst>
          </p:cNvPr>
          <p:cNvSpPr>
            <a:spLocks noGrp="1"/>
          </p:cNvSpPr>
          <p:nvPr>
            <p:ph type="title"/>
          </p:nvPr>
        </p:nvSpPr>
        <p:spPr/>
        <p:txBody>
          <a:bodyPr/>
          <a:lstStyle/>
          <a:p>
            <a:r>
              <a:rPr lang="en-GB" dirty="0"/>
              <a:t>Governance</a:t>
            </a:r>
            <a:endParaRPr lang="en-BE" dirty="0"/>
          </a:p>
        </p:txBody>
      </p:sp>
      <p:sp>
        <p:nvSpPr>
          <p:cNvPr id="3" name="Content Placeholder 2">
            <a:extLst>
              <a:ext uri="{FF2B5EF4-FFF2-40B4-BE49-F238E27FC236}">
                <a16:creationId xmlns:a16="http://schemas.microsoft.com/office/drawing/2014/main" id="{4B8B6F8E-806F-FDE8-987C-EF079E66FB6F}"/>
              </a:ext>
            </a:extLst>
          </p:cNvPr>
          <p:cNvSpPr>
            <a:spLocks noGrp="1"/>
          </p:cNvSpPr>
          <p:nvPr>
            <p:ph idx="1"/>
          </p:nvPr>
        </p:nvSpPr>
        <p:spPr/>
        <p:txBody>
          <a:bodyPr>
            <a:normAutofit/>
          </a:bodyPr>
          <a:lstStyle/>
          <a:p>
            <a:r>
              <a:rPr lang="en-GB" b="1" dirty="0"/>
              <a:t>European board on agri-food </a:t>
            </a:r>
            <a:r>
              <a:rPr lang="en-GB" dirty="0"/>
              <a:t>(EBAF):</a:t>
            </a:r>
          </a:p>
          <a:p>
            <a:pPr lvl="2"/>
            <a:r>
              <a:rPr lang="en-GB" sz="2000" dirty="0"/>
              <a:t>Discuss overall development of agriculture and food</a:t>
            </a:r>
          </a:p>
          <a:p>
            <a:pPr lvl="2"/>
            <a:r>
              <a:rPr lang="en-GB" sz="2000" dirty="0"/>
              <a:t>Advise on policy initiatives related to sustainable agri-food systems</a:t>
            </a:r>
          </a:p>
          <a:p>
            <a:pPr lvl="2"/>
            <a:r>
              <a:rPr lang="en-GB" sz="2000" dirty="0"/>
              <a:t>“monitoring and advising on the consistency between public regulation and private food value chain initiatives”</a:t>
            </a:r>
          </a:p>
          <a:p>
            <a:pPr lvl="2"/>
            <a:r>
              <a:rPr lang="en-GB" sz="2000" dirty="0"/>
              <a:t>Members: farmers, upstream and downstream sectors of the food chain, science and civil society </a:t>
            </a:r>
          </a:p>
        </p:txBody>
      </p:sp>
      <p:sp>
        <p:nvSpPr>
          <p:cNvPr id="4" name="Slide Number Placeholder 3">
            <a:extLst>
              <a:ext uri="{FF2B5EF4-FFF2-40B4-BE49-F238E27FC236}">
                <a16:creationId xmlns:a16="http://schemas.microsoft.com/office/drawing/2014/main" id="{3D451C57-2F2C-EFF2-5304-EF92B372383F}"/>
              </a:ext>
            </a:extLst>
          </p:cNvPr>
          <p:cNvSpPr>
            <a:spLocks noGrp="1"/>
          </p:cNvSpPr>
          <p:nvPr>
            <p:ph type="sldNum" sz="quarter" idx="12"/>
          </p:nvPr>
        </p:nvSpPr>
        <p:spPr/>
        <p:txBody>
          <a:bodyPr/>
          <a:lstStyle/>
          <a:p>
            <a:fld id="{B6F15528-21DE-4FAA-801E-634DDDAF4B2B}" type="slidenum">
              <a:rPr lang="en-US" smtClean="0"/>
              <a:pPr/>
              <a:t>10</a:t>
            </a:fld>
            <a:endParaRPr lang="en-US"/>
          </a:p>
        </p:txBody>
      </p:sp>
    </p:spTree>
    <p:extLst>
      <p:ext uri="{BB962C8B-B14F-4D97-AF65-F5344CB8AC3E}">
        <p14:creationId xmlns:p14="http://schemas.microsoft.com/office/powerpoint/2010/main" val="7723053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C25F26-B9F6-4FDB-8F9A-BCA9EB14AEC3}"/>
              </a:ext>
            </a:extLst>
          </p:cNvPr>
          <p:cNvSpPr>
            <a:spLocks noGrp="1"/>
          </p:cNvSpPr>
          <p:nvPr>
            <p:ph type="title"/>
          </p:nvPr>
        </p:nvSpPr>
        <p:spPr/>
        <p:txBody>
          <a:bodyPr/>
          <a:lstStyle/>
          <a:p>
            <a:r>
              <a:rPr lang="en-GB" dirty="0"/>
              <a:t>Organic in the future agri-food system</a:t>
            </a:r>
            <a:endParaRPr lang="en-BE" dirty="0"/>
          </a:p>
        </p:txBody>
      </p:sp>
      <p:sp>
        <p:nvSpPr>
          <p:cNvPr id="3" name="Content Placeholder 2">
            <a:extLst>
              <a:ext uri="{FF2B5EF4-FFF2-40B4-BE49-F238E27FC236}">
                <a16:creationId xmlns:a16="http://schemas.microsoft.com/office/drawing/2014/main" id="{EFD00179-8FE4-7BBA-11D2-61702DFB84B4}"/>
              </a:ext>
            </a:extLst>
          </p:cNvPr>
          <p:cNvSpPr>
            <a:spLocks noGrp="1"/>
          </p:cNvSpPr>
          <p:nvPr>
            <p:ph idx="1"/>
          </p:nvPr>
        </p:nvSpPr>
        <p:spPr/>
        <p:txBody>
          <a:bodyPr/>
          <a:lstStyle/>
          <a:p>
            <a:r>
              <a:rPr lang="en-GB" dirty="0"/>
              <a:t>Reconciling environmental sustainability with a fair income</a:t>
            </a:r>
          </a:p>
          <a:p>
            <a:r>
              <a:rPr lang="en-GB" dirty="0"/>
              <a:t>Organic as an attractive choice</a:t>
            </a:r>
          </a:p>
          <a:p>
            <a:r>
              <a:rPr lang="en-GB" dirty="0"/>
              <a:t>Organic to lead by example as a regulated and trusted solution</a:t>
            </a:r>
          </a:p>
          <a:p>
            <a:r>
              <a:rPr lang="en-GB" dirty="0"/>
              <a:t>Specificities of organic to be reflected in the benchmarking </a:t>
            </a:r>
          </a:p>
          <a:p>
            <a:endParaRPr lang="en-BE" dirty="0"/>
          </a:p>
        </p:txBody>
      </p:sp>
      <p:sp>
        <p:nvSpPr>
          <p:cNvPr id="4" name="Slide Number Placeholder 3">
            <a:extLst>
              <a:ext uri="{FF2B5EF4-FFF2-40B4-BE49-F238E27FC236}">
                <a16:creationId xmlns:a16="http://schemas.microsoft.com/office/drawing/2014/main" id="{E7F6CCE0-3981-92F3-4DA4-E835082B67E4}"/>
              </a:ext>
            </a:extLst>
          </p:cNvPr>
          <p:cNvSpPr>
            <a:spLocks noGrp="1"/>
          </p:cNvSpPr>
          <p:nvPr>
            <p:ph type="sldNum" sz="quarter" idx="12"/>
          </p:nvPr>
        </p:nvSpPr>
        <p:spPr/>
        <p:txBody>
          <a:bodyPr/>
          <a:lstStyle/>
          <a:p>
            <a:fld id="{B6F15528-21DE-4FAA-801E-634DDDAF4B2B}" type="slidenum">
              <a:rPr lang="en-US" smtClean="0"/>
              <a:pPr/>
              <a:t>11</a:t>
            </a:fld>
            <a:endParaRPr lang="en-US"/>
          </a:p>
        </p:txBody>
      </p:sp>
    </p:spTree>
    <p:extLst>
      <p:ext uri="{BB962C8B-B14F-4D97-AF65-F5344CB8AC3E}">
        <p14:creationId xmlns:p14="http://schemas.microsoft.com/office/powerpoint/2010/main" val="17369211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EF7985-5371-A64C-B1EE-759EF0CAF3D8}"/>
              </a:ext>
            </a:extLst>
          </p:cNvPr>
          <p:cNvSpPr>
            <a:spLocks noGrp="1"/>
          </p:cNvSpPr>
          <p:nvPr>
            <p:ph type="title"/>
          </p:nvPr>
        </p:nvSpPr>
        <p:spPr/>
        <p:txBody>
          <a:bodyPr/>
          <a:lstStyle/>
          <a:p>
            <a:r>
              <a:rPr lang="en-GB" dirty="0">
                <a:cs typeface="Calibri"/>
              </a:rPr>
              <a:t>Strategic Dialogue</a:t>
            </a:r>
            <a:endParaRPr lang="en-GB" dirty="0"/>
          </a:p>
        </p:txBody>
      </p:sp>
      <p:sp>
        <p:nvSpPr>
          <p:cNvPr id="3" name="Content Placeholder 2">
            <a:extLst>
              <a:ext uri="{FF2B5EF4-FFF2-40B4-BE49-F238E27FC236}">
                <a16:creationId xmlns:a16="http://schemas.microsoft.com/office/drawing/2014/main" id="{C90471E1-EA7F-EE47-9B96-E01FC555C21E}"/>
              </a:ext>
            </a:extLst>
          </p:cNvPr>
          <p:cNvSpPr>
            <a:spLocks noGrp="1"/>
          </p:cNvSpPr>
          <p:nvPr>
            <p:ph idx="1"/>
          </p:nvPr>
        </p:nvSpPr>
        <p:spPr>
          <a:xfrm>
            <a:off x="1828799" y="1349298"/>
            <a:ext cx="9478537" cy="4917977"/>
          </a:xfrm>
        </p:spPr>
        <p:txBody>
          <a:bodyPr vert="horz" lIns="91440" tIns="45720" rIns="91440" bIns="45720" rtlCol="0" anchor="t">
            <a:normAutofit/>
          </a:bodyPr>
          <a:lstStyle/>
          <a:p>
            <a:r>
              <a:rPr lang="en-GB" dirty="0">
                <a:ea typeface="Calibri"/>
                <a:cs typeface="Calibri"/>
              </a:rPr>
              <a:t>January-August 2024, initiated by Commission President Ursula von der Leyen during 2023 state of Union speech</a:t>
            </a:r>
          </a:p>
          <a:p>
            <a:r>
              <a:rPr lang="en-GB" dirty="0">
                <a:ea typeface="Calibri"/>
                <a:cs typeface="Calibri"/>
              </a:rPr>
              <a:t>29 Members (farmer’s organisations, environmental and consumer NGOs, processors, retailers, trade organisations)</a:t>
            </a:r>
          </a:p>
          <a:p>
            <a:r>
              <a:rPr lang="en-GB" dirty="0">
                <a:solidFill>
                  <a:srgbClr val="000000"/>
                </a:solidFill>
                <a:latin typeface="Calibri" panose="020F0502020204030204" pitchFamily="34" charset="0"/>
              </a:rPr>
              <a:t>Report was adopted by c</a:t>
            </a:r>
            <a:r>
              <a:rPr lang="en-GB" dirty="0">
                <a:solidFill>
                  <a:srgbClr val="000000"/>
                </a:solidFill>
                <a:latin typeface="Calibri" panose="020F0502020204030204" pitchFamily="34" charset="0"/>
                <a:ea typeface="Calibri"/>
                <a:cs typeface="Calibri"/>
              </a:rPr>
              <a:t>onsensus by all participants and</a:t>
            </a:r>
            <a:r>
              <a:rPr lang="en-GB" dirty="0">
                <a:solidFill>
                  <a:srgbClr val="000000"/>
                </a:solidFill>
                <a:latin typeface="Calibri" panose="020F0502020204030204" pitchFamily="34" charset="0"/>
              </a:rPr>
              <a:t> presented on 4 September</a:t>
            </a:r>
          </a:p>
          <a:p>
            <a:endParaRPr lang="en-GB" dirty="0">
              <a:solidFill>
                <a:srgbClr val="000000"/>
              </a:solidFill>
              <a:latin typeface="Calibri" panose="020F0502020204030204" pitchFamily="34" charset="0"/>
              <a:ea typeface="Calibri"/>
              <a:cs typeface="Calibri"/>
            </a:endParaRPr>
          </a:p>
          <a:p>
            <a:endParaRPr lang="en-GB" dirty="0">
              <a:solidFill>
                <a:srgbClr val="000000"/>
              </a:solidFill>
              <a:latin typeface="Calibri" panose="020F0502020204030204" pitchFamily="34" charset="0"/>
              <a:ea typeface="Calibri"/>
              <a:cs typeface="Calibri"/>
            </a:endParaRPr>
          </a:p>
          <a:p>
            <a:pPr marL="0" indent="0">
              <a:buNone/>
            </a:pPr>
            <a:r>
              <a:rPr lang="en-GB" dirty="0"/>
              <a:t> 	   Needs to be seen in its entirety and not picking single aspects</a:t>
            </a:r>
            <a:endParaRPr lang="en-BE" dirty="0"/>
          </a:p>
          <a:p>
            <a:endParaRPr lang="en-GB" dirty="0">
              <a:ea typeface="Calibri"/>
              <a:cs typeface="Calibri"/>
            </a:endParaRPr>
          </a:p>
        </p:txBody>
      </p:sp>
      <p:sp>
        <p:nvSpPr>
          <p:cNvPr id="8" name="Arrow: Right 7">
            <a:extLst>
              <a:ext uri="{FF2B5EF4-FFF2-40B4-BE49-F238E27FC236}">
                <a16:creationId xmlns:a16="http://schemas.microsoft.com/office/drawing/2014/main" id="{8C82679C-09B6-959F-7DCF-EAD2E574E3D3}"/>
              </a:ext>
            </a:extLst>
          </p:cNvPr>
          <p:cNvSpPr/>
          <p:nvPr/>
        </p:nvSpPr>
        <p:spPr>
          <a:xfrm>
            <a:off x="1981200" y="4694663"/>
            <a:ext cx="903249" cy="365125"/>
          </a:xfrm>
          <a:prstGeom prst="rightArrow">
            <a:avLst/>
          </a:prstGeom>
          <a:solidFill>
            <a:srgbClr val="91C848"/>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Tree>
    <p:extLst>
      <p:ext uri="{BB962C8B-B14F-4D97-AF65-F5344CB8AC3E}">
        <p14:creationId xmlns:p14="http://schemas.microsoft.com/office/powerpoint/2010/main" val="1850761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6EE6A5-AE9E-69EF-9E3A-C6496F8A6A4A}"/>
              </a:ext>
            </a:extLst>
          </p:cNvPr>
          <p:cNvSpPr>
            <a:spLocks noGrp="1"/>
          </p:cNvSpPr>
          <p:nvPr>
            <p:ph type="title"/>
          </p:nvPr>
        </p:nvSpPr>
        <p:spPr/>
        <p:txBody>
          <a:bodyPr/>
          <a:lstStyle/>
          <a:p>
            <a:r>
              <a:rPr lang="en-GB" dirty="0"/>
              <a:t>Farmers’ position in the food chain</a:t>
            </a:r>
            <a:endParaRPr lang="en-BE" dirty="0"/>
          </a:p>
        </p:txBody>
      </p:sp>
      <p:sp>
        <p:nvSpPr>
          <p:cNvPr id="3" name="Content Placeholder 2">
            <a:extLst>
              <a:ext uri="{FF2B5EF4-FFF2-40B4-BE49-F238E27FC236}">
                <a16:creationId xmlns:a16="http://schemas.microsoft.com/office/drawing/2014/main" id="{7214A547-ACDA-9FFB-136D-42EB3F8EEF7C}"/>
              </a:ext>
            </a:extLst>
          </p:cNvPr>
          <p:cNvSpPr>
            <a:spLocks noGrp="1"/>
          </p:cNvSpPr>
          <p:nvPr>
            <p:ph idx="1"/>
          </p:nvPr>
        </p:nvSpPr>
        <p:spPr/>
        <p:txBody>
          <a:bodyPr>
            <a:normAutofit fontScale="92500" lnSpcReduction="20000"/>
          </a:bodyPr>
          <a:lstStyle/>
          <a:p>
            <a:r>
              <a:rPr lang="en-GB" sz="2400" dirty="0">
                <a:solidFill>
                  <a:srgbClr val="000000"/>
                </a:solidFill>
                <a:latin typeface="Calibri" panose="020F0502020204030204" pitchFamily="34" charset="0"/>
              </a:rPr>
              <a:t>Strengthening farmers’ position in the supply chain to avoid selling products systematically below production costs.</a:t>
            </a:r>
            <a:endParaRPr lang="en-GB" sz="1800" dirty="0">
              <a:solidFill>
                <a:srgbClr val="000000"/>
              </a:solidFill>
              <a:latin typeface="TT Commons Pro"/>
            </a:endParaRPr>
          </a:p>
          <a:p>
            <a:r>
              <a:rPr lang="en-GB" dirty="0">
                <a:solidFill>
                  <a:srgbClr val="000000"/>
                </a:solidFill>
                <a:latin typeface="Calibri" panose="020F0502020204030204" pitchFamily="34" charset="0"/>
              </a:rPr>
              <a:t>Assess the impact of national regulations on agriculture prices (e.g. as already existing in France and Spain) and consider aspects with a positive impact for an initiative at EU level, such as through an adaption of the UTP legislation.</a:t>
            </a:r>
            <a:endParaRPr lang="en-BE" dirty="0">
              <a:solidFill>
                <a:srgbClr val="000000"/>
              </a:solidFill>
              <a:latin typeface="Calibri" panose="020F0502020204030204" pitchFamily="34" charset="0"/>
            </a:endParaRPr>
          </a:p>
          <a:p>
            <a:r>
              <a:rPr lang="en-GB" sz="2400" b="0" i="0" u="none" strike="noStrike" baseline="0" dirty="0">
                <a:solidFill>
                  <a:srgbClr val="000000"/>
                </a:solidFill>
                <a:latin typeface="Calibri" panose="020F0502020204030204" pitchFamily="34" charset="0"/>
              </a:rPr>
              <a:t>Evaluation and update of the list of “black” and “grey” UTPs. </a:t>
            </a:r>
          </a:p>
          <a:p>
            <a:endParaRPr lang="en-GB" dirty="0">
              <a:solidFill>
                <a:srgbClr val="000000"/>
              </a:solidFill>
              <a:latin typeface="Calibri" panose="020F0502020204030204" pitchFamily="34" charset="0"/>
            </a:endParaRPr>
          </a:p>
          <a:p>
            <a:pPr marL="0" indent="0">
              <a:buNone/>
            </a:pPr>
            <a:r>
              <a:rPr lang="de-DE" b="1" dirty="0">
                <a:solidFill>
                  <a:srgbClr val="000000"/>
                </a:solidFill>
                <a:latin typeface="Calibri" panose="020F0502020204030204" pitchFamily="34" charset="0"/>
              </a:rPr>
              <a:t>Sustainability agreements </a:t>
            </a:r>
            <a:r>
              <a:rPr lang="de-DE" dirty="0">
                <a:solidFill>
                  <a:srgbClr val="000000"/>
                </a:solidFill>
                <a:latin typeface="Calibri" panose="020F0502020204030204" pitchFamily="34" charset="0"/>
              </a:rPr>
              <a:t>in agriculture:</a:t>
            </a:r>
            <a:endParaRPr lang="en-GB" dirty="0">
              <a:solidFill>
                <a:srgbClr val="000000"/>
              </a:solidFill>
              <a:latin typeface="Calibri" panose="020F0502020204030204" pitchFamily="34" charset="0"/>
            </a:endParaRPr>
          </a:p>
          <a:p>
            <a:r>
              <a:rPr lang="en-GB" dirty="0">
                <a:solidFill>
                  <a:srgbClr val="000000"/>
                </a:solidFill>
                <a:latin typeface="Calibri" panose="020F0502020204030204" pitchFamily="34" charset="0"/>
              </a:rPr>
              <a:t>Promote cooperation initiatives between farmers and other supply chain actors in line with art. 210 a CMO Regulation to reward farmers for their efforts and investments in sustainability. </a:t>
            </a:r>
          </a:p>
          <a:p>
            <a:r>
              <a:rPr lang="en-GB" dirty="0">
                <a:solidFill>
                  <a:srgbClr val="000000"/>
                </a:solidFill>
                <a:latin typeface="Calibri" panose="020F0502020204030204" pitchFamily="34" charset="0"/>
              </a:rPr>
              <a:t>Clarify the application of art. 210a CMO and support actors in the supply chain to engage in a sustainability agreement pilot initiative to test the application of art. 210a CMO. </a:t>
            </a:r>
          </a:p>
          <a:p>
            <a:endParaRPr lang="en-GB" sz="2400" dirty="0">
              <a:solidFill>
                <a:srgbClr val="000000"/>
              </a:solidFill>
              <a:latin typeface="Calibri" panose="020F0502020204030204" pitchFamily="34" charset="0"/>
            </a:endParaRPr>
          </a:p>
          <a:p>
            <a:endParaRPr lang="en-BE" dirty="0"/>
          </a:p>
        </p:txBody>
      </p:sp>
      <p:sp>
        <p:nvSpPr>
          <p:cNvPr id="4" name="Slide Number Placeholder 3">
            <a:extLst>
              <a:ext uri="{FF2B5EF4-FFF2-40B4-BE49-F238E27FC236}">
                <a16:creationId xmlns:a16="http://schemas.microsoft.com/office/drawing/2014/main" id="{3CCB05FA-B62D-24ED-F4F4-FE7E3E17D7FD}"/>
              </a:ext>
            </a:extLst>
          </p:cNvPr>
          <p:cNvSpPr>
            <a:spLocks noGrp="1"/>
          </p:cNvSpPr>
          <p:nvPr>
            <p:ph type="sldNum" sz="quarter" idx="12"/>
          </p:nvPr>
        </p:nvSpPr>
        <p:spPr/>
        <p:txBody>
          <a:bodyPr/>
          <a:lstStyle/>
          <a:p>
            <a:fld id="{B6F15528-21DE-4FAA-801E-634DDDAF4B2B}" type="slidenum">
              <a:rPr lang="en-US" smtClean="0"/>
              <a:pPr/>
              <a:t>3</a:t>
            </a:fld>
            <a:endParaRPr lang="en-US"/>
          </a:p>
        </p:txBody>
      </p:sp>
    </p:spTree>
    <p:extLst>
      <p:ext uri="{BB962C8B-B14F-4D97-AF65-F5344CB8AC3E}">
        <p14:creationId xmlns:p14="http://schemas.microsoft.com/office/powerpoint/2010/main" val="32625264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172F16-7B5C-DB2F-444C-C84B4CF66099}"/>
              </a:ext>
            </a:extLst>
          </p:cNvPr>
          <p:cNvSpPr>
            <a:spLocks noGrp="1"/>
          </p:cNvSpPr>
          <p:nvPr>
            <p:ph type="title"/>
          </p:nvPr>
        </p:nvSpPr>
        <p:spPr/>
        <p:txBody>
          <a:bodyPr/>
          <a:lstStyle/>
          <a:p>
            <a:r>
              <a:rPr lang="en-GB" dirty="0"/>
              <a:t>CAP</a:t>
            </a:r>
            <a:endParaRPr lang="en-BE" dirty="0"/>
          </a:p>
        </p:txBody>
      </p:sp>
      <p:sp>
        <p:nvSpPr>
          <p:cNvPr id="3" name="Content Placeholder 2">
            <a:extLst>
              <a:ext uri="{FF2B5EF4-FFF2-40B4-BE49-F238E27FC236}">
                <a16:creationId xmlns:a16="http://schemas.microsoft.com/office/drawing/2014/main" id="{16F1AFDF-DD59-511E-7B83-D22C63272AFC}"/>
              </a:ext>
            </a:extLst>
          </p:cNvPr>
          <p:cNvSpPr>
            <a:spLocks noGrp="1"/>
          </p:cNvSpPr>
          <p:nvPr>
            <p:ph idx="1"/>
          </p:nvPr>
        </p:nvSpPr>
        <p:spPr/>
        <p:txBody>
          <a:bodyPr>
            <a:normAutofit/>
          </a:bodyPr>
          <a:lstStyle/>
          <a:p>
            <a:r>
              <a:rPr lang="en-GB" sz="2400" dirty="0">
                <a:solidFill>
                  <a:srgbClr val="000000"/>
                </a:solidFill>
                <a:latin typeface="Calibri" panose="020F0502020204030204" pitchFamily="34" charset="0"/>
              </a:rPr>
              <a:t>Targeted income support (those ‘who need it’)</a:t>
            </a:r>
          </a:p>
          <a:p>
            <a:r>
              <a:rPr lang="en-GB" dirty="0">
                <a:solidFill>
                  <a:srgbClr val="000000"/>
                </a:solidFill>
                <a:latin typeface="Calibri" panose="020F0502020204030204" pitchFamily="34" charset="0"/>
              </a:rPr>
              <a:t>D</a:t>
            </a:r>
            <a:r>
              <a:rPr lang="en-GB" sz="2400" dirty="0">
                <a:solidFill>
                  <a:srgbClr val="000000"/>
                </a:solidFill>
                <a:latin typeface="Calibri" panose="020F0502020204030204" pitchFamily="34" charset="0"/>
              </a:rPr>
              <a:t>ecoupling of environmental conditionality from income support</a:t>
            </a:r>
          </a:p>
          <a:p>
            <a:r>
              <a:rPr lang="en-GB" dirty="0">
                <a:solidFill>
                  <a:srgbClr val="000000"/>
                </a:solidFill>
                <a:latin typeface="Calibri" panose="020F0502020204030204" pitchFamily="34" charset="0"/>
              </a:rPr>
              <a:t>B</a:t>
            </a:r>
            <a:r>
              <a:rPr lang="en-GB" sz="2400" dirty="0">
                <a:solidFill>
                  <a:srgbClr val="000000"/>
                </a:solidFill>
                <a:latin typeface="Calibri" panose="020F0502020204030204" pitchFamily="34" charset="0"/>
              </a:rPr>
              <a:t>ased on quantifiable outcomes (link to benchmarking)</a:t>
            </a:r>
          </a:p>
          <a:p>
            <a:r>
              <a:rPr lang="en-GB" dirty="0">
                <a:solidFill>
                  <a:srgbClr val="000000"/>
                </a:solidFill>
                <a:latin typeface="Calibri" panose="020F0502020204030204" pitchFamily="34" charset="0"/>
              </a:rPr>
              <a:t>R</a:t>
            </a:r>
            <a:r>
              <a:rPr lang="en-GB" sz="2400" dirty="0">
                <a:solidFill>
                  <a:srgbClr val="000000"/>
                </a:solidFill>
                <a:latin typeface="Calibri" panose="020F0502020204030204" pitchFamily="34" charset="0"/>
              </a:rPr>
              <a:t>ingfencing for environmental measures</a:t>
            </a:r>
          </a:p>
          <a:p>
            <a:r>
              <a:rPr lang="en-GB" dirty="0">
                <a:solidFill>
                  <a:srgbClr val="000000"/>
                </a:solidFill>
                <a:latin typeface="Calibri" panose="020F0502020204030204" pitchFamily="34" charset="0"/>
              </a:rPr>
              <a:t>R</a:t>
            </a:r>
            <a:r>
              <a:rPr lang="en-GB" sz="2400" dirty="0">
                <a:solidFill>
                  <a:srgbClr val="000000"/>
                </a:solidFill>
                <a:latin typeface="Calibri" panose="020F0502020204030204" pitchFamily="34" charset="0"/>
              </a:rPr>
              <a:t>eal incentive going beyond cost incurred, income foregone</a:t>
            </a:r>
          </a:p>
          <a:p>
            <a:endParaRPr lang="en-GB" dirty="0">
              <a:solidFill>
                <a:srgbClr val="000000"/>
              </a:solidFill>
              <a:latin typeface="Calibri" panose="020F0502020204030204" pitchFamily="34" charset="0"/>
            </a:endParaRPr>
          </a:p>
          <a:p>
            <a:endParaRPr lang="en-GB" sz="2400" dirty="0">
              <a:solidFill>
                <a:srgbClr val="000000"/>
              </a:solidFill>
              <a:latin typeface="Calibri" panose="020F0502020204030204" pitchFamily="34" charset="0"/>
            </a:endParaRPr>
          </a:p>
          <a:p>
            <a:pPr marL="0" indent="0">
              <a:buNone/>
            </a:pPr>
            <a:r>
              <a:rPr lang="en-GB" dirty="0">
                <a:solidFill>
                  <a:srgbClr val="000000"/>
                </a:solidFill>
                <a:latin typeface="Calibri" panose="020F0502020204030204" pitchFamily="34" charset="0"/>
              </a:rPr>
              <a:t>Additional funds: </a:t>
            </a:r>
          </a:p>
          <a:p>
            <a:r>
              <a:rPr lang="en-GB" sz="2200" b="0" i="0" u="none" strike="noStrike" baseline="0" dirty="0">
                <a:solidFill>
                  <a:srgbClr val="000000"/>
                </a:solidFill>
              </a:rPr>
              <a:t>Agri-food Just Transition Fund: taking a territorial approach</a:t>
            </a:r>
            <a:endParaRPr lang="en-BE" sz="2200" b="0" i="0" u="none" strike="noStrike" baseline="0" dirty="0">
              <a:solidFill>
                <a:srgbClr val="000000"/>
              </a:solidFill>
            </a:endParaRPr>
          </a:p>
          <a:p>
            <a:r>
              <a:rPr lang="de-DE" sz="2200" b="0" i="0" u="none" strike="noStrike" baseline="0" dirty="0">
                <a:solidFill>
                  <a:srgbClr val="000000"/>
                </a:solidFill>
              </a:rPr>
              <a:t>Restoration Fund </a:t>
            </a:r>
          </a:p>
        </p:txBody>
      </p:sp>
      <p:sp>
        <p:nvSpPr>
          <p:cNvPr id="4" name="Slide Number Placeholder 3">
            <a:extLst>
              <a:ext uri="{FF2B5EF4-FFF2-40B4-BE49-F238E27FC236}">
                <a16:creationId xmlns:a16="http://schemas.microsoft.com/office/drawing/2014/main" id="{DA85B797-6D95-5F3E-C8AE-AEF2E848A67E}"/>
              </a:ext>
            </a:extLst>
          </p:cNvPr>
          <p:cNvSpPr>
            <a:spLocks noGrp="1"/>
          </p:cNvSpPr>
          <p:nvPr>
            <p:ph type="sldNum" sz="quarter" idx="12"/>
          </p:nvPr>
        </p:nvSpPr>
        <p:spPr/>
        <p:txBody>
          <a:bodyPr/>
          <a:lstStyle/>
          <a:p>
            <a:fld id="{B6F15528-21DE-4FAA-801E-634DDDAF4B2B}" type="slidenum">
              <a:rPr lang="en-US" smtClean="0"/>
              <a:pPr/>
              <a:t>4</a:t>
            </a:fld>
            <a:endParaRPr lang="en-US"/>
          </a:p>
        </p:txBody>
      </p:sp>
    </p:spTree>
    <p:extLst>
      <p:ext uri="{BB962C8B-B14F-4D97-AF65-F5344CB8AC3E}">
        <p14:creationId xmlns:p14="http://schemas.microsoft.com/office/powerpoint/2010/main" val="11194807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D0E465-BD7C-D2E6-4337-B7060D0FCA60}"/>
              </a:ext>
            </a:extLst>
          </p:cNvPr>
          <p:cNvSpPr>
            <a:spLocks noGrp="1"/>
          </p:cNvSpPr>
          <p:nvPr>
            <p:ph type="title"/>
          </p:nvPr>
        </p:nvSpPr>
        <p:spPr/>
        <p:txBody>
          <a:bodyPr/>
          <a:lstStyle/>
          <a:p>
            <a:r>
              <a:rPr lang="en-GB" dirty="0"/>
              <a:t>Benchmarking and methodologies</a:t>
            </a:r>
            <a:endParaRPr lang="en-BE" dirty="0"/>
          </a:p>
        </p:txBody>
      </p:sp>
      <p:sp>
        <p:nvSpPr>
          <p:cNvPr id="3" name="Content Placeholder 2">
            <a:extLst>
              <a:ext uri="{FF2B5EF4-FFF2-40B4-BE49-F238E27FC236}">
                <a16:creationId xmlns:a16="http://schemas.microsoft.com/office/drawing/2014/main" id="{7A4C3C91-AA9E-A259-7327-4926309797A8}"/>
              </a:ext>
            </a:extLst>
          </p:cNvPr>
          <p:cNvSpPr>
            <a:spLocks noGrp="1"/>
          </p:cNvSpPr>
          <p:nvPr>
            <p:ph idx="1"/>
          </p:nvPr>
        </p:nvSpPr>
        <p:spPr/>
        <p:txBody>
          <a:bodyPr/>
          <a:lstStyle/>
          <a:p>
            <a:r>
              <a:rPr lang="en-GB" sz="2400" b="1" dirty="0">
                <a:solidFill>
                  <a:srgbClr val="000000"/>
                </a:solidFill>
                <a:latin typeface="Calibri" panose="020F0502020204030204" pitchFamily="34" charset="0"/>
              </a:rPr>
              <a:t>Benchmarking</a:t>
            </a:r>
            <a:r>
              <a:rPr lang="en-GB" sz="2400" dirty="0">
                <a:solidFill>
                  <a:srgbClr val="000000"/>
                </a:solidFill>
                <a:latin typeface="Calibri" panose="020F0502020204030204" pitchFamily="34" charset="0"/>
              </a:rPr>
              <a:t> system: harmonize methodologies of on-farm sustainability assessments</a:t>
            </a:r>
          </a:p>
          <a:p>
            <a:pPr lvl="2"/>
            <a:r>
              <a:rPr lang="en-GB" sz="2400" dirty="0">
                <a:solidFill>
                  <a:srgbClr val="000000"/>
                </a:solidFill>
                <a:latin typeface="Calibri" panose="020F0502020204030204" pitchFamily="34" charset="0"/>
              </a:rPr>
              <a:t>Defined baseline and facilitate comparisons across diverse sustainability objectives and ambitions</a:t>
            </a:r>
          </a:p>
          <a:p>
            <a:r>
              <a:rPr lang="en-GB" dirty="0">
                <a:solidFill>
                  <a:srgbClr val="000000"/>
                </a:solidFill>
                <a:latin typeface="Calibri" panose="020F0502020204030204" pitchFamily="34" charset="0"/>
              </a:rPr>
              <a:t>Development of </a:t>
            </a:r>
            <a:r>
              <a:rPr lang="en-GB" b="1" dirty="0">
                <a:solidFill>
                  <a:srgbClr val="000000"/>
                </a:solidFill>
                <a:latin typeface="Calibri" panose="020F0502020204030204" pitchFamily="34" charset="0"/>
              </a:rPr>
              <a:t>consistent methodologies </a:t>
            </a:r>
            <a:r>
              <a:rPr lang="en-GB" sz="2200" dirty="0">
                <a:solidFill>
                  <a:srgbClr val="000000"/>
                </a:solidFill>
                <a:latin typeface="Calibri" panose="020F0502020204030204" pitchFamily="34" charset="0"/>
              </a:rPr>
              <a:t>to evaluate the climate impact of agricultural products and system</a:t>
            </a:r>
          </a:p>
          <a:p>
            <a:pPr lvl="2"/>
            <a:r>
              <a:rPr lang="en-GB" sz="2400" dirty="0">
                <a:solidFill>
                  <a:srgbClr val="000000"/>
                </a:solidFill>
                <a:latin typeface="Calibri" panose="020F0502020204030204" pitchFamily="34" charset="0"/>
              </a:rPr>
              <a:t> going beyond PEF/PCF</a:t>
            </a:r>
          </a:p>
          <a:p>
            <a:pPr lvl="2"/>
            <a:r>
              <a:rPr lang="en-GB" sz="2400" dirty="0">
                <a:solidFill>
                  <a:srgbClr val="000000"/>
                </a:solidFill>
                <a:latin typeface="Calibri" panose="020F0502020204030204" pitchFamily="34" charset="0"/>
              </a:rPr>
              <a:t> to capture full ecological impact of agricultural systems and account for all externalities related to climate change and ecosystem services like biodiversity, pesticide use, and soil health</a:t>
            </a:r>
          </a:p>
        </p:txBody>
      </p:sp>
      <p:sp>
        <p:nvSpPr>
          <p:cNvPr id="4" name="Slide Number Placeholder 3">
            <a:extLst>
              <a:ext uri="{FF2B5EF4-FFF2-40B4-BE49-F238E27FC236}">
                <a16:creationId xmlns:a16="http://schemas.microsoft.com/office/drawing/2014/main" id="{96AD8C57-63AB-0901-F070-8BCF52AEFE8A}"/>
              </a:ext>
            </a:extLst>
          </p:cNvPr>
          <p:cNvSpPr>
            <a:spLocks noGrp="1"/>
          </p:cNvSpPr>
          <p:nvPr>
            <p:ph type="sldNum" sz="quarter" idx="12"/>
          </p:nvPr>
        </p:nvSpPr>
        <p:spPr/>
        <p:txBody>
          <a:bodyPr/>
          <a:lstStyle/>
          <a:p>
            <a:fld id="{B6F15528-21DE-4FAA-801E-634DDDAF4B2B}" type="slidenum">
              <a:rPr lang="en-US" smtClean="0"/>
              <a:pPr/>
              <a:t>5</a:t>
            </a:fld>
            <a:endParaRPr lang="en-US"/>
          </a:p>
        </p:txBody>
      </p:sp>
    </p:spTree>
    <p:extLst>
      <p:ext uri="{BB962C8B-B14F-4D97-AF65-F5344CB8AC3E}">
        <p14:creationId xmlns:p14="http://schemas.microsoft.com/office/powerpoint/2010/main" val="29016137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BCC3EC-A3DD-B043-47C2-39FFDDAC759B}"/>
              </a:ext>
            </a:extLst>
          </p:cNvPr>
          <p:cNvSpPr>
            <a:spLocks noGrp="1"/>
          </p:cNvSpPr>
          <p:nvPr>
            <p:ph type="title"/>
          </p:nvPr>
        </p:nvSpPr>
        <p:spPr/>
        <p:txBody>
          <a:bodyPr/>
          <a:lstStyle/>
          <a:p>
            <a:r>
              <a:rPr lang="en-GB" dirty="0"/>
              <a:t>Tailored approach</a:t>
            </a:r>
            <a:endParaRPr lang="en-BE" dirty="0"/>
          </a:p>
        </p:txBody>
      </p:sp>
      <p:sp>
        <p:nvSpPr>
          <p:cNvPr id="3" name="Content Placeholder 2">
            <a:extLst>
              <a:ext uri="{FF2B5EF4-FFF2-40B4-BE49-F238E27FC236}">
                <a16:creationId xmlns:a16="http://schemas.microsoft.com/office/drawing/2014/main" id="{06C37552-9A09-51C1-DD6A-5C05F56E27BF}"/>
              </a:ext>
            </a:extLst>
          </p:cNvPr>
          <p:cNvSpPr>
            <a:spLocks noGrp="1"/>
          </p:cNvSpPr>
          <p:nvPr>
            <p:ph idx="1"/>
          </p:nvPr>
        </p:nvSpPr>
        <p:spPr/>
        <p:txBody>
          <a:bodyPr/>
          <a:lstStyle/>
          <a:p>
            <a:r>
              <a:rPr lang="en-GB" sz="2400" dirty="0">
                <a:solidFill>
                  <a:srgbClr val="000000"/>
                </a:solidFill>
                <a:latin typeface="Calibri" panose="020F0502020204030204" pitchFamily="34" charset="0"/>
              </a:rPr>
              <a:t>Creation of a legal framework for the recognition of sustainable certified agricultural systems in the fulfilment of specific regulations and their implementation rules.</a:t>
            </a:r>
          </a:p>
          <a:p>
            <a:r>
              <a:rPr lang="en-GB" dirty="0">
                <a:solidFill>
                  <a:srgbClr val="000000"/>
                </a:solidFill>
                <a:latin typeface="Calibri" panose="020F0502020204030204" pitchFamily="34" charset="0"/>
              </a:rPr>
              <a:t>Farmers who voluntarily comply with recognised certification schemes that fulfil the objectives of a specific regulation could be exempted from its generic implementation rules.</a:t>
            </a:r>
            <a:endParaRPr lang="en-GB" sz="2400" dirty="0">
              <a:solidFill>
                <a:srgbClr val="000000"/>
              </a:solidFill>
              <a:latin typeface="Calibri" panose="020F0502020204030204" pitchFamily="34" charset="0"/>
            </a:endParaRPr>
          </a:p>
          <a:p>
            <a:endParaRPr lang="en-BE" dirty="0"/>
          </a:p>
        </p:txBody>
      </p:sp>
      <p:sp>
        <p:nvSpPr>
          <p:cNvPr id="4" name="Slide Number Placeholder 3">
            <a:extLst>
              <a:ext uri="{FF2B5EF4-FFF2-40B4-BE49-F238E27FC236}">
                <a16:creationId xmlns:a16="http://schemas.microsoft.com/office/drawing/2014/main" id="{DA5B3643-A016-EEC7-6FEB-95CC8FD96DC6}"/>
              </a:ext>
            </a:extLst>
          </p:cNvPr>
          <p:cNvSpPr>
            <a:spLocks noGrp="1"/>
          </p:cNvSpPr>
          <p:nvPr>
            <p:ph type="sldNum" sz="quarter" idx="12"/>
          </p:nvPr>
        </p:nvSpPr>
        <p:spPr/>
        <p:txBody>
          <a:bodyPr/>
          <a:lstStyle/>
          <a:p>
            <a:fld id="{B6F15528-21DE-4FAA-801E-634DDDAF4B2B}" type="slidenum">
              <a:rPr lang="en-US" smtClean="0"/>
              <a:pPr/>
              <a:t>6</a:t>
            </a:fld>
            <a:endParaRPr lang="en-US"/>
          </a:p>
        </p:txBody>
      </p:sp>
    </p:spTree>
    <p:extLst>
      <p:ext uri="{BB962C8B-B14F-4D97-AF65-F5344CB8AC3E}">
        <p14:creationId xmlns:p14="http://schemas.microsoft.com/office/powerpoint/2010/main" val="38043903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2B1F02-E272-44AD-13BE-3C3AD0EFB82C}"/>
              </a:ext>
            </a:extLst>
          </p:cNvPr>
          <p:cNvSpPr>
            <a:spLocks noGrp="1"/>
          </p:cNvSpPr>
          <p:nvPr>
            <p:ph type="title"/>
          </p:nvPr>
        </p:nvSpPr>
        <p:spPr/>
        <p:txBody>
          <a:bodyPr/>
          <a:lstStyle/>
          <a:p>
            <a:r>
              <a:rPr lang="en-GB" dirty="0"/>
              <a:t>Organic in the context of the transition</a:t>
            </a:r>
            <a:endParaRPr lang="en-BE" dirty="0"/>
          </a:p>
        </p:txBody>
      </p:sp>
      <p:sp>
        <p:nvSpPr>
          <p:cNvPr id="3" name="Content Placeholder 2">
            <a:extLst>
              <a:ext uri="{FF2B5EF4-FFF2-40B4-BE49-F238E27FC236}">
                <a16:creationId xmlns:a16="http://schemas.microsoft.com/office/drawing/2014/main" id="{E36DD16D-6199-774D-93CE-D30D9AF201B5}"/>
              </a:ext>
            </a:extLst>
          </p:cNvPr>
          <p:cNvSpPr>
            <a:spLocks noGrp="1"/>
          </p:cNvSpPr>
          <p:nvPr>
            <p:ph idx="1"/>
          </p:nvPr>
        </p:nvSpPr>
        <p:spPr/>
        <p:txBody>
          <a:bodyPr>
            <a:normAutofit/>
          </a:bodyPr>
          <a:lstStyle/>
          <a:p>
            <a:r>
              <a:rPr lang="en-GB" sz="2400" b="1" dirty="0">
                <a:solidFill>
                  <a:srgbClr val="000000"/>
                </a:solidFill>
                <a:latin typeface="Calibri" panose="020F0502020204030204" pitchFamily="34" charset="0"/>
              </a:rPr>
              <a:t>Recognition of organic farming </a:t>
            </a:r>
            <a:r>
              <a:rPr lang="en-GB" sz="2400" dirty="0">
                <a:solidFill>
                  <a:srgbClr val="000000"/>
                </a:solidFill>
                <a:latin typeface="Calibri" panose="020F0502020204030204" pitchFamily="34" charset="0"/>
              </a:rPr>
              <a:t>as the only legally regulated sustainability systems</a:t>
            </a:r>
          </a:p>
          <a:p>
            <a:r>
              <a:rPr lang="en-GB" sz="2400" b="0" i="0" u="none" strike="noStrike" baseline="0" dirty="0">
                <a:solidFill>
                  <a:srgbClr val="000000"/>
                </a:solidFill>
                <a:latin typeface="Calibri" panose="020F0502020204030204" pitchFamily="34" charset="0"/>
              </a:rPr>
              <a:t>Ensuring a balanced development of supply and demand by stimulating demand for organic products: </a:t>
            </a:r>
            <a:r>
              <a:rPr lang="en-GB" sz="2400" dirty="0">
                <a:solidFill>
                  <a:srgbClr val="000000"/>
                </a:solidFill>
                <a:latin typeface="Calibri" panose="020F0502020204030204" pitchFamily="34" charset="0"/>
              </a:rPr>
              <a:t>promotion through marketing and public procurement</a:t>
            </a:r>
            <a:endParaRPr lang="en-GB" dirty="0">
              <a:solidFill>
                <a:srgbClr val="000000"/>
              </a:solidFill>
              <a:latin typeface="Calibri" panose="020F0502020204030204" pitchFamily="34" charset="0"/>
            </a:endParaRPr>
          </a:p>
          <a:p>
            <a:r>
              <a:rPr lang="en-GB" dirty="0">
                <a:solidFill>
                  <a:srgbClr val="000000"/>
                </a:solidFill>
                <a:latin typeface="Calibri" panose="020F0502020204030204" pitchFamily="34" charset="0"/>
              </a:rPr>
              <a:t>Further measures to</a:t>
            </a:r>
            <a:r>
              <a:rPr lang="en-GB" sz="2400" dirty="0">
                <a:solidFill>
                  <a:srgbClr val="000000"/>
                </a:solidFill>
                <a:latin typeface="Calibri" panose="020F0502020204030204" pitchFamily="34" charset="0"/>
              </a:rPr>
              <a:t> strengthen organic: CAP to support the conversion and maintenance of organic, funding for research and development, </a:t>
            </a:r>
            <a:r>
              <a:rPr lang="en-GB" sz="2400" b="0" i="0" u="none" strike="noStrike" baseline="0" dirty="0">
                <a:solidFill>
                  <a:srgbClr val="000000"/>
                </a:solidFill>
                <a:latin typeface="Calibri" panose="020F0502020204030204" pitchFamily="34" charset="0"/>
              </a:rPr>
              <a:t>mainstream education to organic farming and agroecology in agricultural training, organic farming networks and advisory services </a:t>
            </a:r>
            <a:endParaRPr lang="en-GB" sz="2400" dirty="0">
              <a:solidFill>
                <a:srgbClr val="000000"/>
              </a:solidFill>
              <a:latin typeface="Calibri" panose="020F0502020204030204" pitchFamily="34" charset="0"/>
            </a:endParaRPr>
          </a:p>
          <a:p>
            <a:endParaRPr lang="en-GB" dirty="0">
              <a:solidFill>
                <a:srgbClr val="000000"/>
              </a:solidFill>
              <a:latin typeface="Calibri" panose="020F0502020204030204" pitchFamily="34" charset="0"/>
            </a:endParaRPr>
          </a:p>
          <a:p>
            <a:endParaRPr lang="en-GB" sz="2400" dirty="0">
              <a:solidFill>
                <a:srgbClr val="000000"/>
              </a:solidFill>
              <a:latin typeface="Calibri" panose="020F0502020204030204" pitchFamily="34" charset="0"/>
            </a:endParaRPr>
          </a:p>
          <a:p>
            <a:endParaRPr lang="en-BE" dirty="0"/>
          </a:p>
        </p:txBody>
      </p:sp>
      <p:sp>
        <p:nvSpPr>
          <p:cNvPr id="4" name="Slide Number Placeholder 3">
            <a:extLst>
              <a:ext uri="{FF2B5EF4-FFF2-40B4-BE49-F238E27FC236}">
                <a16:creationId xmlns:a16="http://schemas.microsoft.com/office/drawing/2014/main" id="{054B9722-70AC-585E-1293-CA2B4AF03B65}"/>
              </a:ext>
            </a:extLst>
          </p:cNvPr>
          <p:cNvSpPr>
            <a:spLocks noGrp="1"/>
          </p:cNvSpPr>
          <p:nvPr>
            <p:ph type="sldNum" sz="quarter" idx="12"/>
          </p:nvPr>
        </p:nvSpPr>
        <p:spPr/>
        <p:txBody>
          <a:bodyPr/>
          <a:lstStyle/>
          <a:p>
            <a:fld id="{B6F15528-21DE-4FAA-801E-634DDDAF4B2B}" type="slidenum">
              <a:rPr lang="en-US" smtClean="0"/>
              <a:pPr/>
              <a:t>7</a:t>
            </a:fld>
            <a:endParaRPr lang="en-US"/>
          </a:p>
        </p:txBody>
      </p:sp>
    </p:spTree>
    <p:extLst>
      <p:ext uri="{BB962C8B-B14F-4D97-AF65-F5344CB8AC3E}">
        <p14:creationId xmlns:p14="http://schemas.microsoft.com/office/powerpoint/2010/main" val="18713620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C9B4D5-8152-DB9D-F375-40339CF5DEEF}"/>
              </a:ext>
            </a:extLst>
          </p:cNvPr>
          <p:cNvSpPr>
            <a:spLocks noGrp="1"/>
          </p:cNvSpPr>
          <p:nvPr>
            <p:ph type="title"/>
          </p:nvPr>
        </p:nvSpPr>
        <p:spPr/>
        <p:txBody>
          <a:bodyPr/>
          <a:lstStyle/>
          <a:p>
            <a:r>
              <a:rPr lang="en-GB" dirty="0"/>
              <a:t>Healthy and sustainable choice as the easy one</a:t>
            </a:r>
            <a:endParaRPr lang="en-BE" dirty="0"/>
          </a:p>
        </p:txBody>
      </p:sp>
      <p:sp>
        <p:nvSpPr>
          <p:cNvPr id="3" name="Content Placeholder 2">
            <a:extLst>
              <a:ext uri="{FF2B5EF4-FFF2-40B4-BE49-F238E27FC236}">
                <a16:creationId xmlns:a16="http://schemas.microsoft.com/office/drawing/2014/main" id="{8ADA9ACD-AD2A-2D70-06F2-32CB15A09EA4}"/>
              </a:ext>
            </a:extLst>
          </p:cNvPr>
          <p:cNvSpPr>
            <a:spLocks noGrp="1"/>
          </p:cNvSpPr>
          <p:nvPr>
            <p:ph idx="1"/>
          </p:nvPr>
        </p:nvSpPr>
        <p:spPr/>
        <p:txBody>
          <a:bodyPr/>
          <a:lstStyle/>
          <a:p>
            <a:r>
              <a:rPr lang="en-GB" b="1" dirty="0"/>
              <a:t>Sustainable public procurement</a:t>
            </a:r>
          </a:p>
          <a:p>
            <a:pPr lvl="2"/>
            <a:r>
              <a:rPr lang="en-GB" sz="1800" b="0" i="0" u="none" strike="noStrike" baseline="0" dirty="0">
                <a:solidFill>
                  <a:srgbClr val="000000"/>
                </a:solidFill>
                <a:latin typeface="TT Commons Pro"/>
              </a:rPr>
              <a:t>“revised EU Public Procurement should enshrine a “best value” approach, which rewards quality, including the sustainability of the food”</a:t>
            </a:r>
          </a:p>
          <a:p>
            <a:pPr lvl="2"/>
            <a:r>
              <a:rPr lang="en-GB" dirty="0">
                <a:solidFill>
                  <a:srgbClr val="000000"/>
                </a:solidFill>
                <a:latin typeface="TT Commons Pro"/>
              </a:rPr>
              <a:t>“</a:t>
            </a:r>
            <a:r>
              <a:rPr lang="en-GB" sz="1800" b="0" i="0" u="none" strike="noStrike" baseline="0" dirty="0">
                <a:solidFill>
                  <a:srgbClr val="000000"/>
                </a:solidFill>
                <a:latin typeface="TT Commons Pro"/>
              </a:rPr>
              <a:t>increase the procurement of sustainable food, based on common standards that cover the environmental, social, animal welfare, nutrition and economic aspects of the food system, including minimum standards for organic products, products originating from sustainable small-scale farms and food artisans, and for fair trade products where appropriate.”</a:t>
            </a:r>
            <a:endParaRPr lang="en-GB" dirty="0"/>
          </a:p>
          <a:p>
            <a:r>
              <a:rPr lang="en-GB" dirty="0"/>
              <a:t>Create enabling food environments</a:t>
            </a:r>
            <a:endParaRPr lang="en-BE" dirty="0"/>
          </a:p>
        </p:txBody>
      </p:sp>
      <p:sp>
        <p:nvSpPr>
          <p:cNvPr id="4" name="Slide Number Placeholder 3">
            <a:extLst>
              <a:ext uri="{FF2B5EF4-FFF2-40B4-BE49-F238E27FC236}">
                <a16:creationId xmlns:a16="http://schemas.microsoft.com/office/drawing/2014/main" id="{9FD45E8F-E50E-5B02-4FEC-89BAB3E294C9}"/>
              </a:ext>
            </a:extLst>
          </p:cNvPr>
          <p:cNvSpPr>
            <a:spLocks noGrp="1"/>
          </p:cNvSpPr>
          <p:nvPr>
            <p:ph type="sldNum" sz="quarter" idx="12"/>
          </p:nvPr>
        </p:nvSpPr>
        <p:spPr/>
        <p:txBody>
          <a:bodyPr/>
          <a:lstStyle/>
          <a:p>
            <a:fld id="{B6F15528-21DE-4FAA-801E-634DDDAF4B2B}" type="slidenum">
              <a:rPr lang="en-US" smtClean="0"/>
              <a:pPr/>
              <a:t>8</a:t>
            </a:fld>
            <a:endParaRPr lang="en-US"/>
          </a:p>
        </p:txBody>
      </p:sp>
    </p:spTree>
    <p:extLst>
      <p:ext uri="{BB962C8B-B14F-4D97-AF65-F5344CB8AC3E}">
        <p14:creationId xmlns:p14="http://schemas.microsoft.com/office/powerpoint/2010/main" val="41177019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E05A85-70A1-C337-B5B3-FBB2E0538ECF}"/>
              </a:ext>
            </a:extLst>
          </p:cNvPr>
          <p:cNvSpPr>
            <a:spLocks noGrp="1"/>
          </p:cNvSpPr>
          <p:nvPr>
            <p:ph type="title"/>
          </p:nvPr>
        </p:nvSpPr>
        <p:spPr/>
        <p:txBody>
          <a:bodyPr/>
          <a:lstStyle/>
          <a:p>
            <a:r>
              <a:rPr lang="en-GB" dirty="0"/>
              <a:t>Animal welfare</a:t>
            </a:r>
            <a:endParaRPr lang="en-BE" dirty="0"/>
          </a:p>
        </p:txBody>
      </p:sp>
      <p:sp>
        <p:nvSpPr>
          <p:cNvPr id="3" name="Content Placeholder 2">
            <a:extLst>
              <a:ext uri="{FF2B5EF4-FFF2-40B4-BE49-F238E27FC236}">
                <a16:creationId xmlns:a16="http://schemas.microsoft.com/office/drawing/2014/main" id="{DC2CC8EF-EF8A-1911-3F2F-E57F7EEEAE44}"/>
              </a:ext>
            </a:extLst>
          </p:cNvPr>
          <p:cNvSpPr>
            <a:spLocks noGrp="1"/>
          </p:cNvSpPr>
          <p:nvPr>
            <p:ph idx="1"/>
          </p:nvPr>
        </p:nvSpPr>
        <p:spPr/>
        <p:txBody>
          <a:bodyPr>
            <a:normAutofit/>
          </a:bodyPr>
          <a:lstStyle/>
          <a:p>
            <a:r>
              <a:rPr lang="en-GB" dirty="0"/>
              <a:t>In the context of a revision of the animal welfare legislation:</a:t>
            </a:r>
          </a:p>
          <a:p>
            <a:pPr indent="0">
              <a:buNone/>
            </a:pPr>
            <a:r>
              <a:rPr lang="en-GB" dirty="0"/>
              <a:t>comprehensive </a:t>
            </a:r>
            <a:r>
              <a:rPr lang="en-GB" b="1" dirty="0"/>
              <a:t>multi-tiered EU-wide animal welfare labelling scheme</a:t>
            </a:r>
            <a:r>
              <a:rPr lang="en-GB" dirty="0"/>
              <a:t>. Organic farming should be featured as the highest level within the animal welfare labelling.</a:t>
            </a:r>
          </a:p>
        </p:txBody>
      </p:sp>
      <p:sp>
        <p:nvSpPr>
          <p:cNvPr id="4" name="Slide Number Placeholder 3">
            <a:extLst>
              <a:ext uri="{FF2B5EF4-FFF2-40B4-BE49-F238E27FC236}">
                <a16:creationId xmlns:a16="http://schemas.microsoft.com/office/drawing/2014/main" id="{33F77D73-5F35-7FE4-9276-90877F608870}"/>
              </a:ext>
            </a:extLst>
          </p:cNvPr>
          <p:cNvSpPr>
            <a:spLocks noGrp="1"/>
          </p:cNvSpPr>
          <p:nvPr>
            <p:ph type="sldNum" sz="quarter" idx="12"/>
          </p:nvPr>
        </p:nvSpPr>
        <p:spPr/>
        <p:txBody>
          <a:bodyPr/>
          <a:lstStyle/>
          <a:p>
            <a:fld id="{B6F15528-21DE-4FAA-801E-634DDDAF4B2B}" type="slidenum">
              <a:rPr lang="en-US" smtClean="0"/>
              <a:pPr/>
              <a:t>9</a:t>
            </a:fld>
            <a:endParaRPr lang="en-US"/>
          </a:p>
        </p:txBody>
      </p:sp>
    </p:spTree>
    <p:extLst>
      <p:ext uri="{BB962C8B-B14F-4D97-AF65-F5344CB8AC3E}">
        <p14:creationId xmlns:p14="http://schemas.microsoft.com/office/powerpoint/2010/main" val="1328636676"/>
      </p:ext>
    </p:extLst>
  </p:cSld>
  <p:clrMapOvr>
    <a:masterClrMapping/>
  </p:clrMapOvr>
</p:sld>
</file>

<file path=ppt/theme/theme1.xml><?xml version="1.0" encoding="utf-8"?>
<a:theme xmlns:a="http://schemas.openxmlformats.org/drawingml/2006/main" name="Office Theme">
  <a:themeElements>
    <a:clrScheme name="Organics Europe visual identity">
      <a:dk1>
        <a:srgbClr val="000000"/>
      </a:dk1>
      <a:lt1>
        <a:srgbClr val="FFFFFF"/>
      </a:lt1>
      <a:dk2>
        <a:srgbClr val="8AA67D"/>
      </a:dk2>
      <a:lt2>
        <a:srgbClr val="C9E39C"/>
      </a:lt2>
      <a:accent1>
        <a:srgbClr val="044524"/>
      </a:accent1>
      <a:accent2>
        <a:srgbClr val="85BF2F"/>
      </a:accent2>
      <a:accent3>
        <a:srgbClr val="8AA693"/>
      </a:accent3>
      <a:accent4>
        <a:srgbClr val="A0D185"/>
      </a:accent4>
      <a:accent5>
        <a:srgbClr val="C9E39C"/>
      </a:accent5>
      <a:accent6>
        <a:srgbClr val="FAA61A"/>
      </a:accent6>
      <a:hlink>
        <a:srgbClr val="044524"/>
      </a:hlink>
      <a:folHlink>
        <a:srgbClr val="85BF2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d388f10a-44df-45a5-9b1c-5a913567958f">
      <UserInfo>
        <DisplayName>Mónica Sousa</DisplayName>
        <AccountId>28</AccountId>
        <AccountType/>
      </UserInfo>
      <UserInfo>
        <DisplayName>Maximilian Engel</DisplayName>
        <AccountId>9566</AccountId>
        <AccountType/>
      </UserInfo>
      <UserInfo>
        <DisplayName>Silvia Schmidt</DisplayName>
        <AccountId>742</AccountId>
        <AccountType/>
      </UserInfo>
    </SharedWithUsers>
    <lcf76f155ced4ddcb4097134ff3c332f xmlns="fe5d5c56-75c2-40b0-b24a-53bdeb3724ab">
      <Terms xmlns="http://schemas.microsoft.com/office/infopath/2007/PartnerControls"/>
    </lcf76f155ced4ddcb4097134ff3c332f>
    <TaxCatchAll xmlns="ee201ea7-6ad6-4cb0-8541-d063b28b84a0"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F4DBDD18B6CFE43BA5C731EA9BEB7A1" ma:contentTypeVersion="15" ma:contentTypeDescription="Create a new document." ma:contentTypeScope="" ma:versionID="4c91f2527285c51fd323221da1ffba81">
  <xsd:schema xmlns:xsd="http://www.w3.org/2001/XMLSchema" xmlns:xs="http://www.w3.org/2001/XMLSchema" xmlns:p="http://schemas.microsoft.com/office/2006/metadata/properties" xmlns:ns2="fe5d5c56-75c2-40b0-b24a-53bdeb3724ab" xmlns:ns3="d388f10a-44df-45a5-9b1c-5a913567958f" xmlns:ns4="ee201ea7-6ad6-4cb0-8541-d063b28b84a0" targetNamespace="http://schemas.microsoft.com/office/2006/metadata/properties" ma:root="true" ma:fieldsID="2699d93df820ca1e05c3e34b9d90ddfe" ns2:_="" ns3:_="" ns4:_="">
    <xsd:import namespace="fe5d5c56-75c2-40b0-b24a-53bdeb3724ab"/>
    <xsd:import namespace="d388f10a-44df-45a5-9b1c-5a913567958f"/>
    <xsd:import namespace="ee201ea7-6ad6-4cb0-8541-d063b28b84a0"/>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OCR" minOccurs="0"/>
                <xsd:element ref="ns2:MediaServiceGenerationTime" minOccurs="0"/>
                <xsd:element ref="ns2:MediaServiceEventHashCode" minOccurs="0"/>
                <xsd:element ref="ns2:lcf76f155ced4ddcb4097134ff3c332f" minOccurs="0"/>
                <xsd:element ref="ns4: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e5d5c56-75c2-40b0-b24a-53bdeb3724ab"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d73e2236-f1d8-466f-a015-bb1748b408d3" ma:termSetId="09814cd3-568e-fe90-9814-8d621ff8fb84" ma:anchorId="fba54fb3-c3e1-fe81-a776-ca4b69148c4d" ma:open="true" ma:isKeyword="false">
      <xsd:complexType>
        <xsd:sequence>
          <xsd:element ref="pc:Terms" minOccurs="0" maxOccurs="1"/>
        </xsd:sequence>
      </xsd:complex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388f10a-44df-45a5-9b1c-5a913567958f"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e201ea7-6ad6-4cb0-8541-d063b28b84a0"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41a81fe8-f7d7-4b1d-ba38-655ab6632968}" ma:internalName="TaxCatchAll" ma:showField="CatchAllData" ma:web="ee201ea7-6ad6-4cb0-8541-d063b28b84a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D898409-DE87-439E-80F9-952B25A783D8}">
  <ds:schemaRefs>
    <ds:schemaRef ds:uri="d388f10a-44df-45a5-9b1c-5a913567958f"/>
    <ds:schemaRef ds:uri="http://schemas.openxmlformats.org/package/2006/metadata/core-properties"/>
    <ds:schemaRef ds:uri="fe5d5c56-75c2-40b0-b24a-53bdeb3724ab"/>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elements/1.1/"/>
    <ds:schemaRef ds:uri="ee201ea7-6ad6-4cb0-8541-d063b28b84a0"/>
    <ds:schemaRef ds:uri="http://www.w3.org/XML/1998/namespace"/>
    <ds:schemaRef ds:uri="http://purl.org/dc/dcmitype/"/>
  </ds:schemaRefs>
</ds:datastoreItem>
</file>

<file path=customXml/itemProps2.xml><?xml version="1.0" encoding="utf-8"?>
<ds:datastoreItem xmlns:ds="http://schemas.openxmlformats.org/officeDocument/2006/customXml" ds:itemID="{53BF4B8B-BAB9-47AF-B90F-5B97FE0B60D7}">
  <ds:schemaRefs>
    <ds:schemaRef ds:uri="d388f10a-44df-45a5-9b1c-5a913567958f"/>
    <ds:schemaRef ds:uri="ee201ea7-6ad6-4cb0-8541-d063b28b84a0"/>
    <ds:schemaRef ds:uri="fe5d5c56-75c2-40b0-b24a-53bdeb3724a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C25C3B55-2198-4AB8-9676-2E452A642A6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387</TotalTime>
  <Words>726</Words>
  <Application>Microsoft Office PowerPoint</Application>
  <PresentationFormat>Widescreen</PresentationFormat>
  <Paragraphs>70</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Aptos</vt:lpstr>
      <vt:lpstr>Arial</vt:lpstr>
      <vt:lpstr>Calibri</vt:lpstr>
      <vt:lpstr>TT Commons Pro</vt:lpstr>
      <vt:lpstr>Office Theme</vt:lpstr>
      <vt:lpstr>Strategic Dialogue on the future of EU agriculture</vt:lpstr>
      <vt:lpstr>Strategic Dialogue</vt:lpstr>
      <vt:lpstr>Farmers’ position in the food chain</vt:lpstr>
      <vt:lpstr>CAP</vt:lpstr>
      <vt:lpstr>Benchmarking and methodologies</vt:lpstr>
      <vt:lpstr>Tailored approach</vt:lpstr>
      <vt:lpstr>Organic in the context of the transition</vt:lpstr>
      <vt:lpstr>Healthy and sustainable choice as the easy one</vt:lpstr>
      <vt:lpstr>Animal welfare</vt:lpstr>
      <vt:lpstr>Governance</vt:lpstr>
      <vt:lpstr>Organic in the future agri-food system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Laura</dc:creator>
  <cp:lastModifiedBy>SOBIERAJ Marta (AGRI)</cp:lastModifiedBy>
  <cp:revision>3</cp:revision>
  <dcterms:created xsi:type="dcterms:W3CDTF">2006-08-16T00:00:00Z</dcterms:created>
  <dcterms:modified xsi:type="dcterms:W3CDTF">2024-10-18T07:14:17Z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0x0101009F4DBDD18B6CFE43BA5C731EA9BEB7A1</vt:lpwstr>
  </property>
  <property fmtid="{D5CDD505-2E9C-101B-9397-08002B2CF9AE}" pid="3" name="MediaServiceImageTags">
    <vt:lpwstr/>
  </property>
  <property fmtid="{D5CDD505-2E9C-101B-9397-08002B2CF9AE}" pid="4" name="MSIP_Label_6bd9ddd1-4d20-43f6-abfa-fc3c07406f94_Enabled">
    <vt:lpwstr>true</vt:lpwstr>
  </property>
  <property fmtid="{D5CDD505-2E9C-101B-9397-08002B2CF9AE}" pid="5" name="MSIP_Label_6bd9ddd1-4d20-43f6-abfa-fc3c07406f94_SetDate">
    <vt:lpwstr>2024-10-18T07:13:46Z</vt:lpwstr>
  </property>
  <property fmtid="{D5CDD505-2E9C-101B-9397-08002B2CF9AE}" pid="6" name="MSIP_Label_6bd9ddd1-4d20-43f6-abfa-fc3c07406f94_Method">
    <vt:lpwstr>Standard</vt:lpwstr>
  </property>
  <property fmtid="{D5CDD505-2E9C-101B-9397-08002B2CF9AE}" pid="7" name="MSIP_Label_6bd9ddd1-4d20-43f6-abfa-fc3c07406f94_Name">
    <vt:lpwstr>Commission Use</vt:lpwstr>
  </property>
  <property fmtid="{D5CDD505-2E9C-101B-9397-08002B2CF9AE}" pid="8" name="MSIP_Label_6bd9ddd1-4d20-43f6-abfa-fc3c07406f94_SiteId">
    <vt:lpwstr>b24c8b06-522c-46fe-9080-70926f8dddb1</vt:lpwstr>
  </property>
  <property fmtid="{D5CDD505-2E9C-101B-9397-08002B2CF9AE}" pid="9" name="MSIP_Label_6bd9ddd1-4d20-43f6-abfa-fc3c07406f94_ActionId">
    <vt:lpwstr>746af136-e34f-4d03-ab31-256c6ba4634f</vt:lpwstr>
  </property>
  <property fmtid="{D5CDD505-2E9C-101B-9397-08002B2CF9AE}" pid="10" name="MSIP_Label_6bd9ddd1-4d20-43f6-abfa-fc3c07406f94_ContentBits">
    <vt:lpwstr>0</vt:lpwstr>
  </property>
</Properties>
</file>