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notesMasterIdLst>
    <p:notesMasterId r:id="rId18"/>
  </p:notesMasterIdLst>
  <p:sldIdLst>
    <p:sldId id="256" r:id="rId5"/>
    <p:sldId id="569" r:id="rId6"/>
    <p:sldId id="412" r:id="rId7"/>
    <p:sldId id="423" r:id="rId8"/>
    <p:sldId id="425" r:id="rId9"/>
    <p:sldId id="279" r:id="rId10"/>
    <p:sldId id="561" r:id="rId11"/>
    <p:sldId id="408" r:id="rId12"/>
    <p:sldId id="424" r:id="rId13"/>
    <p:sldId id="427" r:id="rId14"/>
    <p:sldId id="428" r:id="rId15"/>
    <p:sldId id="426" r:id="rId16"/>
    <p:sldId id="259" r:id="rId1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DB"/>
    <a:srgbClr val="FF97BA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4A8C93-51AA-4C7A-A2BF-EF720692D8B8}" v="1" dt="2024-10-15T06:01:22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C5F1D-A10C-4317-A2E5-7F1327186FF3}" type="datetimeFigureOut">
              <a:rPr lang="es-ES" smtClean="0"/>
              <a:t>15/10/2024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39F42-2630-4AE6-915C-7B5B5E23E7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2209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4D53B-2A5F-46DB-9092-7AB52C1222F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48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clearfarm.eu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A509F2C-7C21-43ED-9BF3-B8B6CE285375}"/>
              </a:ext>
            </a:extLst>
          </p:cNvPr>
          <p:cNvSpPr/>
          <p:nvPr userDrawn="1"/>
        </p:nvSpPr>
        <p:spPr>
          <a:xfrm>
            <a:off x="-1" y="2044931"/>
            <a:ext cx="12192001" cy="4023360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849939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n-GB" noProof="0"/>
              <a:t>WP#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329614"/>
            <a:ext cx="9144000" cy="1655762"/>
          </a:xfrm>
        </p:spPr>
        <p:txBody>
          <a:bodyPr/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1C93BD-F026-4BAC-9F56-0965D0D95B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681222" y="198063"/>
            <a:ext cx="2571404" cy="170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1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2963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536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15386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1186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3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736A6738-BBD6-4A08-8735-5D31E8CDC3F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 marL="271463" indent="-271463">
              <a:defRPr>
                <a:latin typeface="Montserrat" panose="00000500000000000000" pitchFamily="2" charset="0"/>
              </a:defRPr>
            </a:lvl1pPr>
          </a:lstStyle>
          <a:p>
            <a:pPr marL="0" lvl="0" indent="0">
              <a:buNone/>
            </a:pPr>
            <a:r>
              <a:rPr lang="es-ES" sz="3200" noProof="0"/>
              <a:t>Haga clic para modificar los estilos de texto del patrón</a:t>
            </a:r>
          </a:p>
          <a:p>
            <a:pPr marL="0" lvl="1" indent="0">
              <a:buNone/>
            </a:pPr>
            <a:r>
              <a:rPr lang="es-ES" sz="3200" noProof="0"/>
              <a:t>Segundo nivel</a:t>
            </a:r>
          </a:p>
          <a:p>
            <a:pPr marL="0" lvl="2" indent="0">
              <a:buNone/>
            </a:pPr>
            <a:r>
              <a:rPr lang="es-ES" sz="3200" noProof="0"/>
              <a:t>Tercer nivel</a:t>
            </a:r>
          </a:p>
          <a:p>
            <a:pPr marL="0" lvl="3" indent="0">
              <a:buNone/>
            </a:pPr>
            <a:r>
              <a:rPr lang="es-ES" sz="3200" noProof="0"/>
              <a:t>Cuarto nivel</a:t>
            </a:r>
          </a:p>
          <a:p>
            <a:pPr marL="0" lvl="4" indent="0">
              <a:buNone/>
            </a:pPr>
            <a:r>
              <a:rPr lang="es-ES" sz="3200" noProof="0"/>
              <a:t>Quinto nivel</a:t>
            </a:r>
            <a:endParaRPr lang="en-GB" sz="3200" noProof="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D6FD645-A186-4345-8B4F-358014F985D4}"/>
              </a:ext>
            </a:extLst>
          </p:cNvPr>
          <p:cNvSpPr/>
          <p:nvPr userDrawn="1"/>
        </p:nvSpPr>
        <p:spPr>
          <a:xfrm>
            <a:off x="3" y="1022468"/>
            <a:ext cx="4067695" cy="116423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8B91BB0-5B68-40FB-8D3F-549B2AC752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10339224" y="314787"/>
            <a:ext cx="1014576" cy="67237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636DD22C-1B61-42DB-926A-DEBC3F91588B}"/>
              </a:ext>
            </a:extLst>
          </p:cNvPr>
          <p:cNvSpPr/>
          <p:nvPr userDrawn="1"/>
        </p:nvSpPr>
        <p:spPr>
          <a:xfrm>
            <a:off x="4067698" y="1022220"/>
            <a:ext cx="4067695" cy="1164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F24B4B2-87AC-4D26-8195-779737D1DA4F}"/>
              </a:ext>
            </a:extLst>
          </p:cNvPr>
          <p:cNvSpPr/>
          <p:nvPr userDrawn="1"/>
        </p:nvSpPr>
        <p:spPr>
          <a:xfrm>
            <a:off x="8135393" y="1022217"/>
            <a:ext cx="4067695" cy="116628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5B213362-6AFE-4CD4-8DBC-C205877B19A8}"/>
              </a:ext>
            </a:extLst>
          </p:cNvPr>
          <p:cNvSpPr/>
          <p:nvPr userDrawn="1"/>
        </p:nvSpPr>
        <p:spPr>
          <a:xfrm>
            <a:off x="3" y="6791746"/>
            <a:ext cx="4067695" cy="66502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9ABCD81-CBE0-46AC-8603-19BE99B15CE1}"/>
              </a:ext>
            </a:extLst>
          </p:cNvPr>
          <p:cNvSpPr/>
          <p:nvPr userDrawn="1"/>
        </p:nvSpPr>
        <p:spPr>
          <a:xfrm>
            <a:off x="4067698" y="6791498"/>
            <a:ext cx="4067695" cy="665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8B127F-D389-4305-B2AF-172E20214F01}"/>
              </a:ext>
            </a:extLst>
          </p:cNvPr>
          <p:cNvSpPr/>
          <p:nvPr userDrawn="1"/>
        </p:nvSpPr>
        <p:spPr>
          <a:xfrm>
            <a:off x="8135393" y="6791588"/>
            <a:ext cx="4067695" cy="66619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1770688E-CCF3-420D-A9BF-4979E029D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65684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ca-ES" sz="3600" b="1">
                <a:latin typeface="Montserrat SemiBold" panose="00000700000000000000" pitchFamily="2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00388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129BA6FE-2C06-463B-97FE-2F7091A18807}"/>
              </a:ext>
            </a:extLst>
          </p:cNvPr>
          <p:cNvSpPr/>
          <p:nvPr userDrawn="1"/>
        </p:nvSpPr>
        <p:spPr>
          <a:xfrm>
            <a:off x="4" y="1330038"/>
            <a:ext cx="12191997" cy="5243485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59DE43BA-B627-433B-8FBE-3AE8356025D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pPr lvl="0"/>
            <a:r>
              <a:rPr lang="es-ES" sz="1800" noProof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6784419-B35E-44D0-81AC-8B0A160C4733}"/>
              </a:ext>
            </a:extLst>
          </p:cNvPr>
          <p:cNvSpPr/>
          <p:nvPr userDrawn="1"/>
        </p:nvSpPr>
        <p:spPr>
          <a:xfrm>
            <a:off x="3" y="1022468"/>
            <a:ext cx="4067695" cy="116423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A54960B-8B3C-4E3A-B4E7-C2928C1D89BE}"/>
              </a:ext>
            </a:extLst>
          </p:cNvPr>
          <p:cNvSpPr/>
          <p:nvPr userDrawn="1"/>
        </p:nvSpPr>
        <p:spPr>
          <a:xfrm>
            <a:off x="4067698" y="1022220"/>
            <a:ext cx="4067695" cy="1164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4CF4DEC-8C57-494C-A1CA-0E512D8E58FA}"/>
              </a:ext>
            </a:extLst>
          </p:cNvPr>
          <p:cNvSpPr/>
          <p:nvPr userDrawn="1"/>
        </p:nvSpPr>
        <p:spPr>
          <a:xfrm>
            <a:off x="8135393" y="1022217"/>
            <a:ext cx="4067695" cy="116628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FD59D9B-66D0-4F15-A726-F10681DFD8CA}"/>
              </a:ext>
            </a:extLst>
          </p:cNvPr>
          <p:cNvSpPr/>
          <p:nvPr userDrawn="1"/>
        </p:nvSpPr>
        <p:spPr>
          <a:xfrm>
            <a:off x="3" y="6791746"/>
            <a:ext cx="4067695" cy="66502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7740AD9-F06E-4DAE-A382-046E098F1655}"/>
              </a:ext>
            </a:extLst>
          </p:cNvPr>
          <p:cNvSpPr/>
          <p:nvPr userDrawn="1"/>
        </p:nvSpPr>
        <p:spPr>
          <a:xfrm>
            <a:off x="4067698" y="6791498"/>
            <a:ext cx="4067695" cy="665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45005A7-13D2-469A-B5AA-37A3BA2F76DA}"/>
              </a:ext>
            </a:extLst>
          </p:cNvPr>
          <p:cNvSpPr/>
          <p:nvPr userDrawn="1"/>
        </p:nvSpPr>
        <p:spPr>
          <a:xfrm>
            <a:off x="8135393" y="6791588"/>
            <a:ext cx="4067695" cy="66619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72E68AA-570B-4846-8030-C55754D89D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10339224" y="314787"/>
            <a:ext cx="1014576" cy="67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F64F0814-849B-4649-8C92-BB73FF11EC89}"/>
              </a:ext>
            </a:extLst>
          </p:cNvPr>
          <p:cNvSpPr/>
          <p:nvPr userDrawn="1"/>
        </p:nvSpPr>
        <p:spPr>
          <a:xfrm>
            <a:off x="-1" y="3"/>
            <a:ext cx="12192001" cy="4405745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E582B9C9-4CBC-49FE-91D7-7469B8A1CF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" y="926683"/>
            <a:ext cx="12192000" cy="1101793"/>
          </a:xfrm>
        </p:spPr>
        <p:txBody>
          <a:bodyPr>
            <a:normAutofit fontScale="90000"/>
          </a:bodyPr>
          <a:lstStyle>
            <a:lvl1pPr algn="ctr">
              <a:defRPr>
                <a:latin typeface="Montserrat SemiBold" panose="00000700000000000000" pitchFamily="2" charset="0"/>
              </a:defRPr>
            </a:lvl1pPr>
          </a:lstStyle>
          <a:p>
            <a:r>
              <a:rPr lang="en-GB" sz="40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br>
              <a:rPr lang="en-GB" sz="40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your attention!</a:t>
            </a:r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48FE745D-DB9E-4EFD-BFFC-DAB006213D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2171369"/>
            <a:ext cx="12192000" cy="83412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us at </a:t>
            </a:r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www.clearfarm.eu</a:t>
            </a:r>
            <a:endParaRPr lang="en-GB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a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88AD975F-3DC9-4B11-81B4-841BFD5CA8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1518459" y="4696690"/>
            <a:ext cx="2571404" cy="170411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859389F1-DFAD-4B25-906E-23F2018BB233}"/>
              </a:ext>
            </a:extLst>
          </p:cNvPr>
          <p:cNvGrpSpPr/>
          <p:nvPr userDrawn="1"/>
        </p:nvGrpSpPr>
        <p:grpSpPr>
          <a:xfrm>
            <a:off x="5860091" y="6045062"/>
            <a:ext cx="5419877" cy="355738"/>
            <a:chOff x="4395067" y="6011810"/>
            <a:chExt cx="4064908" cy="355738"/>
          </a:xfrm>
        </p:grpSpPr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9EAE2243-0F8C-43AB-91F5-A9AEA9B1EC01}"/>
                </a:ext>
              </a:extLst>
            </p:cNvPr>
            <p:cNvSpPr/>
            <p:nvPr userDrawn="1"/>
          </p:nvSpPr>
          <p:spPr>
            <a:xfrm>
              <a:off x="4856091" y="6011810"/>
              <a:ext cx="3603884" cy="355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European Union’s Horizon 2020 research and innovation programme under grant agreement No. 862919</a:t>
              </a:r>
              <a:endParaRPr lang="ca-ES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1" name="Imagen 20" descr="Resultat d'imatges de eu logo">
              <a:extLst>
                <a:ext uri="{FF2B5EF4-FFF2-40B4-BE49-F238E27FC236}">
                  <a16:creationId xmlns:a16="http://schemas.microsoft.com/office/drawing/2014/main" id="{D3A71BAF-97D7-4E43-9C6D-781113B8D231}"/>
                </a:ext>
              </a:extLst>
            </p:cNvPr>
            <p:cNvPicPr/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067" y="6011810"/>
              <a:ext cx="481821" cy="3212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64FE9163-26F7-48CB-BA5B-31FAD0EE94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582" y="2925698"/>
            <a:ext cx="890284" cy="66771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429142F3-26E0-49E8-B918-C8A1FD0774A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459" y="2925695"/>
            <a:ext cx="883648" cy="662736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5425A57-7E73-45D3-BFD7-A88DBF934FC4}"/>
              </a:ext>
            </a:extLst>
          </p:cNvPr>
          <p:cNvSpPr txBox="1"/>
          <p:nvPr userDrawn="1"/>
        </p:nvSpPr>
        <p:spPr>
          <a:xfrm>
            <a:off x="3625512" y="3619490"/>
            <a:ext cx="1994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ClearFarmEU</a:t>
            </a:r>
            <a:endParaRPr lang="ca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05BDF43-53F9-49C8-A863-EE8BD2236451}"/>
              </a:ext>
            </a:extLst>
          </p:cNvPr>
          <p:cNvSpPr txBox="1"/>
          <p:nvPr userDrawn="1"/>
        </p:nvSpPr>
        <p:spPr>
          <a:xfrm>
            <a:off x="7046677" y="3619490"/>
            <a:ext cx="1399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ClearFarm</a:t>
            </a:r>
            <a:endParaRPr lang="ca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20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94963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7710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382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6942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9619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DDF6-C1C7-4CB6-9BE7-5F7FBDE176AC}" type="datetimeFigureOut">
              <a:rPr lang="ca-ES" smtClean="0"/>
              <a:t>15/10/2024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628C-EE62-49BE-9713-6FB476B72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5494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56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7" r:id="rId13"/>
    <p:sldLayoutId id="2147483758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png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9.jpeg"/><Relationship Id="rId7" Type="http://schemas.openxmlformats.org/officeDocument/2006/relationships/image" Target="../media/image6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1.jpeg"/><Relationship Id="rId5" Type="http://schemas.openxmlformats.org/officeDocument/2006/relationships/image" Target="../media/image53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clearfarm.e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17" Type="http://schemas.openxmlformats.org/officeDocument/2006/relationships/image" Target="../media/image35.svg"/><Relationship Id="rId2" Type="http://schemas.openxmlformats.org/officeDocument/2006/relationships/image" Target="../media/image2.jpe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Relationship Id="rId14" Type="http://schemas.openxmlformats.org/officeDocument/2006/relationships/image" Target="../media/image3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5375B67-9B0F-4640-B224-E86C6F92E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9830" y="2100953"/>
            <a:ext cx="8269357" cy="2114916"/>
          </a:xfrm>
        </p:spPr>
        <p:txBody>
          <a:bodyPr>
            <a:normAutofit/>
          </a:bodyPr>
          <a:lstStyle/>
          <a:p>
            <a:r>
              <a:rPr lang="en-GB" b="1" dirty="0"/>
              <a:t>The ClearFarm project</a:t>
            </a:r>
            <a:endParaRPr lang="ca-ES" dirty="0"/>
          </a:p>
        </p:txBody>
      </p:sp>
      <p:sp>
        <p:nvSpPr>
          <p:cNvPr id="11" name="Rectángulo 10"/>
          <p:cNvSpPr/>
          <p:nvPr/>
        </p:nvSpPr>
        <p:spPr>
          <a:xfrm>
            <a:off x="2550622" y="6263283"/>
            <a:ext cx="3603884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European Union’s Horizon 2020 research and innovation programme under grant agreement No. 862919</a:t>
            </a:r>
            <a:endParaRPr lang="ca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 descr="Resultat d'imatges de eu 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18" y="6263283"/>
            <a:ext cx="481821" cy="3212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728EE204-CB78-4D87-9336-CA5C2AF9043F}"/>
              </a:ext>
            </a:extLst>
          </p:cNvPr>
          <p:cNvSpPr txBox="1">
            <a:spLocks/>
          </p:cNvSpPr>
          <p:nvPr/>
        </p:nvSpPr>
        <p:spPr>
          <a:xfrm>
            <a:off x="5163552" y="5691263"/>
            <a:ext cx="5504451" cy="369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CDG on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Organic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Farming,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Brussels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E9EEA97-E425-4375-A2DF-5E9DC1BD167C}"/>
              </a:ext>
            </a:extLst>
          </p:cNvPr>
          <p:cNvSpPr txBox="1"/>
          <p:nvPr/>
        </p:nvSpPr>
        <p:spPr>
          <a:xfrm>
            <a:off x="2667000" y="4446189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Montserrat" panose="00000500000000000000" pitchFamily="2" charset="0"/>
              </a:rPr>
              <a:t>ClearFarm </a:t>
            </a:r>
            <a:r>
              <a:rPr lang="es-ES" sz="2000" dirty="0" err="1">
                <a:solidFill>
                  <a:schemeClr val="bg1"/>
                </a:solidFill>
                <a:latin typeface="Montserrat" panose="00000500000000000000" pitchFamily="2" charset="0"/>
              </a:rPr>
              <a:t>Consortium</a:t>
            </a:r>
            <a:endParaRPr lang="es-ES" sz="20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DFA92F-B9B0-31B7-F544-CE2DF141342B}"/>
              </a:ext>
            </a:extLst>
          </p:cNvPr>
          <p:cNvSpPr/>
          <p:nvPr/>
        </p:nvSpPr>
        <p:spPr>
          <a:xfrm>
            <a:off x="519953" y="53539"/>
            <a:ext cx="2608729" cy="1817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713955" y="111331"/>
            <a:ext cx="1978639" cy="17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93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ca-E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ClearFarm output</a:t>
            </a: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73C5E00E-1B2D-F797-0D2B-5232D4DF9FD3}"/>
              </a:ext>
            </a:extLst>
          </p:cNvPr>
          <p:cNvSpPr txBox="1"/>
          <p:nvPr/>
        </p:nvSpPr>
        <p:spPr>
          <a:xfrm>
            <a:off x="3049389" y="1809659"/>
            <a:ext cx="4847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b="1" dirty="0">
                <a:latin typeface="Montserrat" pitchFamily="2" charset="0"/>
              </a:rPr>
              <a:t>Environmental Impact &amp; Sustainability</a:t>
            </a:r>
          </a:p>
        </p:txBody>
      </p:sp>
      <p:grpSp>
        <p:nvGrpSpPr>
          <p:cNvPr id="9" name="Agrupa 8">
            <a:extLst>
              <a:ext uri="{FF2B5EF4-FFF2-40B4-BE49-F238E27FC236}">
                <a16:creationId xmlns:a16="http://schemas.microsoft.com/office/drawing/2014/main" id="{386DD1A2-4931-772F-3EA7-1E174E32A0D0}"/>
              </a:ext>
            </a:extLst>
          </p:cNvPr>
          <p:cNvGrpSpPr>
            <a:grpSpLocks noChangeAspect="1"/>
          </p:cNvGrpSpPr>
          <p:nvPr/>
        </p:nvGrpSpPr>
        <p:grpSpPr>
          <a:xfrm>
            <a:off x="1407043" y="2390659"/>
            <a:ext cx="9377914" cy="3525587"/>
            <a:chOff x="4134275" y="3215649"/>
            <a:chExt cx="7801099" cy="2932790"/>
          </a:xfrm>
        </p:grpSpPr>
        <p:pic>
          <p:nvPicPr>
            <p:cNvPr id="13" name="Picture 19" descr="A screenshot of a graph&#10;&#10;Description automatically generated">
              <a:extLst>
                <a:ext uri="{FF2B5EF4-FFF2-40B4-BE49-F238E27FC236}">
                  <a16:creationId xmlns:a16="http://schemas.microsoft.com/office/drawing/2014/main" id="{A2645E62-889F-F936-52D2-65796F439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275" y="3215649"/>
              <a:ext cx="3479163" cy="2891442"/>
            </a:xfrm>
            <a:prstGeom prst="rect">
              <a:avLst/>
            </a:prstGeom>
          </p:spPr>
        </p:pic>
        <p:pic>
          <p:nvPicPr>
            <p:cNvPr id="14" name="Picture 22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9544B00-4DC4-442F-9F2D-23896503E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1196" y="3215649"/>
              <a:ext cx="4014178" cy="2932790"/>
            </a:xfrm>
            <a:prstGeom prst="rect">
              <a:avLst/>
            </a:prstGeom>
          </p:spPr>
        </p:pic>
      </p:grpSp>
      <p:sp>
        <p:nvSpPr>
          <p:cNvPr id="15" name="Rectángulo 3">
            <a:extLst>
              <a:ext uri="{FF2B5EF4-FFF2-40B4-BE49-F238E27FC236}">
                <a16:creationId xmlns:a16="http://schemas.microsoft.com/office/drawing/2014/main" id="{4C39D48A-E238-16C5-509C-10BDF7D27CF3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3" name="Rectángulo 5">
            <a:extLst>
              <a:ext uri="{FF2B5EF4-FFF2-40B4-BE49-F238E27FC236}">
                <a16:creationId xmlns:a16="http://schemas.microsoft.com/office/drawing/2014/main" id="{83C8C655-9DA7-A985-3CA4-3C91613CFF34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4" name="Rectángulo 6">
            <a:extLst>
              <a:ext uri="{FF2B5EF4-FFF2-40B4-BE49-F238E27FC236}">
                <a16:creationId xmlns:a16="http://schemas.microsoft.com/office/drawing/2014/main" id="{F09C869C-0650-6485-4079-E557F33B5F40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5" name="Rectángulo 3">
            <a:extLst>
              <a:ext uri="{FF2B5EF4-FFF2-40B4-BE49-F238E27FC236}">
                <a16:creationId xmlns:a16="http://schemas.microsoft.com/office/drawing/2014/main" id="{26C1E8E1-E335-1288-5FEB-FC8747D5CE91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6" name="Rectángulo 5">
            <a:extLst>
              <a:ext uri="{FF2B5EF4-FFF2-40B4-BE49-F238E27FC236}">
                <a16:creationId xmlns:a16="http://schemas.microsoft.com/office/drawing/2014/main" id="{E2CBC531-A05C-601A-AFCB-2FA36F180983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7" name="Rectángulo 6">
            <a:extLst>
              <a:ext uri="{FF2B5EF4-FFF2-40B4-BE49-F238E27FC236}">
                <a16:creationId xmlns:a16="http://schemas.microsoft.com/office/drawing/2014/main" id="{78DBB12E-911F-410B-B816-A3F72587D1B4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38" name="Picture 16">
            <a:extLst>
              <a:ext uri="{FF2B5EF4-FFF2-40B4-BE49-F238E27FC236}">
                <a16:creationId xmlns:a16="http://schemas.microsoft.com/office/drawing/2014/main" id="{CFB3BE3F-92F9-525D-E047-DF22C19D4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78" y="1498621"/>
            <a:ext cx="1143317" cy="62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999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ca-E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ClearFarm output</a:t>
            </a:r>
          </a:p>
        </p:txBody>
      </p:sp>
      <p:pic>
        <p:nvPicPr>
          <p:cNvPr id="2066" name="Picture 18">
            <a:extLst>
              <a:ext uri="{FF2B5EF4-FFF2-40B4-BE49-F238E27FC236}">
                <a16:creationId xmlns:a16="http://schemas.microsoft.com/office/drawing/2014/main" id="{AF14CB44-873F-2BE1-82A1-3266A067C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73" y="1519871"/>
            <a:ext cx="847997" cy="7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2AACAE7-4B81-F5DF-9222-01D94F214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029" y="2050495"/>
            <a:ext cx="2142199" cy="436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tge 1">
            <a:extLst>
              <a:ext uri="{FF2B5EF4-FFF2-40B4-BE49-F238E27FC236}">
                <a16:creationId xmlns:a16="http://schemas.microsoft.com/office/drawing/2014/main" id="{2AC15563-D8BD-5BB3-9C27-9D9CD82756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580" y="1989612"/>
            <a:ext cx="1005060" cy="1005060"/>
          </a:xfrm>
          <a:prstGeom prst="rect">
            <a:avLst/>
          </a:prstGeom>
        </p:spPr>
      </p:pic>
      <p:grpSp>
        <p:nvGrpSpPr>
          <p:cNvPr id="3" name="Gràfic 24" descr="Cow outline">
            <a:extLst>
              <a:ext uri="{FF2B5EF4-FFF2-40B4-BE49-F238E27FC236}">
                <a16:creationId xmlns:a16="http://schemas.microsoft.com/office/drawing/2014/main" id="{855AC4ED-E41A-1911-0CB5-D5627DCC5A89}"/>
              </a:ext>
            </a:extLst>
          </p:cNvPr>
          <p:cNvGrpSpPr/>
          <p:nvPr/>
        </p:nvGrpSpPr>
        <p:grpSpPr>
          <a:xfrm>
            <a:off x="5002978" y="1512470"/>
            <a:ext cx="1056588" cy="726482"/>
            <a:chOff x="3501019" y="1680663"/>
            <a:chExt cx="1056588" cy="726482"/>
          </a:xfrm>
          <a:solidFill>
            <a:srgbClr val="000000"/>
          </a:solidFill>
        </p:grpSpPr>
        <p:sp>
          <p:nvSpPr>
            <p:cNvPr id="8" name="Forma lliure: forma 7">
              <a:extLst>
                <a:ext uri="{FF2B5EF4-FFF2-40B4-BE49-F238E27FC236}">
                  <a16:creationId xmlns:a16="http://schemas.microsoft.com/office/drawing/2014/main" id="{E85E3461-26C1-8700-1C56-7F215FBD13E2}"/>
                </a:ext>
              </a:extLst>
            </p:cNvPr>
            <p:cNvSpPr/>
            <p:nvPr/>
          </p:nvSpPr>
          <p:spPr>
            <a:xfrm>
              <a:off x="3501019" y="1680663"/>
              <a:ext cx="1056588" cy="726482"/>
            </a:xfrm>
            <a:custGeom>
              <a:avLst/>
              <a:gdLst>
                <a:gd name="connsiteX0" fmla="*/ 142891 w 1056588"/>
                <a:gd name="connsiteY0" fmla="*/ 535930 h 726482"/>
                <a:gd name="connsiteX1" fmla="*/ 130981 w 1056588"/>
                <a:gd name="connsiteY1" fmla="*/ 547839 h 726482"/>
                <a:gd name="connsiteX2" fmla="*/ 130981 w 1056588"/>
                <a:gd name="connsiteY2" fmla="*/ 655025 h 726482"/>
                <a:gd name="connsiteX3" fmla="*/ 134471 w 1056588"/>
                <a:gd name="connsiteY3" fmla="*/ 663434 h 726482"/>
                <a:gd name="connsiteX4" fmla="*/ 144320 w 1056588"/>
                <a:gd name="connsiteY4" fmla="*/ 673295 h 726482"/>
                <a:gd name="connsiteX5" fmla="*/ 154741 w 1056588"/>
                <a:gd name="connsiteY5" fmla="*/ 698531 h 726482"/>
                <a:gd name="connsiteX6" fmla="*/ 154741 w 1056588"/>
                <a:gd name="connsiteY6" fmla="*/ 702664 h 726482"/>
                <a:gd name="connsiteX7" fmla="*/ 100159 w 1056588"/>
                <a:gd name="connsiteY7" fmla="*/ 702664 h 726482"/>
                <a:gd name="connsiteX8" fmla="*/ 83343 w 1056588"/>
                <a:gd name="connsiteY8" fmla="*/ 685812 h 726482"/>
                <a:gd name="connsiteX9" fmla="*/ 83343 w 1056588"/>
                <a:gd name="connsiteY9" fmla="*/ 202462 h 726482"/>
                <a:gd name="connsiteX10" fmla="*/ 71433 w 1056588"/>
                <a:gd name="connsiteY10" fmla="*/ 190553 h 726482"/>
                <a:gd name="connsiteX11" fmla="*/ 59524 w 1056588"/>
                <a:gd name="connsiteY11" fmla="*/ 202462 h 726482"/>
                <a:gd name="connsiteX12" fmla="*/ 59524 w 1056588"/>
                <a:gd name="connsiteY12" fmla="*/ 690754 h 726482"/>
                <a:gd name="connsiteX13" fmla="*/ 63037 w 1056588"/>
                <a:gd name="connsiteY13" fmla="*/ 699091 h 726482"/>
                <a:gd name="connsiteX14" fmla="*/ 86856 w 1056588"/>
                <a:gd name="connsiteY14" fmla="*/ 722910 h 726482"/>
                <a:gd name="connsiteX15" fmla="*/ 95193 w 1056588"/>
                <a:gd name="connsiteY15" fmla="*/ 726483 h 726482"/>
                <a:gd name="connsiteX16" fmla="*/ 166650 w 1056588"/>
                <a:gd name="connsiteY16" fmla="*/ 726483 h 726482"/>
                <a:gd name="connsiteX17" fmla="*/ 178560 w 1056588"/>
                <a:gd name="connsiteY17" fmla="*/ 714573 h 726482"/>
                <a:gd name="connsiteX18" fmla="*/ 178560 w 1056588"/>
                <a:gd name="connsiteY18" fmla="*/ 698543 h 726482"/>
                <a:gd name="connsiteX19" fmla="*/ 161172 w 1056588"/>
                <a:gd name="connsiteY19" fmla="*/ 656455 h 726482"/>
                <a:gd name="connsiteX20" fmla="*/ 154800 w 1056588"/>
                <a:gd name="connsiteY20" fmla="*/ 650059 h 726482"/>
                <a:gd name="connsiteX21" fmla="*/ 154800 w 1056588"/>
                <a:gd name="connsiteY21" fmla="*/ 559749 h 726482"/>
                <a:gd name="connsiteX22" fmla="*/ 264368 w 1056588"/>
                <a:gd name="connsiteY22" fmla="*/ 559749 h 726482"/>
                <a:gd name="connsiteX23" fmla="*/ 322725 w 1056588"/>
                <a:gd name="connsiteY23" fmla="*/ 512111 h 726482"/>
                <a:gd name="connsiteX24" fmla="*/ 571635 w 1056588"/>
                <a:gd name="connsiteY24" fmla="*/ 512111 h 726482"/>
                <a:gd name="connsiteX25" fmla="*/ 571635 w 1056588"/>
                <a:gd name="connsiteY25" fmla="*/ 690754 h 726482"/>
                <a:gd name="connsiteX26" fmla="*/ 575124 w 1056588"/>
                <a:gd name="connsiteY26" fmla="*/ 699174 h 726482"/>
                <a:gd name="connsiteX27" fmla="*/ 598943 w 1056588"/>
                <a:gd name="connsiteY27" fmla="*/ 722993 h 726482"/>
                <a:gd name="connsiteX28" fmla="*/ 607304 w 1056588"/>
                <a:gd name="connsiteY28" fmla="*/ 726483 h 726482"/>
                <a:gd name="connsiteX29" fmla="*/ 678761 w 1056588"/>
                <a:gd name="connsiteY29" fmla="*/ 726483 h 726482"/>
                <a:gd name="connsiteX30" fmla="*/ 690671 w 1056588"/>
                <a:gd name="connsiteY30" fmla="*/ 714573 h 726482"/>
                <a:gd name="connsiteX31" fmla="*/ 690671 w 1056588"/>
                <a:gd name="connsiteY31" fmla="*/ 698543 h 726482"/>
                <a:gd name="connsiteX32" fmla="*/ 673259 w 1056588"/>
                <a:gd name="connsiteY32" fmla="*/ 656455 h 726482"/>
                <a:gd name="connsiteX33" fmla="*/ 666887 w 1056588"/>
                <a:gd name="connsiteY33" fmla="*/ 650059 h 726482"/>
                <a:gd name="connsiteX34" fmla="*/ 666887 w 1056588"/>
                <a:gd name="connsiteY34" fmla="*/ 512111 h 726482"/>
                <a:gd name="connsiteX35" fmla="*/ 714525 w 1056588"/>
                <a:gd name="connsiteY35" fmla="*/ 512111 h 726482"/>
                <a:gd name="connsiteX36" fmla="*/ 714525 w 1056588"/>
                <a:gd name="connsiteY36" fmla="*/ 655025 h 726482"/>
                <a:gd name="connsiteX37" fmla="*/ 718015 w 1056588"/>
                <a:gd name="connsiteY37" fmla="*/ 663445 h 726482"/>
                <a:gd name="connsiteX38" fmla="*/ 727864 w 1056588"/>
                <a:gd name="connsiteY38" fmla="*/ 673319 h 726482"/>
                <a:gd name="connsiteX39" fmla="*/ 738309 w 1056588"/>
                <a:gd name="connsiteY39" fmla="*/ 698531 h 726482"/>
                <a:gd name="connsiteX40" fmla="*/ 738309 w 1056588"/>
                <a:gd name="connsiteY40" fmla="*/ 702664 h 726482"/>
                <a:gd name="connsiteX41" fmla="*/ 714490 w 1056588"/>
                <a:gd name="connsiteY41" fmla="*/ 702664 h 726482"/>
                <a:gd name="connsiteX42" fmla="*/ 702580 w 1056588"/>
                <a:gd name="connsiteY42" fmla="*/ 714573 h 726482"/>
                <a:gd name="connsiteX43" fmla="*/ 714490 w 1056588"/>
                <a:gd name="connsiteY43" fmla="*/ 726483 h 726482"/>
                <a:gd name="connsiteX44" fmla="*/ 750218 w 1056588"/>
                <a:gd name="connsiteY44" fmla="*/ 726483 h 726482"/>
                <a:gd name="connsiteX45" fmla="*/ 762128 w 1056588"/>
                <a:gd name="connsiteY45" fmla="*/ 714573 h 726482"/>
                <a:gd name="connsiteX46" fmla="*/ 762128 w 1056588"/>
                <a:gd name="connsiteY46" fmla="*/ 698519 h 726482"/>
                <a:gd name="connsiteX47" fmla="*/ 744728 w 1056588"/>
                <a:gd name="connsiteY47" fmla="*/ 656455 h 726482"/>
                <a:gd name="connsiteX48" fmla="*/ 738345 w 1056588"/>
                <a:gd name="connsiteY48" fmla="*/ 650071 h 726482"/>
                <a:gd name="connsiteX49" fmla="*/ 738345 w 1056588"/>
                <a:gd name="connsiteY49" fmla="*/ 512111 h 726482"/>
                <a:gd name="connsiteX50" fmla="*/ 743871 w 1056588"/>
                <a:gd name="connsiteY50" fmla="*/ 511718 h 726482"/>
                <a:gd name="connsiteX51" fmla="*/ 824236 w 1056588"/>
                <a:gd name="connsiteY51" fmla="*/ 406116 h 726482"/>
                <a:gd name="connsiteX52" fmla="*/ 895694 w 1056588"/>
                <a:gd name="connsiteY52" fmla="*/ 310839 h 726482"/>
                <a:gd name="connsiteX53" fmla="*/ 978060 w 1056588"/>
                <a:gd name="connsiteY53" fmla="*/ 335540 h 726482"/>
                <a:gd name="connsiteX54" fmla="*/ 1024769 w 1056588"/>
                <a:gd name="connsiteY54" fmla="*/ 323321 h 726482"/>
                <a:gd name="connsiteX55" fmla="*/ 1049779 w 1056588"/>
                <a:gd name="connsiteY55" fmla="*/ 285281 h 726482"/>
                <a:gd name="connsiteX56" fmla="*/ 1047731 w 1056588"/>
                <a:gd name="connsiteY56" fmla="*/ 240025 h 726482"/>
                <a:gd name="connsiteX57" fmla="*/ 951264 w 1056588"/>
                <a:gd name="connsiteY57" fmla="*/ 126825 h 726482"/>
                <a:gd name="connsiteX58" fmla="*/ 909664 w 1056588"/>
                <a:gd name="connsiteY58" fmla="*/ 94848 h 726482"/>
                <a:gd name="connsiteX59" fmla="*/ 964662 w 1056588"/>
                <a:gd name="connsiteY59" fmla="*/ 35729 h 726482"/>
                <a:gd name="connsiteX60" fmla="*/ 964662 w 1056588"/>
                <a:gd name="connsiteY60" fmla="*/ 11910 h 726482"/>
                <a:gd name="connsiteX61" fmla="*/ 952752 w 1056588"/>
                <a:gd name="connsiteY61" fmla="*/ 0 h 726482"/>
                <a:gd name="connsiteX62" fmla="*/ 940843 w 1056588"/>
                <a:gd name="connsiteY62" fmla="*/ 11910 h 726482"/>
                <a:gd name="connsiteX63" fmla="*/ 940843 w 1056588"/>
                <a:gd name="connsiteY63" fmla="*/ 35729 h 726482"/>
                <a:gd name="connsiteX64" fmla="*/ 905114 w 1056588"/>
                <a:gd name="connsiteY64" fmla="*/ 71457 h 726482"/>
                <a:gd name="connsiteX65" fmla="*/ 833657 w 1056588"/>
                <a:gd name="connsiteY65" fmla="*/ 71457 h 726482"/>
                <a:gd name="connsiteX66" fmla="*/ 797928 w 1056588"/>
                <a:gd name="connsiteY66" fmla="*/ 35729 h 726482"/>
                <a:gd name="connsiteX67" fmla="*/ 797928 w 1056588"/>
                <a:gd name="connsiteY67" fmla="*/ 11910 h 726482"/>
                <a:gd name="connsiteX68" fmla="*/ 786019 w 1056588"/>
                <a:gd name="connsiteY68" fmla="*/ 0 h 726482"/>
                <a:gd name="connsiteX69" fmla="*/ 774109 w 1056588"/>
                <a:gd name="connsiteY69" fmla="*/ 11910 h 726482"/>
                <a:gd name="connsiteX70" fmla="*/ 774109 w 1056588"/>
                <a:gd name="connsiteY70" fmla="*/ 35729 h 726482"/>
                <a:gd name="connsiteX71" fmla="*/ 796868 w 1056588"/>
                <a:gd name="connsiteY71" fmla="*/ 82176 h 726482"/>
                <a:gd name="connsiteX72" fmla="*/ 121477 w 1056588"/>
                <a:gd name="connsiteY72" fmla="*/ 82176 h 726482"/>
                <a:gd name="connsiteX73" fmla="*/ 59587 w 1056588"/>
                <a:gd name="connsiteY73" fmla="*/ 138837 h 726482"/>
                <a:gd name="connsiteX74" fmla="*/ 59548 w 1056588"/>
                <a:gd name="connsiteY74" fmla="*/ 142915 h 726482"/>
                <a:gd name="connsiteX75" fmla="*/ 59548 w 1056588"/>
                <a:gd name="connsiteY75" fmla="*/ 142915 h 726482"/>
                <a:gd name="connsiteX76" fmla="*/ 0 w 1056588"/>
                <a:gd name="connsiteY76" fmla="*/ 202462 h 726482"/>
                <a:gd name="connsiteX77" fmla="*/ 0 w 1056588"/>
                <a:gd name="connsiteY77" fmla="*/ 464473 h 726482"/>
                <a:gd name="connsiteX78" fmla="*/ 11910 w 1056588"/>
                <a:gd name="connsiteY78" fmla="*/ 476382 h 726482"/>
                <a:gd name="connsiteX79" fmla="*/ 23819 w 1056588"/>
                <a:gd name="connsiteY79" fmla="*/ 464473 h 726482"/>
                <a:gd name="connsiteX80" fmla="*/ 23819 w 1056588"/>
                <a:gd name="connsiteY80" fmla="*/ 202462 h 726482"/>
                <a:gd name="connsiteX81" fmla="*/ 59548 w 1056588"/>
                <a:gd name="connsiteY81" fmla="*/ 166734 h 726482"/>
                <a:gd name="connsiteX82" fmla="*/ 71457 w 1056588"/>
                <a:gd name="connsiteY82" fmla="*/ 166734 h 726482"/>
                <a:gd name="connsiteX83" fmla="*/ 83367 w 1056588"/>
                <a:gd name="connsiteY83" fmla="*/ 154824 h 726482"/>
                <a:gd name="connsiteX84" fmla="*/ 83367 w 1056588"/>
                <a:gd name="connsiteY84" fmla="*/ 154824 h 726482"/>
                <a:gd name="connsiteX85" fmla="*/ 83367 w 1056588"/>
                <a:gd name="connsiteY85" fmla="*/ 142915 h 726482"/>
                <a:gd name="connsiteX86" fmla="*/ 118227 w 1056588"/>
                <a:gd name="connsiteY86" fmla="*/ 105944 h 726482"/>
                <a:gd name="connsiteX87" fmla="*/ 121477 w 1056588"/>
                <a:gd name="connsiteY87" fmla="*/ 105995 h 726482"/>
                <a:gd name="connsiteX88" fmla="*/ 854510 w 1056588"/>
                <a:gd name="connsiteY88" fmla="*/ 105995 h 726482"/>
                <a:gd name="connsiteX89" fmla="*/ 933054 w 1056588"/>
                <a:gd name="connsiteY89" fmla="*/ 142248 h 726482"/>
                <a:gd name="connsiteX90" fmla="*/ 1029593 w 1056588"/>
                <a:gd name="connsiteY90" fmla="*/ 255472 h 726482"/>
                <a:gd name="connsiteX91" fmla="*/ 1029879 w 1056588"/>
                <a:gd name="connsiteY91" fmla="*/ 272145 h 726482"/>
                <a:gd name="connsiteX92" fmla="*/ 1004869 w 1056588"/>
                <a:gd name="connsiteY92" fmla="*/ 310184 h 726482"/>
                <a:gd name="connsiteX93" fmla="*/ 989386 w 1056588"/>
                <a:gd name="connsiteY93" fmla="*/ 314603 h 726482"/>
                <a:gd name="connsiteX94" fmla="*/ 895706 w 1056588"/>
                <a:gd name="connsiteY94" fmla="*/ 287020 h 726482"/>
                <a:gd name="connsiteX95" fmla="*/ 800429 w 1056588"/>
                <a:gd name="connsiteY95" fmla="*/ 406116 h 726482"/>
                <a:gd name="connsiteX96" fmla="*/ 750635 w 1056588"/>
                <a:gd name="connsiteY96" fmla="*/ 484004 h 726482"/>
                <a:gd name="connsiteX97" fmla="*/ 730711 w 1056588"/>
                <a:gd name="connsiteY97" fmla="*/ 488292 h 726482"/>
                <a:gd name="connsiteX98" fmla="*/ 655561 w 1056588"/>
                <a:gd name="connsiteY98" fmla="*/ 488292 h 726482"/>
                <a:gd name="connsiteX99" fmla="*/ 643104 w 1056588"/>
                <a:gd name="connsiteY99" fmla="*/ 500094 h 726482"/>
                <a:gd name="connsiteX100" fmla="*/ 643104 w 1056588"/>
                <a:gd name="connsiteY100" fmla="*/ 655025 h 726482"/>
                <a:gd name="connsiteX101" fmla="*/ 646582 w 1056588"/>
                <a:gd name="connsiteY101" fmla="*/ 663434 h 726482"/>
                <a:gd name="connsiteX102" fmla="*/ 656431 w 1056588"/>
                <a:gd name="connsiteY102" fmla="*/ 673295 h 726482"/>
                <a:gd name="connsiteX103" fmla="*/ 666852 w 1056588"/>
                <a:gd name="connsiteY103" fmla="*/ 698531 h 726482"/>
                <a:gd name="connsiteX104" fmla="*/ 666852 w 1056588"/>
                <a:gd name="connsiteY104" fmla="*/ 702664 h 726482"/>
                <a:gd name="connsiteX105" fmla="*/ 612270 w 1056588"/>
                <a:gd name="connsiteY105" fmla="*/ 702664 h 726482"/>
                <a:gd name="connsiteX106" fmla="*/ 595454 w 1056588"/>
                <a:gd name="connsiteY106" fmla="*/ 685812 h 726482"/>
                <a:gd name="connsiteX107" fmla="*/ 595454 w 1056588"/>
                <a:gd name="connsiteY107" fmla="*/ 500308 h 726482"/>
                <a:gd name="connsiteX108" fmla="*/ 583544 w 1056588"/>
                <a:gd name="connsiteY108" fmla="*/ 488304 h 726482"/>
                <a:gd name="connsiteX109" fmla="*/ 300156 w 1056588"/>
                <a:gd name="connsiteY109" fmla="*/ 488304 h 726482"/>
                <a:gd name="connsiteX110" fmla="*/ 300156 w 1056588"/>
                <a:gd name="connsiteY110" fmla="*/ 500213 h 726482"/>
                <a:gd name="connsiteX111" fmla="*/ 264428 w 1056588"/>
                <a:gd name="connsiteY111" fmla="*/ 535942 h 726482"/>
                <a:gd name="connsiteX112" fmla="*/ 142950 w 1056588"/>
                <a:gd name="connsiteY112" fmla="*/ 535942 h 726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056588" h="726482">
                  <a:moveTo>
                    <a:pt x="142891" y="535930"/>
                  </a:moveTo>
                  <a:cubicBezTo>
                    <a:pt x="136313" y="535930"/>
                    <a:pt x="130981" y="541262"/>
                    <a:pt x="130981" y="547839"/>
                  </a:cubicBezTo>
                  <a:lnTo>
                    <a:pt x="130981" y="655025"/>
                  </a:lnTo>
                  <a:cubicBezTo>
                    <a:pt x="130985" y="658179"/>
                    <a:pt x="132240" y="661204"/>
                    <a:pt x="134471" y="663434"/>
                  </a:cubicBezTo>
                  <a:lnTo>
                    <a:pt x="144320" y="673295"/>
                  </a:lnTo>
                  <a:cubicBezTo>
                    <a:pt x="150998" y="679995"/>
                    <a:pt x="154746" y="689071"/>
                    <a:pt x="154741" y="698531"/>
                  </a:cubicBezTo>
                  <a:lnTo>
                    <a:pt x="154741" y="702664"/>
                  </a:lnTo>
                  <a:lnTo>
                    <a:pt x="100159" y="702664"/>
                  </a:lnTo>
                  <a:lnTo>
                    <a:pt x="83343" y="685812"/>
                  </a:lnTo>
                  <a:lnTo>
                    <a:pt x="83343" y="202462"/>
                  </a:lnTo>
                  <a:cubicBezTo>
                    <a:pt x="83343" y="195885"/>
                    <a:pt x="78011" y="190553"/>
                    <a:pt x="71433" y="190553"/>
                  </a:cubicBezTo>
                  <a:cubicBezTo>
                    <a:pt x="64856" y="190553"/>
                    <a:pt x="59524" y="195885"/>
                    <a:pt x="59524" y="202462"/>
                  </a:cubicBezTo>
                  <a:lnTo>
                    <a:pt x="59524" y="690754"/>
                  </a:lnTo>
                  <a:cubicBezTo>
                    <a:pt x="59553" y="693887"/>
                    <a:pt x="60815" y="696882"/>
                    <a:pt x="63037" y="699091"/>
                  </a:cubicBezTo>
                  <a:lnTo>
                    <a:pt x="86856" y="722910"/>
                  </a:lnTo>
                  <a:cubicBezTo>
                    <a:pt x="89055" y="725154"/>
                    <a:pt x="92051" y="726437"/>
                    <a:pt x="95193" y="726483"/>
                  </a:cubicBezTo>
                  <a:lnTo>
                    <a:pt x="166650" y="726483"/>
                  </a:lnTo>
                  <a:cubicBezTo>
                    <a:pt x="173228" y="726483"/>
                    <a:pt x="178560" y="721151"/>
                    <a:pt x="178560" y="714573"/>
                  </a:cubicBezTo>
                  <a:lnTo>
                    <a:pt x="178560" y="698543"/>
                  </a:lnTo>
                  <a:cubicBezTo>
                    <a:pt x="178569" y="682764"/>
                    <a:pt x="172316" y="667626"/>
                    <a:pt x="161172" y="656455"/>
                  </a:cubicBezTo>
                  <a:lnTo>
                    <a:pt x="154800" y="650059"/>
                  </a:lnTo>
                  <a:lnTo>
                    <a:pt x="154800" y="559749"/>
                  </a:lnTo>
                  <a:lnTo>
                    <a:pt x="264368" y="559749"/>
                  </a:lnTo>
                  <a:cubicBezTo>
                    <a:pt x="292656" y="559718"/>
                    <a:pt x="317031" y="539820"/>
                    <a:pt x="322725" y="512111"/>
                  </a:cubicBezTo>
                  <a:lnTo>
                    <a:pt x="571635" y="512111"/>
                  </a:lnTo>
                  <a:lnTo>
                    <a:pt x="571635" y="690754"/>
                  </a:lnTo>
                  <a:cubicBezTo>
                    <a:pt x="571636" y="693912"/>
                    <a:pt x="572891" y="696941"/>
                    <a:pt x="575124" y="699174"/>
                  </a:cubicBezTo>
                  <a:lnTo>
                    <a:pt x="598943" y="722993"/>
                  </a:lnTo>
                  <a:cubicBezTo>
                    <a:pt x="601162" y="725212"/>
                    <a:pt x="604166" y="726466"/>
                    <a:pt x="607304" y="726483"/>
                  </a:cubicBezTo>
                  <a:lnTo>
                    <a:pt x="678761" y="726483"/>
                  </a:lnTo>
                  <a:cubicBezTo>
                    <a:pt x="685339" y="726483"/>
                    <a:pt x="690671" y="721151"/>
                    <a:pt x="690671" y="714573"/>
                  </a:cubicBezTo>
                  <a:lnTo>
                    <a:pt x="690671" y="698543"/>
                  </a:lnTo>
                  <a:cubicBezTo>
                    <a:pt x="690673" y="682760"/>
                    <a:pt x="684411" y="667622"/>
                    <a:pt x="673259" y="656455"/>
                  </a:cubicBezTo>
                  <a:lnTo>
                    <a:pt x="666887" y="650059"/>
                  </a:lnTo>
                  <a:lnTo>
                    <a:pt x="666887" y="512111"/>
                  </a:lnTo>
                  <a:lnTo>
                    <a:pt x="714525" y="512111"/>
                  </a:lnTo>
                  <a:lnTo>
                    <a:pt x="714525" y="655025"/>
                  </a:lnTo>
                  <a:cubicBezTo>
                    <a:pt x="714527" y="658184"/>
                    <a:pt x="715782" y="661212"/>
                    <a:pt x="718015" y="663445"/>
                  </a:cubicBezTo>
                  <a:lnTo>
                    <a:pt x="727864" y="673319"/>
                  </a:lnTo>
                  <a:cubicBezTo>
                    <a:pt x="734544" y="680009"/>
                    <a:pt x="738301" y="689076"/>
                    <a:pt x="738309" y="698531"/>
                  </a:cubicBezTo>
                  <a:lnTo>
                    <a:pt x="738309" y="702664"/>
                  </a:lnTo>
                  <a:lnTo>
                    <a:pt x="714490" y="702664"/>
                  </a:lnTo>
                  <a:cubicBezTo>
                    <a:pt x="707912" y="702664"/>
                    <a:pt x="702580" y="707996"/>
                    <a:pt x="702580" y="714573"/>
                  </a:cubicBezTo>
                  <a:cubicBezTo>
                    <a:pt x="702580" y="721151"/>
                    <a:pt x="707912" y="726483"/>
                    <a:pt x="714490" y="726483"/>
                  </a:cubicBezTo>
                  <a:lnTo>
                    <a:pt x="750218" y="726483"/>
                  </a:lnTo>
                  <a:cubicBezTo>
                    <a:pt x="756796" y="726483"/>
                    <a:pt x="762128" y="721151"/>
                    <a:pt x="762128" y="714573"/>
                  </a:cubicBezTo>
                  <a:lnTo>
                    <a:pt x="762128" y="698519"/>
                  </a:lnTo>
                  <a:cubicBezTo>
                    <a:pt x="762128" y="682746"/>
                    <a:pt x="755870" y="667619"/>
                    <a:pt x="744728" y="656455"/>
                  </a:cubicBezTo>
                  <a:lnTo>
                    <a:pt x="738345" y="650071"/>
                  </a:lnTo>
                  <a:lnTo>
                    <a:pt x="738345" y="512111"/>
                  </a:lnTo>
                  <a:lnTo>
                    <a:pt x="743871" y="511718"/>
                  </a:lnTo>
                  <a:cubicBezTo>
                    <a:pt x="791219" y="498390"/>
                    <a:pt x="824009" y="455305"/>
                    <a:pt x="824236" y="406116"/>
                  </a:cubicBezTo>
                  <a:cubicBezTo>
                    <a:pt x="824236" y="368636"/>
                    <a:pt x="854927" y="310839"/>
                    <a:pt x="895694" y="310839"/>
                  </a:cubicBezTo>
                  <a:cubicBezTo>
                    <a:pt x="924621" y="312972"/>
                    <a:pt x="952732" y="321403"/>
                    <a:pt x="978060" y="335540"/>
                  </a:cubicBezTo>
                  <a:cubicBezTo>
                    <a:pt x="994420" y="344385"/>
                    <a:pt x="1014836" y="339044"/>
                    <a:pt x="1024769" y="323321"/>
                  </a:cubicBezTo>
                  <a:lnTo>
                    <a:pt x="1049779" y="285281"/>
                  </a:lnTo>
                  <a:cubicBezTo>
                    <a:pt x="1059571" y="271516"/>
                    <a:pt x="1058727" y="252849"/>
                    <a:pt x="1047731" y="240025"/>
                  </a:cubicBezTo>
                  <a:lnTo>
                    <a:pt x="951264" y="126825"/>
                  </a:lnTo>
                  <a:cubicBezTo>
                    <a:pt x="939778" y="113381"/>
                    <a:pt x="925608" y="102489"/>
                    <a:pt x="909664" y="94848"/>
                  </a:cubicBezTo>
                  <a:cubicBezTo>
                    <a:pt x="940622" y="92528"/>
                    <a:pt x="964581" y="66773"/>
                    <a:pt x="964662" y="35729"/>
                  </a:cubicBezTo>
                  <a:lnTo>
                    <a:pt x="964662" y="11910"/>
                  </a:lnTo>
                  <a:cubicBezTo>
                    <a:pt x="964662" y="5332"/>
                    <a:pt x="959330" y="0"/>
                    <a:pt x="952752" y="0"/>
                  </a:cubicBezTo>
                  <a:cubicBezTo>
                    <a:pt x="946175" y="0"/>
                    <a:pt x="940843" y="5332"/>
                    <a:pt x="940843" y="11910"/>
                  </a:cubicBezTo>
                  <a:lnTo>
                    <a:pt x="940843" y="35729"/>
                  </a:lnTo>
                  <a:cubicBezTo>
                    <a:pt x="940843" y="55462"/>
                    <a:pt x="924846" y="71457"/>
                    <a:pt x="905114" y="71457"/>
                  </a:cubicBezTo>
                  <a:lnTo>
                    <a:pt x="833657" y="71457"/>
                  </a:lnTo>
                  <a:cubicBezTo>
                    <a:pt x="813924" y="71457"/>
                    <a:pt x="797928" y="55462"/>
                    <a:pt x="797928" y="35729"/>
                  </a:cubicBezTo>
                  <a:lnTo>
                    <a:pt x="797928" y="11910"/>
                  </a:lnTo>
                  <a:cubicBezTo>
                    <a:pt x="797928" y="5332"/>
                    <a:pt x="792596" y="0"/>
                    <a:pt x="786019" y="0"/>
                  </a:cubicBezTo>
                  <a:cubicBezTo>
                    <a:pt x="779441" y="0"/>
                    <a:pt x="774109" y="5332"/>
                    <a:pt x="774109" y="11910"/>
                  </a:cubicBezTo>
                  <a:lnTo>
                    <a:pt x="774109" y="35729"/>
                  </a:lnTo>
                  <a:cubicBezTo>
                    <a:pt x="774178" y="53880"/>
                    <a:pt x="782566" y="70998"/>
                    <a:pt x="796868" y="82176"/>
                  </a:cubicBezTo>
                  <a:lnTo>
                    <a:pt x="121477" y="82176"/>
                  </a:lnTo>
                  <a:cubicBezTo>
                    <a:pt x="88740" y="80732"/>
                    <a:pt x="61031" y="106100"/>
                    <a:pt x="59587" y="138837"/>
                  </a:cubicBezTo>
                  <a:cubicBezTo>
                    <a:pt x="59527" y="140196"/>
                    <a:pt x="59514" y="141556"/>
                    <a:pt x="59548" y="142915"/>
                  </a:cubicBezTo>
                  <a:lnTo>
                    <a:pt x="59548" y="142915"/>
                  </a:lnTo>
                  <a:cubicBezTo>
                    <a:pt x="26674" y="142948"/>
                    <a:pt x="33" y="169588"/>
                    <a:pt x="0" y="202462"/>
                  </a:cubicBezTo>
                  <a:lnTo>
                    <a:pt x="0" y="464473"/>
                  </a:lnTo>
                  <a:cubicBezTo>
                    <a:pt x="0" y="471050"/>
                    <a:pt x="5332" y="476382"/>
                    <a:pt x="11910" y="476382"/>
                  </a:cubicBezTo>
                  <a:cubicBezTo>
                    <a:pt x="18487" y="476382"/>
                    <a:pt x="23819" y="471050"/>
                    <a:pt x="23819" y="464473"/>
                  </a:cubicBezTo>
                  <a:lnTo>
                    <a:pt x="23819" y="202462"/>
                  </a:lnTo>
                  <a:cubicBezTo>
                    <a:pt x="23819" y="182729"/>
                    <a:pt x="39815" y="166734"/>
                    <a:pt x="59548" y="166734"/>
                  </a:cubicBezTo>
                  <a:lnTo>
                    <a:pt x="71457" y="166734"/>
                  </a:lnTo>
                  <a:cubicBezTo>
                    <a:pt x="78035" y="166734"/>
                    <a:pt x="83367" y="161402"/>
                    <a:pt x="83367" y="154824"/>
                  </a:cubicBezTo>
                  <a:lnTo>
                    <a:pt x="83367" y="154824"/>
                  </a:lnTo>
                  <a:lnTo>
                    <a:pt x="83367" y="142915"/>
                  </a:lnTo>
                  <a:cubicBezTo>
                    <a:pt x="82783" y="123079"/>
                    <a:pt x="98391" y="106526"/>
                    <a:pt x="118227" y="105944"/>
                  </a:cubicBezTo>
                  <a:cubicBezTo>
                    <a:pt x="119311" y="105912"/>
                    <a:pt x="120395" y="105928"/>
                    <a:pt x="121477" y="105995"/>
                  </a:cubicBezTo>
                  <a:lnTo>
                    <a:pt x="854510" y="105995"/>
                  </a:lnTo>
                  <a:cubicBezTo>
                    <a:pt x="884738" y="105990"/>
                    <a:pt x="913447" y="119241"/>
                    <a:pt x="933054" y="142248"/>
                  </a:cubicBezTo>
                  <a:lnTo>
                    <a:pt x="1029593" y="255472"/>
                  </a:lnTo>
                  <a:cubicBezTo>
                    <a:pt x="1033669" y="260244"/>
                    <a:pt x="1033790" y="267236"/>
                    <a:pt x="1029879" y="272145"/>
                  </a:cubicBezTo>
                  <a:lnTo>
                    <a:pt x="1004869" y="310184"/>
                  </a:lnTo>
                  <a:cubicBezTo>
                    <a:pt x="1001774" y="315631"/>
                    <a:pt x="994888" y="317594"/>
                    <a:pt x="989386" y="314603"/>
                  </a:cubicBezTo>
                  <a:cubicBezTo>
                    <a:pt x="960579" y="298603"/>
                    <a:pt x="928587" y="289184"/>
                    <a:pt x="895706" y="287020"/>
                  </a:cubicBezTo>
                  <a:cubicBezTo>
                    <a:pt x="838421" y="287020"/>
                    <a:pt x="800429" y="358704"/>
                    <a:pt x="800429" y="406116"/>
                  </a:cubicBezTo>
                  <a:cubicBezTo>
                    <a:pt x="799900" y="439408"/>
                    <a:pt x="780631" y="469551"/>
                    <a:pt x="750635" y="484004"/>
                  </a:cubicBezTo>
                  <a:cubicBezTo>
                    <a:pt x="744388" y="486873"/>
                    <a:pt x="737586" y="488337"/>
                    <a:pt x="730711" y="488292"/>
                  </a:cubicBezTo>
                  <a:lnTo>
                    <a:pt x="655561" y="488292"/>
                  </a:lnTo>
                  <a:cubicBezTo>
                    <a:pt x="648896" y="488196"/>
                    <a:pt x="643368" y="493432"/>
                    <a:pt x="643104" y="500094"/>
                  </a:cubicBezTo>
                  <a:lnTo>
                    <a:pt x="643104" y="655025"/>
                  </a:lnTo>
                  <a:cubicBezTo>
                    <a:pt x="643105" y="658178"/>
                    <a:pt x="644356" y="661202"/>
                    <a:pt x="646582" y="663434"/>
                  </a:cubicBezTo>
                  <a:lnTo>
                    <a:pt x="656431" y="673295"/>
                  </a:lnTo>
                  <a:cubicBezTo>
                    <a:pt x="663108" y="679995"/>
                    <a:pt x="666856" y="689071"/>
                    <a:pt x="666852" y="698531"/>
                  </a:cubicBezTo>
                  <a:lnTo>
                    <a:pt x="666852" y="702664"/>
                  </a:lnTo>
                  <a:lnTo>
                    <a:pt x="612270" y="702664"/>
                  </a:lnTo>
                  <a:lnTo>
                    <a:pt x="595454" y="685812"/>
                  </a:lnTo>
                  <a:lnTo>
                    <a:pt x="595454" y="500308"/>
                  </a:lnTo>
                  <a:cubicBezTo>
                    <a:pt x="595461" y="493713"/>
                    <a:pt x="590140" y="488349"/>
                    <a:pt x="583544" y="488304"/>
                  </a:cubicBezTo>
                  <a:lnTo>
                    <a:pt x="300156" y="488304"/>
                  </a:lnTo>
                  <a:lnTo>
                    <a:pt x="300156" y="500213"/>
                  </a:lnTo>
                  <a:cubicBezTo>
                    <a:pt x="300156" y="519946"/>
                    <a:pt x="284161" y="535942"/>
                    <a:pt x="264428" y="535942"/>
                  </a:cubicBezTo>
                  <a:lnTo>
                    <a:pt x="142950" y="535942"/>
                  </a:ln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9" name="Forma lliure: forma 8">
              <a:extLst>
                <a:ext uri="{FF2B5EF4-FFF2-40B4-BE49-F238E27FC236}">
                  <a16:creationId xmlns:a16="http://schemas.microsoft.com/office/drawing/2014/main" id="{733609E1-842D-C6C5-D3C9-6541690D59A6}"/>
                </a:ext>
              </a:extLst>
            </p:cNvPr>
            <p:cNvSpPr/>
            <p:nvPr/>
          </p:nvSpPr>
          <p:spPr>
            <a:xfrm>
              <a:off x="3691489" y="2264231"/>
              <a:ext cx="59547" cy="142914"/>
            </a:xfrm>
            <a:custGeom>
              <a:avLst/>
              <a:gdLst>
                <a:gd name="connsiteX0" fmla="*/ 35800 w 59547"/>
                <a:gd name="connsiteY0" fmla="*/ 66491 h 142914"/>
                <a:gd name="connsiteX1" fmla="*/ 35800 w 59547"/>
                <a:gd name="connsiteY1" fmla="*/ 11910 h 142914"/>
                <a:gd name="connsiteX2" fmla="*/ 23891 w 59547"/>
                <a:gd name="connsiteY2" fmla="*/ 0 h 142914"/>
                <a:gd name="connsiteX3" fmla="*/ 11981 w 59547"/>
                <a:gd name="connsiteY3" fmla="*/ 11910 h 142914"/>
                <a:gd name="connsiteX4" fmla="*/ 11981 w 59547"/>
                <a:gd name="connsiteY4" fmla="*/ 71457 h 142914"/>
                <a:gd name="connsiteX5" fmla="*/ 15459 w 59547"/>
                <a:gd name="connsiteY5" fmla="*/ 79865 h 142914"/>
                <a:gd name="connsiteX6" fmla="*/ 25308 w 59547"/>
                <a:gd name="connsiteY6" fmla="*/ 89739 h 142914"/>
                <a:gd name="connsiteX7" fmla="*/ 35729 w 59547"/>
                <a:gd name="connsiteY7" fmla="*/ 114951 h 142914"/>
                <a:gd name="connsiteX8" fmla="*/ 35729 w 59547"/>
                <a:gd name="connsiteY8" fmla="*/ 119096 h 142914"/>
                <a:gd name="connsiteX9" fmla="*/ 11910 w 59547"/>
                <a:gd name="connsiteY9" fmla="*/ 119096 h 142914"/>
                <a:gd name="connsiteX10" fmla="*/ 0 w 59547"/>
                <a:gd name="connsiteY10" fmla="*/ 131005 h 142914"/>
                <a:gd name="connsiteX11" fmla="*/ 11910 w 59547"/>
                <a:gd name="connsiteY11" fmla="*/ 142915 h 142914"/>
                <a:gd name="connsiteX12" fmla="*/ 47638 w 59547"/>
                <a:gd name="connsiteY12" fmla="*/ 142915 h 142914"/>
                <a:gd name="connsiteX13" fmla="*/ 59548 w 59547"/>
                <a:gd name="connsiteY13" fmla="*/ 131005 h 142914"/>
                <a:gd name="connsiteX14" fmla="*/ 59548 w 59547"/>
                <a:gd name="connsiteY14" fmla="*/ 114951 h 142914"/>
                <a:gd name="connsiteX15" fmla="*/ 42148 w 59547"/>
                <a:gd name="connsiteY15" fmla="*/ 72886 h 1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47" h="142914">
                  <a:moveTo>
                    <a:pt x="35800" y="66491"/>
                  </a:moveTo>
                  <a:lnTo>
                    <a:pt x="35800" y="11910"/>
                  </a:lnTo>
                  <a:cubicBezTo>
                    <a:pt x="35800" y="5332"/>
                    <a:pt x="30468" y="0"/>
                    <a:pt x="23891" y="0"/>
                  </a:cubicBezTo>
                  <a:cubicBezTo>
                    <a:pt x="17313" y="0"/>
                    <a:pt x="11981" y="5332"/>
                    <a:pt x="11981" y="11910"/>
                  </a:cubicBezTo>
                  <a:lnTo>
                    <a:pt x="11981" y="71457"/>
                  </a:lnTo>
                  <a:cubicBezTo>
                    <a:pt x="11982" y="74610"/>
                    <a:pt x="13233" y="77634"/>
                    <a:pt x="15459" y="79865"/>
                  </a:cubicBezTo>
                  <a:lnTo>
                    <a:pt x="25308" y="89739"/>
                  </a:lnTo>
                  <a:cubicBezTo>
                    <a:pt x="32006" y="96416"/>
                    <a:pt x="35757" y="105494"/>
                    <a:pt x="35729" y="114951"/>
                  </a:cubicBezTo>
                  <a:lnTo>
                    <a:pt x="35729" y="119096"/>
                  </a:lnTo>
                  <a:lnTo>
                    <a:pt x="11910" y="119096"/>
                  </a:lnTo>
                  <a:cubicBezTo>
                    <a:pt x="5332" y="119096"/>
                    <a:pt x="0" y="124427"/>
                    <a:pt x="0" y="131005"/>
                  </a:cubicBezTo>
                  <a:cubicBezTo>
                    <a:pt x="0" y="137583"/>
                    <a:pt x="5332" y="142915"/>
                    <a:pt x="11910" y="142915"/>
                  </a:cubicBezTo>
                  <a:lnTo>
                    <a:pt x="47638" y="142915"/>
                  </a:lnTo>
                  <a:cubicBezTo>
                    <a:pt x="54216" y="142915"/>
                    <a:pt x="59548" y="137583"/>
                    <a:pt x="59548" y="131005"/>
                  </a:cubicBezTo>
                  <a:lnTo>
                    <a:pt x="59548" y="114951"/>
                  </a:lnTo>
                  <a:cubicBezTo>
                    <a:pt x="59589" y="99170"/>
                    <a:pt x="53325" y="84027"/>
                    <a:pt x="42148" y="72886"/>
                  </a:cubicBez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3" name="Forma lliure: forma 12">
              <a:extLst>
                <a:ext uri="{FF2B5EF4-FFF2-40B4-BE49-F238E27FC236}">
                  <a16:creationId xmlns:a16="http://schemas.microsoft.com/office/drawing/2014/main" id="{3D239EA5-7653-5609-29CD-179299759DC2}"/>
                </a:ext>
              </a:extLst>
            </p:cNvPr>
            <p:cNvSpPr/>
            <p:nvPr/>
          </p:nvSpPr>
          <p:spPr>
            <a:xfrm>
              <a:off x="4394200" y="1847397"/>
              <a:ext cx="35728" cy="35728"/>
            </a:xfrm>
            <a:custGeom>
              <a:avLst/>
              <a:gdLst>
                <a:gd name="connsiteX0" fmla="*/ 35729 w 35728"/>
                <a:gd name="connsiteY0" fmla="*/ 17864 h 35728"/>
                <a:gd name="connsiteX1" fmla="*/ 17864 w 35728"/>
                <a:gd name="connsiteY1" fmla="*/ 35729 h 35728"/>
                <a:gd name="connsiteX2" fmla="*/ 0 w 35728"/>
                <a:gd name="connsiteY2" fmla="*/ 17864 h 35728"/>
                <a:gd name="connsiteX3" fmla="*/ 17864 w 35728"/>
                <a:gd name="connsiteY3" fmla="*/ 0 h 35728"/>
                <a:gd name="connsiteX4" fmla="*/ 35729 w 35728"/>
                <a:gd name="connsiteY4" fmla="*/ 17864 h 35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35728">
                  <a:moveTo>
                    <a:pt x="35729" y="17864"/>
                  </a:moveTo>
                  <a:cubicBezTo>
                    <a:pt x="35729" y="27731"/>
                    <a:pt x="27731" y="35729"/>
                    <a:pt x="17864" y="35729"/>
                  </a:cubicBezTo>
                  <a:cubicBezTo>
                    <a:pt x="7998" y="35729"/>
                    <a:pt x="0" y="27731"/>
                    <a:pt x="0" y="17864"/>
                  </a:cubicBezTo>
                  <a:cubicBezTo>
                    <a:pt x="0" y="7998"/>
                    <a:pt x="7998" y="0"/>
                    <a:pt x="17864" y="0"/>
                  </a:cubicBezTo>
                  <a:cubicBezTo>
                    <a:pt x="27731" y="0"/>
                    <a:pt x="35729" y="7998"/>
                    <a:pt x="35729" y="17864"/>
                  </a:cubicBez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grpSp>
        <p:nvGrpSpPr>
          <p:cNvPr id="14" name="Gràfic 26" descr="Pig outline">
            <a:extLst>
              <a:ext uri="{FF2B5EF4-FFF2-40B4-BE49-F238E27FC236}">
                <a16:creationId xmlns:a16="http://schemas.microsoft.com/office/drawing/2014/main" id="{2D44028D-9C5B-C9ED-2A9A-2BACAC5C75AC}"/>
              </a:ext>
            </a:extLst>
          </p:cNvPr>
          <p:cNvGrpSpPr/>
          <p:nvPr/>
        </p:nvGrpSpPr>
        <p:grpSpPr>
          <a:xfrm>
            <a:off x="6469369" y="1711491"/>
            <a:ext cx="926732" cy="555573"/>
            <a:chOff x="5025833" y="1923809"/>
            <a:chExt cx="752278" cy="476307"/>
          </a:xfrm>
          <a:solidFill>
            <a:srgbClr val="000000"/>
          </a:solidFill>
        </p:grpSpPr>
        <p:sp>
          <p:nvSpPr>
            <p:cNvPr id="15" name="Forma lliure: forma 14">
              <a:extLst>
                <a:ext uri="{FF2B5EF4-FFF2-40B4-BE49-F238E27FC236}">
                  <a16:creationId xmlns:a16="http://schemas.microsoft.com/office/drawing/2014/main" id="{B19CE3D9-90A8-B9B0-A077-46139E97F91A}"/>
                </a:ext>
              </a:extLst>
            </p:cNvPr>
            <p:cNvSpPr/>
            <p:nvPr/>
          </p:nvSpPr>
          <p:spPr>
            <a:xfrm>
              <a:off x="5025833" y="1923809"/>
              <a:ext cx="752278" cy="476307"/>
            </a:xfrm>
            <a:custGeom>
              <a:avLst/>
              <a:gdLst>
                <a:gd name="connsiteX0" fmla="*/ 666544 w 752278"/>
                <a:gd name="connsiteY0" fmla="*/ 223838 h 476307"/>
                <a:gd name="connsiteX1" fmla="*/ 640493 w 752278"/>
                <a:gd name="connsiteY1" fmla="*/ 223838 h 476307"/>
                <a:gd name="connsiteX2" fmla="*/ 594192 w 752278"/>
                <a:gd name="connsiteY2" fmla="*/ 116919 h 476307"/>
                <a:gd name="connsiteX3" fmla="*/ 463071 w 752278"/>
                <a:gd name="connsiteY3" fmla="*/ 24860 h 476307"/>
                <a:gd name="connsiteX4" fmla="*/ 447440 w 752278"/>
                <a:gd name="connsiteY4" fmla="*/ 23822 h 476307"/>
                <a:gd name="connsiteX5" fmla="*/ 432010 w 752278"/>
                <a:gd name="connsiteY5" fmla="*/ 24517 h 476307"/>
                <a:gd name="connsiteX6" fmla="*/ 431410 w 752278"/>
                <a:gd name="connsiteY6" fmla="*/ 24308 h 476307"/>
                <a:gd name="connsiteX7" fmla="*/ 428390 w 752278"/>
                <a:gd name="connsiteY7" fmla="*/ 23822 h 476307"/>
                <a:gd name="connsiteX8" fmla="*/ 190265 w 752278"/>
                <a:gd name="connsiteY8" fmla="*/ 23822 h 476307"/>
                <a:gd name="connsiteX9" fmla="*/ 59068 w 752278"/>
                <a:gd name="connsiteY9" fmla="*/ 104518 h 476307"/>
                <a:gd name="connsiteX10" fmla="*/ 18748 w 752278"/>
                <a:gd name="connsiteY10" fmla="*/ 59435 h 476307"/>
                <a:gd name="connsiteX11" fmla="*/ 61611 w 752278"/>
                <a:gd name="connsiteY11" fmla="*/ 19050 h 476307"/>
                <a:gd name="connsiteX12" fmla="*/ 71136 w 752278"/>
                <a:gd name="connsiteY12" fmla="*/ 9525 h 476307"/>
                <a:gd name="connsiteX13" fmla="*/ 61611 w 752278"/>
                <a:gd name="connsiteY13" fmla="*/ 0 h 476307"/>
                <a:gd name="connsiteX14" fmla="*/ 1 w 752278"/>
                <a:gd name="connsiteY14" fmla="*/ 62214 h 476307"/>
                <a:gd name="connsiteX15" fmla="*/ 50781 w 752278"/>
                <a:gd name="connsiteY15" fmla="*/ 122815 h 476307"/>
                <a:gd name="connsiteX16" fmla="*/ 49829 w 752278"/>
                <a:gd name="connsiteY16" fmla="*/ 125406 h 476307"/>
                <a:gd name="connsiteX17" fmla="*/ 39989 w 752278"/>
                <a:gd name="connsiteY17" fmla="*/ 210969 h 476307"/>
                <a:gd name="connsiteX18" fmla="*/ 114046 w 752278"/>
                <a:gd name="connsiteY18" fmla="*/ 320650 h 476307"/>
                <a:gd name="connsiteX19" fmla="*/ 114046 w 752278"/>
                <a:gd name="connsiteY19" fmla="*/ 447732 h 476307"/>
                <a:gd name="connsiteX20" fmla="*/ 116837 w 752278"/>
                <a:gd name="connsiteY20" fmla="*/ 454466 h 476307"/>
                <a:gd name="connsiteX21" fmla="*/ 135887 w 752278"/>
                <a:gd name="connsiteY21" fmla="*/ 473516 h 476307"/>
                <a:gd name="connsiteX22" fmla="*/ 142631 w 752278"/>
                <a:gd name="connsiteY22" fmla="*/ 476307 h 476307"/>
                <a:gd name="connsiteX23" fmla="*/ 199781 w 752278"/>
                <a:gd name="connsiteY23" fmla="*/ 476307 h 476307"/>
                <a:gd name="connsiteX24" fmla="*/ 209306 w 752278"/>
                <a:gd name="connsiteY24" fmla="*/ 466782 h 476307"/>
                <a:gd name="connsiteX25" fmla="*/ 209306 w 752278"/>
                <a:gd name="connsiteY25" fmla="*/ 453981 h 476307"/>
                <a:gd name="connsiteX26" fmla="*/ 195371 w 752278"/>
                <a:gd name="connsiteY26" fmla="*/ 420319 h 476307"/>
                <a:gd name="connsiteX27" fmla="*/ 190275 w 752278"/>
                <a:gd name="connsiteY27" fmla="*/ 415214 h 476307"/>
                <a:gd name="connsiteX28" fmla="*/ 190275 w 752278"/>
                <a:gd name="connsiteY28" fmla="*/ 347510 h 476307"/>
                <a:gd name="connsiteX29" fmla="*/ 208467 w 752278"/>
                <a:gd name="connsiteY29" fmla="*/ 348634 h 476307"/>
                <a:gd name="connsiteX30" fmla="*/ 361725 w 752278"/>
                <a:gd name="connsiteY30" fmla="*/ 348634 h 476307"/>
                <a:gd name="connsiteX31" fmla="*/ 361725 w 752278"/>
                <a:gd name="connsiteY31" fmla="*/ 447694 h 476307"/>
                <a:gd name="connsiteX32" fmla="*/ 364515 w 752278"/>
                <a:gd name="connsiteY32" fmla="*/ 454428 h 476307"/>
                <a:gd name="connsiteX33" fmla="*/ 383565 w 752278"/>
                <a:gd name="connsiteY33" fmla="*/ 473478 h 476307"/>
                <a:gd name="connsiteX34" fmla="*/ 390309 w 752278"/>
                <a:gd name="connsiteY34" fmla="*/ 476269 h 476307"/>
                <a:gd name="connsiteX35" fmla="*/ 447459 w 752278"/>
                <a:gd name="connsiteY35" fmla="*/ 476269 h 476307"/>
                <a:gd name="connsiteX36" fmla="*/ 456984 w 752278"/>
                <a:gd name="connsiteY36" fmla="*/ 466744 h 476307"/>
                <a:gd name="connsiteX37" fmla="*/ 456984 w 752278"/>
                <a:gd name="connsiteY37" fmla="*/ 453981 h 476307"/>
                <a:gd name="connsiteX38" fmla="*/ 443059 w 752278"/>
                <a:gd name="connsiteY38" fmla="*/ 420319 h 476307"/>
                <a:gd name="connsiteX39" fmla="*/ 437963 w 752278"/>
                <a:gd name="connsiteY39" fmla="*/ 415214 h 476307"/>
                <a:gd name="connsiteX40" fmla="*/ 437963 w 752278"/>
                <a:gd name="connsiteY40" fmla="*/ 348615 h 476307"/>
                <a:gd name="connsiteX41" fmla="*/ 464061 w 752278"/>
                <a:gd name="connsiteY41" fmla="*/ 348615 h 476307"/>
                <a:gd name="connsiteX42" fmla="*/ 476063 w 752278"/>
                <a:gd name="connsiteY42" fmla="*/ 355930 h 476307"/>
                <a:gd name="connsiteX43" fmla="*/ 476063 w 752278"/>
                <a:gd name="connsiteY43" fmla="*/ 419138 h 476307"/>
                <a:gd name="connsiteX44" fmla="*/ 478854 w 752278"/>
                <a:gd name="connsiteY44" fmla="*/ 425872 h 476307"/>
                <a:gd name="connsiteX45" fmla="*/ 486731 w 752278"/>
                <a:gd name="connsiteY45" fmla="*/ 433769 h 476307"/>
                <a:gd name="connsiteX46" fmla="*/ 495084 w 752278"/>
                <a:gd name="connsiteY46" fmla="*/ 453952 h 476307"/>
                <a:gd name="connsiteX47" fmla="*/ 495084 w 752278"/>
                <a:gd name="connsiteY47" fmla="*/ 457238 h 476307"/>
                <a:gd name="connsiteX48" fmla="*/ 476034 w 752278"/>
                <a:gd name="connsiteY48" fmla="*/ 457238 h 476307"/>
                <a:gd name="connsiteX49" fmla="*/ 466509 w 752278"/>
                <a:gd name="connsiteY49" fmla="*/ 466763 h 476307"/>
                <a:gd name="connsiteX50" fmla="*/ 476034 w 752278"/>
                <a:gd name="connsiteY50" fmla="*/ 476288 h 476307"/>
                <a:gd name="connsiteX51" fmla="*/ 504609 w 752278"/>
                <a:gd name="connsiteY51" fmla="*/ 476288 h 476307"/>
                <a:gd name="connsiteX52" fmla="*/ 514134 w 752278"/>
                <a:gd name="connsiteY52" fmla="*/ 466763 h 476307"/>
                <a:gd name="connsiteX53" fmla="*/ 514134 w 752278"/>
                <a:gd name="connsiteY53" fmla="*/ 453971 h 476307"/>
                <a:gd name="connsiteX54" fmla="*/ 500209 w 752278"/>
                <a:gd name="connsiteY54" fmla="*/ 420319 h 476307"/>
                <a:gd name="connsiteX55" fmla="*/ 495113 w 752278"/>
                <a:gd name="connsiteY55" fmla="*/ 415214 h 476307"/>
                <a:gd name="connsiteX56" fmla="*/ 495113 w 752278"/>
                <a:gd name="connsiteY56" fmla="*/ 367589 h 476307"/>
                <a:gd name="connsiteX57" fmla="*/ 614985 w 752278"/>
                <a:gd name="connsiteY57" fmla="*/ 440627 h 476307"/>
                <a:gd name="connsiteX58" fmla="*/ 659019 w 752278"/>
                <a:gd name="connsiteY58" fmla="*/ 452866 h 476307"/>
                <a:gd name="connsiteX59" fmla="*/ 680269 w 752278"/>
                <a:gd name="connsiteY59" fmla="*/ 450332 h 476307"/>
                <a:gd name="connsiteX60" fmla="*/ 732914 w 752278"/>
                <a:gd name="connsiteY60" fmla="*/ 411680 h 476307"/>
                <a:gd name="connsiteX61" fmla="*/ 741486 w 752278"/>
                <a:gd name="connsiteY61" fmla="*/ 397393 h 476307"/>
                <a:gd name="connsiteX62" fmla="*/ 738296 w 752278"/>
                <a:gd name="connsiteY62" fmla="*/ 384372 h 476307"/>
                <a:gd name="connsiteX63" fmla="*/ 711626 w 752278"/>
                <a:gd name="connsiteY63" fmla="*/ 367998 h 476307"/>
                <a:gd name="connsiteX64" fmla="*/ 693538 w 752278"/>
                <a:gd name="connsiteY64" fmla="*/ 319088 h 476307"/>
                <a:gd name="connsiteX65" fmla="*/ 742753 w 752278"/>
                <a:gd name="connsiteY65" fmla="*/ 319088 h 476307"/>
                <a:gd name="connsiteX66" fmla="*/ 752278 w 752278"/>
                <a:gd name="connsiteY66" fmla="*/ 309563 h 476307"/>
                <a:gd name="connsiteX67" fmla="*/ 666544 w 752278"/>
                <a:gd name="connsiteY67" fmla="*/ 223838 h 476307"/>
                <a:gd name="connsiteX68" fmla="*/ 128229 w 752278"/>
                <a:gd name="connsiteY68" fmla="*/ 307400 h 476307"/>
                <a:gd name="connsiteX69" fmla="*/ 58792 w 752278"/>
                <a:gd name="connsiteY69" fmla="*/ 208045 h 476307"/>
                <a:gd name="connsiteX70" fmla="*/ 67745 w 752278"/>
                <a:gd name="connsiteY70" fmla="*/ 131845 h 476307"/>
                <a:gd name="connsiteX71" fmla="*/ 190237 w 752278"/>
                <a:gd name="connsiteY71" fmla="*/ 42920 h 476307"/>
                <a:gd name="connsiteX72" fmla="*/ 426847 w 752278"/>
                <a:gd name="connsiteY72" fmla="*/ 42920 h 476307"/>
                <a:gd name="connsiteX73" fmla="*/ 428266 w 752278"/>
                <a:gd name="connsiteY73" fmla="*/ 43339 h 476307"/>
                <a:gd name="connsiteX74" fmla="*/ 433153 w 752278"/>
                <a:gd name="connsiteY74" fmla="*/ 43644 h 476307"/>
                <a:gd name="connsiteX75" fmla="*/ 447440 w 752278"/>
                <a:gd name="connsiteY75" fmla="*/ 42872 h 476307"/>
                <a:gd name="connsiteX76" fmla="*/ 459823 w 752278"/>
                <a:gd name="connsiteY76" fmla="*/ 43644 h 476307"/>
                <a:gd name="connsiteX77" fmla="*/ 460842 w 752278"/>
                <a:gd name="connsiteY77" fmla="*/ 43786 h 476307"/>
                <a:gd name="connsiteX78" fmla="*/ 577352 w 752278"/>
                <a:gd name="connsiteY78" fmla="*/ 125844 h 476307"/>
                <a:gd name="connsiteX79" fmla="*/ 623948 w 752278"/>
                <a:gd name="connsiteY79" fmla="*/ 235791 h 476307"/>
                <a:gd name="connsiteX80" fmla="*/ 633168 w 752278"/>
                <a:gd name="connsiteY80" fmla="*/ 242907 h 476307"/>
                <a:gd name="connsiteX81" fmla="*/ 666506 w 752278"/>
                <a:gd name="connsiteY81" fmla="*/ 242907 h 476307"/>
                <a:gd name="connsiteX82" fmla="*/ 732514 w 752278"/>
                <a:gd name="connsiteY82" fmla="*/ 300057 h 476307"/>
                <a:gd name="connsiteX83" fmla="*/ 679841 w 752278"/>
                <a:gd name="connsiteY83" fmla="*/ 300057 h 476307"/>
                <a:gd name="connsiteX84" fmla="*/ 670321 w 752278"/>
                <a:gd name="connsiteY84" fmla="*/ 309587 h 476307"/>
                <a:gd name="connsiteX85" fmla="*/ 670906 w 752278"/>
                <a:gd name="connsiteY85" fmla="*/ 312868 h 476307"/>
                <a:gd name="connsiteX86" fmla="*/ 694719 w 752278"/>
                <a:gd name="connsiteY86" fmla="*/ 377638 h 476307"/>
                <a:gd name="connsiteX87" fmla="*/ 698681 w 752278"/>
                <a:gd name="connsiteY87" fmla="*/ 382476 h 476307"/>
                <a:gd name="connsiteX88" fmla="*/ 720169 w 752278"/>
                <a:gd name="connsiteY88" fmla="*/ 395640 h 476307"/>
                <a:gd name="connsiteX89" fmla="*/ 716493 w 752278"/>
                <a:gd name="connsiteY89" fmla="*/ 401774 h 476307"/>
                <a:gd name="connsiteX90" fmla="*/ 675726 w 752278"/>
                <a:gd name="connsiteY90" fmla="*/ 431768 h 476307"/>
                <a:gd name="connsiteX91" fmla="*/ 624796 w 752278"/>
                <a:gd name="connsiteY91" fmla="*/ 424329 h 476307"/>
                <a:gd name="connsiteX92" fmla="*/ 509476 w 752278"/>
                <a:gd name="connsiteY92" fmla="*/ 353844 h 476307"/>
                <a:gd name="connsiteX93" fmla="*/ 471500 w 752278"/>
                <a:gd name="connsiteY93" fmla="*/ 330984 h 476307"/>
                <a:gd name="connsiteX94" fmla="*/ 466585 w 752278"/>
                <a:gd name="connsiteY94" fmla="*/ 329622 h 476307"/>
                <a:gd name="connsiteX95" fmla="*/ 428352 w 752278"/>
                <a:gd name="connsiteY95" fmla="*/ 329622 h 476307"/>
                <a:gd name="connsiteX96" fmla="*/ 418827 w 752278"/>
                <a:gd name="connsiteY96" fmla="*/ 339147 h 476307"/>
                <a:gd name="connsiteX97" fmla="*/ 418827 w 752278"/>
                <a:gd name="connsiteY97" fmla="*/ 419157 h 476307"/>
                <a:gd name="connsiteX98" fmla="*/ 421608 w 752278"/>
                <a:gd name="connsiteY98" fmla="*/ 425891 h 476307"/>
                <a:gd name="connsiteX99" fmla="*/ 429495 w 752278"/>
                <a:gd name="connsiteY99" fmla="*/ 433788 h 476307"/>
                <a:gd name="connsiteX100" fmla="*/ 437848 w 752278"/>
                <a:gd name="connsiteY100" fmla="*/ 453981 h 476307"/>
                <a:gd name="connsiteX101" fmla="*/ 437848 w 752278"/>
                <a:gd name="connsiteY101" fmla="*/ 457257 h 476307"/>
                <a:gd name="connsiteX102" fmla="*/ 394167 w 752278"/>
                <a:gd name="connsiteY102" fmla="*/ 457257 h 476307"/>
                <a:gd name="connsiteX103" fmla="*/ 380717 w 752278"/>
                <a:gd name="connsiteY103" fmla="*/ 443789 h 476307"/>
                <a:gd name="connsiteX104" fmla="*/ 380717 w 752278"/>
                <a:gd name="connsiteY104" fmla="*/ 339090 h 476307"/>
                <a:gd name="connsiteX105" fmla="*/ 371192 w 752278"/>
                <a:gd name="connsiteY105" fmla="*/ 329565 h 476307"/>
                <a:gd name="connsiteX106" fmla="*/ 208410 w 752278"/>
                <a:gd name="connsiteY106" fmla="*/ 329565 h 476307"/>
                <a:gd name="connsiteX107" fmla="*/ 182378 w 752278"/>
                <a:gd name="connsiteY107" fmla="*/ 327241 h 476307"/>
                <a:gd name="connsiteX108" fmla="*/ 180692 w 752278"/>
                <a:gd name="connsiteY108" fmla="*/ 327079 h 476307"/>
                <a:gd name="connsiteX109" fmla="*/ 171167 w 752278"/>
                <a:gd name="connsiteY109" fmla="*/ 336604 h 476307"/>
                <a:gd name="connsiteX110" fmla="*/ 171167 w 752278"/>
                <a:gd name="connsiteY110" fmla="*/ 419138 h 476307"/>
                <a:gd name="connsiteX111" fmla="*/ 173958 w 752278"/>
                <a:gd name="connsiteY111" fmla="*/ 425872 h 476307"/>
                <a:gd name="connsiteX112" fmla="*/ 181835 w 752278"/>
                <a:gd name="connsiteY112" fmla="*/ 433769 h 476307"/>
                <a:gd name="connsiteX113" fmla="*/ 190198 w 752278"/>
                <a:gd name="connsiteY113" fmla="*/ 453962 h 476307"/>
                <a:gd name="connsiteX114" fmla="*/ 190198 w 752278"/>
                <a:gd name="connsiteY114" fmla="*/ 457238 h 476307"/>
                <a:gd name="connsiteX115" fmla="*/ 146517 w 752278"/>
                <a:gd name="connsiteY115" fmla="*/ 457238 h 476307"/>
                <a:gd name="connsiteX116" fmla="*/ 133067 w 752278"/>
                <a:gd name="connsiteY116" fmla="*/ 443770 h 476307"/>
                <a:gd name="connsiteX117" fmla="*/ 133067 w 752278"/>
                <a:gd name="connsiteY117" fmla="*/ 315497 h 476307"/>
                <a:gd name="connsiteX118" fmla="*/ 128229 w 752278"/>
                <a:gd name="connsiteY118" fmla="*/ 307400 h 47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752278" h="476307">
                  <a:moveTo>
                    <a:pt x="666544" y="223838"/>
                  </a:moveTo>
                  <a:lnTo>
                    <a:pt x="640493" y="223838"/>
                  </a:lnTo>
                  <a:cubicBezTo>
                    <a:pt x="629879" y="186299"/>
                    <a:pt x="614309" y="150343"/>
                    <a:pt x="594192" y="116919"/>
                  </a:cubicBezTo>
                  <a:cubicBezTo>
                    <a:pt x="569791" y="65246"/>
                    <a:pt x="519960" y="30260"/>
                    <a:pt x="463071" y="24860"/>
                  </a:cubicBezTo>
                  <a:cubicBezTo>
                    <a:pt x="457906" y="24014"/>
                    <a:pt x="452671" y="23667"/>
                    <a:pt x="447440" y="23822"/>
                  </a:cubicBezTo>
                  <a:cubicBezTo>
                    <a:pt x="442287" y="23702"/>
                    <a:pt x="437131" y="23934"/>
                    <a:pt x="432010" y="24517"/>
                  </a:cubicBezTo>
                  <a:lnTo>
                    <a:pt x="431410" y="24308"/>
                  </a:lnTo>
                  <a:cubicBezTo>
                    <a:pt x="430434" y="23990"/>
                    <a:pt x="429416" y="23826"/>
                    <a:pt x="428390" y="23822"/>
                  </a:cubicBezTo>
                  <a:lnTo>
                    <a:pt x="190265" y="23822"/>
                  </a:lnTo>
                  <a:cubicBezTo>
                    <a:pt x="134518" y="22762"/>
                    <a:pt x="83266" y="54286"/>
                    <a:pt x="59068" y="104518"/>
                  </a:cubicBezTo>
                  <a:cubicBezTo>
                    <a:pt x="35485" y="103202"/>
                    <a:pt x="17433" y="83018"/>
                    <a:pt x="18748" y="59435"/>
                  </a:cubicBezTo>
                  <a:cubicBezTo>
                    <a:pt x="20016" y="36714"/>
                    <a:pt x="38855" y="18964"/>
                    <a:pt x="61611" y="19050"/>
                  </a:cubicBezTo>
                  <a:cubicBezTo>
                    <a:pt x="66872" y="19050"/>
                    <a:pt x="71136" y="14786"/>
                    <a:pt x="71136" y="9525"/>
                  </a:cubicBezTo>
                  <a:cubicBezTo>
                    <a:pt x="71136" y="4264"/>
                    <a:pt x="66872" y="0"/>
                    <a:pt x="61611" y="0"/>
                  </a:cubicBezTo>
                  <a:cubicBezTo>
                    <a:pt x="27418" y="167"/>
                    <a:pt x="-166" y="28021"/>
                    <a:pt x="1" y="62214"/>
                  </a:cubicBezTo>
                  <a:cubicBezTo>
                    <a:pt x="146" y="91999"/>
                    <a:pt x="21480" y="117460"/>
                    <a:pt x="50781" y="122815"/>
                  </a:cubicBezTo>
                  <a:cubicBezTo>
                    <a:pt x="50448" y="123682"/>
                    <a:pt x="50067" y="124644"/>
                    <a:pt x="49829" y="125406"/>
                  </a:cubicBezTo>
                  <a:cubicBezTo>
                    <a:pt x="40183" y="152831"/>
                    <a:pt x="36821" y="182071"/>
                    <a:pt x="39989" y="210969"/>
                  </a:cubicBezTo>
                  <a:cubicBezTo>
                    <a:pt x="47530" y="256567"/>
                    <a:pt x="74571" y="296614"/>
                    <a:pt x="114046" y="320650"/>
                  </a:cubicBezTo>
                  <a:lnTo>
                    <a:pt x="114046" y="447732"/>
                  </a:lnTo>
                  <a:cubicBezTo>
                    <a:pt x="114047" y="450258"/>
                    <a:pt x="115050" y="452680"/>
                    <a:pt x="116837" y="454466"/>
                  </a:cubicBezTo>
                  <a:lnTo>
                    <a:pt x="135887" y="473516"/>
                  </a:lnTo>
                  <a:cubicBezTo>
                    <a:pt x="137675" y="475305"/>
                    <a:pt x="140102" y="476309"/>
                    <a:pt x="142631" y="476307"/>
                  </a:cubicBezTo>
                  <a:lnTo>
                    <a:pt x="199781" y="476307"/>
                  </a:lnTo>
                  <a:cubicBezTo>
                    <a:pt x="205041" y="476307"/>
                    <a:pt x="209306" y="472043"/>
                    <a:pt x="209306" y="466782"/>
                  </a:cubicBezTo>
                  <a:lnTo>
                    <a:pt x="209306" y="453981"/>
                  </a:lnTo>
                  <a:cubicBezTo>
                    <a:pt x="209337" y="441350"/>
                    <a:pt x="204320" y="429232"/>
                    <a:pt x="195371" y="420319"/>
                  </a:cubicBezTo>
                  <a:lnTo>
                    <a:pt x="190275" y="415214"/>
                  </a:lnTo>
                  <a:lnTo>
                    <a:pt x="190275" y="347510"/>
                  </a:lnTo>
                  <a:cubicBezTo>
                    <a:pt x="196313" y="348217"/>
                    <a:pt x="202388" y="348592"/>
                    <a:pt x="208467" y="348634"/>
                  </a:cubicBezTo>
                  <a:lnTo>
                    <a:pt x="361725" y="348634"/>
                  </a:lnTo>
                  <a:lnTo>
                    <a:pt x="361725" y="447694"/>
                  </a:lnTo>
                  <a:cubicBezTo>
                    <a:pt x="361726" y="450220"/>
                    <a:pt x="362729" y="452642"/>
                    <a:pt x="364515" y="454428"/>
                  </a:cubicBezTo>
                  <a:lnTo>
                    <a:pt x="383565" y="473478"/>
                  </a:lnTo>
                  <a:cubicBezTo>
                    <a:pt x="385353" y="475267"/>
                    <a:pt x="387780" y="476271"/>
                    <a:pt x="390309" y="476269"/>
                  </a:cubicBezTo>
                  <a:lnTo>
                    <a:pt x="447459" y="476269"/>
                  </a:lnTo>
                  <a:cubicBezTo>
                    <a:pt x="452720" y="476269"/>
                    <a:pt x="456984" y="472005"/>
                    <a:pt x="456984" y="466744"/>
                  </a:cubicBezTo>
                  <a:lnTo>
                    <a:pt x="456984" y="453981"/>
                  </a:lnTo>
                  <a:cubicBezTo>
                    <a:pt x="457021" y="441351"/>
                    <a:pt x="452007" y="429231"/>
                    <a:pt x="443059" y="420319"/>
                  </a:cubicBezTo>
                  <a:lnTo>
                    <a:pt x="437963" y="415214"/>
                  </a:lnTo>
                  <a:lnTo>
                    <a:pt x="437963" y="348615"/>
                  </a:lnTo>
                  <a:lnTo>
                    <a:pt x="464061" y="348615"/>
                  </a:lnTo>
                  <a:lnTo>
                    <a:pt x="476063" y="355930"/>
                  </a:lnTo>
                  <a:lnTo>
                    <a:pt x="476063" y="419138"/>
                  </a:lnTo>
                  <a:cubicBezTo>
                    <a:pt x="476064" y="421664"/>
                    <a:pt x="477068" y="424086"/>
                    <a:pt x="478854" y="425872"/>
                  </a:cubicBezTo>
                  <a:lnTo>
                    <a:pt x="486731" y="433769"/>
                  </a:lnTo>
                  <a:cubicBezTo>
                    <a:pt x="492095" y="439113"/>
                    <a:pt x="495102" y="446380"/>
                    <a:pt x="495084" y="453952"/>
                  </a:cubicBezTo>
                  <a:lnTo>
                    <a:pt x="495084" y="457238"/>
                  </a:lnTo>
                  <a:lnTo>
                    <a:pt x="476034" y="457238"/>
                  </a:lnTo>
                  <a:cubicBezTo>
                    <a:pt x="470774" y="457238"/>
                    <a:pt x="466509" y="461502"/>
                    <a:pt x="466509" y="466763"/>
                  </a:cubicBezTo>
                  <a:cubicBezTo>
                    <a:pt x="466509" y="472024"/>
                    <a:pt x="470774" y="476288"/>
                    <a:pt x="476034" y="476288"/>
                  </a:cubicBezTo>
                  <a:lnTo>
                    <a:pt x="504609" y="476288"/>
                  </a:lnTo>
                  <a:cubicBezTo>
                    <a:pt x="509870" y="476288"/>
                    <a:pt x="514134" y="472024"/>
                    <a:pt x="514134" y="466763"/>
                  </a:cubicBezTo>
                  <a:lnTo>
                    <a:pt x="514134" y="453971"/>
                  </a:lnTo>
                  <a:cubicBezTo>
                    <a:pt x="514167" y="441346"/>
                    <a:pt x="509154" y="429230"/>
                    <a:pt x="500209" y="420319"/>
                  </a:cubicBezTo>
                  <a:lnTo>
                    <a:pt x="495113" y="415214"/>
                  </a:lnTo>
                  <a:lnTo>
                    <a:pt x="495113" y="367589"/>
                  </a:lnTo>
                  <a:lnTo>
                    <a:pt x="614985" y="440627"/>
                  </a:lnTo>
                  <a:cubicBezTo>
                    <a:pt x="628251" y="448692"/>
                    <a:pt x="643492" y="452929"/>
                    <a:pt x="659019" y="452866"/>
                  </a:cubicBezTo>
                  <a:cubicBezTo>
                    <a:pt x="666177" y="452857"/>
                    <a:pt x="673309" y="452006"/>
                    <a:pt x="680269" y="450332"/>
                  </a:cubicBezTo>
                  <a:cubicBezTo>
                    <a:pt x="702293" y="445034"/>
                    <a:pt x="721263" y="431106"/>
                    <a:pt x="732914" y="411680"/>
                  </a:cubicBezTo>
                  <a:lnTo>
                    <a:pt x="741486" y="397393"/>
                  </a:lnTo>
                  <a:cubicBezTo>
                    <a:pt x="744174" y="392912"/>
                    <a:pt x="742750" y="387103"/>
                    <a:pt x="738296" y="384372"/>
                  </a:cubicBezTo>
                  <a:lnTo>
                    <a:pt x="711626" y="367998"/>
                  </a:lnTo>
                  <a:lnTo>
                    <a:pt x="693538" y="319088"/>
                  </a:lnTo>
                  <a:lnTo>
                    <a:pt x="742753" y="319088"/>
                  </a:lnTo>
                  <a:cubicBezTo>
                    <a:pt x="748014" y="319088"/>
                    <a:pt x="752278" y="314823"/>
                    <a:pt x="752278" y="309563"/>
                  </a:cubicBezTo>
                  <a:cubicBezTo>
                    <a:pt x="752220" y="262239"/>
                    <a:pt x="713868" y="223890"/>
                    <a:pt x="666544" y="223838"/>
                  </a:cubicBezTo>
                  <a:close/>
                  <a:moveTo>
                    <a:pt x="128229" y="307400"/>
                  </a:moveTo>
                  <a:cubicBezTo>
                    <a:pt x="91247" y="286489"/>
                    <a:pt x="65718" y="249961"/>
                    <a:pt x="58792" y="208045"/>
                  </a:cubicBezTo>
                  <a:cubicBezTo>
                    <a:pt x="56138" y="182296"/>
                    <a:pt x="59195" y="156278"/>
                    <a:pt x="67745" y="131845"/>
                  </a:cubicBezTo>
                  <a:cubicBezTo>
                    <a:pt x="77270" y="105108"/>
                    <a:pt x="108255" y="42920"/>
                    <a:pt x="190237" y="42920"/>
                  </a:cubicBezTo>
                  <a:lnTo>
                    <a:pt x="426847" y="42920"/>
                  </a:lnTo>
                  <a:lnTo>
                    <a:pt x="428266" y="43339"/>
                  </a:lnTo>
                  <a:cubicBezTo>
                    <a:pt x="429842" y="43858"/>
                    <a:pt x="431525" y="43964"/>
                    <a:pt x="433153" y="43644"/>
                  </a:cubicBezTo>
                  <a:cubicBezTo>
                    <a:pt x="437884" y="42967"/>
                    <a:pt x="442664" y="42709"/>
                    <a:pt x="447440" y="42872"/>
                  </a:cubicBezTo>
                  <a:cubicBezTo>
                    <a:pt x="451583" y="42729"/>
                    <a:pt x="455730" y="42987"/>
                    <a:pt x="459823" y="43644"/>
                  </a:cubicBezTo>
                  <a:cubicBezTo>
                    <a:pt x="460160" y="43710"/>
                    <a:pt x="460500" y="43758"/>
                    <a:pt x="460842" y="43786"/>
                  </a:cubicBezTo>
                  <a:cubicBezTo>
                    <a:pt x="511484" y="48537"/>
                    <a:pt x="555819" y="79761"/>
                    <a:pt x="577352" y="125844"/>
                  </a:cubicBezTo>
                  <a:cubicBezTo>
                    <a:pt x="598018" y="160098"/>
                    <a:pt x="613708" y="197118"/>
                    <a:pt x="623948" y="235791"/>
                  </a:cubicBezTo>
                  <a:cubicBezTo>
                    <a:pt x="625044" y="239984"/>
                    <a:pt x="628834" y="242908"/>
                    <a:pt x="633168" y="242907"/>
                  </a:cubicBezTo>
                  <a:lnTo>
                    <a:pt x="666506" y="242907"/>
                  </a:lnTo>
                  <a:cubicBezTo>
                    <a:pt x="699638" y="242948"/>
                    <a:pt x="727732" y="267272"/>
                    <a:pt x="732514" y="300057"/>
                  </a:cubicBezTo>
                  <a:lnTo>
                    <a:pt x="679841" y="300057"/>
                  </a:lnTo>
                  <a:cubicBezTo>
                    <a:pt x="674580" y="300059"/>
                    <a:pt x="670318" y="304327"/>
                    <a:pt x="670321" y="309587"/>
                  </a:cubicBezTo>
                  <a:cubicBezTo>
                    <a:pt x="670322" y="310706"/>
                    <a:pt x="670520" y="311817"/>
                    <a:pt x="670906" y="312868"/>
                  </a:cubicBezTo>
                  <a:lnTo>
                    <a:pt x="694719" y="377638"/>
                  </a:lnTo>
                  <a:cubicBezTo>
                    <a:pt x="695463" y="379647"/>
                    <a:pt x="696858" y="381351"/>
                    <a:pt x="698681" y="382476"/>
                  </a:cubicBezTo>
                  <a:lnTo>
                    <a:pt x="720169" y="395640"/>
                  </a:lnTo>
                  <a:lnTo>
                    <a:pt x="716493" y="401774"/>
                  </a:lnTo>
                  <a:cubicBezTo>
                    <a:pt x="707550" y="416902"/>
                    <a:pt x="692830" y="427733"/>
                    <a:pt x="675726" y="431768"/>
                  </a:cubicBezTo>
                  <a:cubicBezTo>
                    <a:pt x="658429" y="436044"/>
                    <a:pt x="640146" y="433374"/>
                    <a:pt x="624796" y="424329"/>
                  </a:cubicBezTo>
                  <a:lnTo>
                    <a:pt x="509476" y="353844"/>
                  </a:lnTo>
                  <a:lnTo>
                    <a:pt x="471500" y="330984"/>
                  </a:lnTo>
                  <a:cubicBezTo>
                    <a:pt x="470016" y="330092"/>
                    <a:pt x="468317" y="329621"/>
                    <a:pt x="466585" y="329622"/>
                  </a:cubicBezTo>
                  <a:lnTo>
                    <a:pt x="428352" y="329622"/>
                  </a:lnTo>
                  <a:cubicBezTo>
                    <a:pt x="423091" y="329622"/>
                    <a:pt x="418827" y="333887"/>
                    <a:pt x="418827" y="339147"/>
                  </a:cubicBezTo>
                  <a:lnTo>
                    <a:pt x="418827" y="419157"/>
                  </a:lnTo>
                  <a:cubicBezTo>
                    <a:pt x="418825" y="421681"/>
                    <a:pt x="419825" y="424103"/>
                    <a:pt x="421608" y="425891"/>
                  </a:cubicBezTo>
                  <a:lnTo>
                    <a:pt x="429495" y="433788"/>
                  </a:lnTo>
                  <a:cubicBezTo>
                    <a:pt x="434861" y="439135"/>
                    <a:pt x="437868" y="446405"/>
                    <a:pt x="437848" y="453981"/>
                  </a:cubicBezTo>
                  <a:lnTo>
                    <a:pt x="437848" y="457257"/>
                  </a:lnTo>
                  <a:lnTo>
                    <a:pt x="394167" y="457257"/>
                  </a:lnTo>
                  <a:lnTo>
                    <a:pt x="380717" y="443789"/>
                  </a:lnTo>
                  <a:lnTo>
                    <a:pt x="380717" y="339090"/>
                  </a:lnTo>
                  <a:cubicBezTo>
                    <a:pt x="380717" y="333829"/>
                    <a:pt x="376453" y="329565"/>
                    <a:pt x="371192" y="329565"/>
                  </a:cubicBezTo>
                  <a:lnTo>
                    <a:pt x="208410" y="329565"/>
                  </a:lnTo>
                  <a:cubicBezTo>
                    <a:pt x="199682" y="329563"/>
                    <a:pt x="190970" y="328786"/>
                    <a:pt x="182378" y="327241"/>
                  </a:cubicBezTo>
                  <a:lnTo>
                    <a:pt x="180692" y="327079"/>
                  </a:lnTo>
                  <a:cubicBezTo>
                    <a:pt x="175432" y="327079"/>
                    <a:pt x="171167" y="331343"/>
                    <a:pt x="171167" y="336604"/>
                  </a:cubicBezTo>
                  <a:lnTo>
                    <a:pt x="171167" y="419138"/>
                  </a:lnTo>
                  <a:cubicBezTo>
                    <a:pt x="171168" y="421664"/>
                    <a:pt x="172171" y="424086"/>
                    <a:pt x="173958" y="425872"/>
                  </a:cubicBezTo>
                  <a:lnTo>
                    <a:pt x="181835" y="433769"/>
                  </a:lnTo>
                  <a:cubicBezTo>
                    <a:pt x="187208" y="439113"/>
                    <a:pt x="190219" y="446383"/>
                    <a:pt x="190198" y="453962"/>
                  </a:cubicBezTo>
                  <a:lnTo>
                    <a:pt x="190198" y="457238"/>
                  </a:lnTo>
                  <a:lnTo>
                    <a:pt x="146517" y="457238"/>
                  </a:lnTo>
                  <a:lnTo>
                    <a:pt x="133067" y="443770"/>
                  </a:lnTo>
                  <a:lnTo>
                    <a:pt x="133067" y="315497"/>
                  </a:lnTo>
                  <a:cubicBezTo>
                    <a:pt x="133023" y="312126"/>
                    <a:pt x="131177" y="309036"/>
                    <a:pt x="128229" y="307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7" name="Forma lliure: forma 16">
              <a:extLst>
                <a:ext uri="{FF2B5EF4-FFF2-40B4-BE49-F238E27FC236}">
                  <a16:creationId xmlns:a16="http://schemas.microsoft.com/office/drawing/2014/main" id="{5F21E034-AD6F-5679-FA8E-4D03B048CCE3}"/>
                </a:ext>
              </a:extLst>
            </p:cNvPr>
            <p:cNvSpPr/>
            <p:nvPr/>
          </p:nvSpPr>
          <p:spPr>
            <a:xfrm>
              <a:off x="5244607" y="2281948"/>
              <a:ext cx="47625" cy="118110"/>
            </a:xfrm>
            <a:custGeom>
              <a:avLst/>
              <a:gdLst>
                <a:gd name="connsiteX0" fmla="*/ 28604 w 47625"/>
                <a:gd name="connsiteY0" fmla="*/ 57074 h 118110"/>
                <a:gd name="connsiteX1" fmla="*/ 28604 w 47625"/>
                <a:gd name="connsiteY1" fmla="*/ 9525 h 118110"/>
                <a:gd name="connsiteX2" fmla="*/ 19079 w 47625"/>
                <a:gd name="connsiteY2" fmla="*/ 0 h 118110"/>
                <a:gd name="connsiteX3" fmla="*/ 9554 w 47625"/>
                <a:gd name="connsiteY3" fmla="*/ 9525 h 118110"/>
                <a:gd name="connsiteX4" fmla="*/ 9554 w 47625"/>
                <a:gd name="connsiteY4" fmla="*/ 60960 h 118110"/>
                <a:gd name="connsiteX5" fmla="*/ 12335 w 47625"/>
                <a:gd name="connsiteY5" fmla="*/ 67694 h 118110"/>
                <a:gd name="connsiteX6" fmla="*/ 20222 w 47625"/>
                <a:gd name="connsiteY6" fmla="*/ 75590 h 118110"/>
                <a:gd name="connsiteX7" fmla="*/ 28575 w 47625"/>
                <a:gd name="connsiteY7" fmla="*/ 95774 h 118110"/>
                <a:gd name="connsiteX8" fmla="*/ 28575 w 47625"/>
                <a:gd name="connsiteY8" fmla="*/ 99060 h 118110"/>
                <a:gd name="connsiteX9" fmla="*/ 9525 w 47625"/>
                <a:gd name="connsiteY9" fmla="*/ 99060 h 118110"/>
                <a:gd name="connsiteX10" fmla="*/ 0 w 47625"/>
                <a:gd name="connsiteY10" fmla="*/ 108585 h 118110"/>
                <a:gd name="connsiteX11" fmla="*/ 9525 w 47625"/>
                <a:gd name="connsiteY11" fmla="*/ 118110 h 118110"/>
                <a:gd name="connsiteX12" fmla="*/ 38100 w 47625"/>
                <a:gd name="connsiteY12" fmla="*/ 118110 h 118110"/>
                <a:gd name="connsiteX13" fmla="*/ 47625 w 47625"/>
                <a:gd name="connsiteY13" fmla="*/ 108585 h 118110"/>
                <a:gd name="connsiteX14" fmla="*/ 47625 w 47625"/>
                <a:gd name="connsiteY14" fmla="*/ 95831 h 118110"/>
                <a:gd name="connsiteX15" fmla="*/ 33699 w 47625"/>
                <a:gd name="connsiteY15" fmla="*/ 62179 h 11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625" h="118110">
                  <a:moveTo>
                    <a:pt x="28604" y="57074"/>
                  </a:moveTo>
                  <a:lnTo>
                    <a:pt x="28604" y="9525"/>
                  </a:lnTo>
                  <a:cubicBezTo>
                    <a:pt x="28604" y="4264"/>
                    <a:pt x="24339" y="0"/>
                    <a:pt x="19079" y="0"/>
                  </a:cubicBezTo>
                  <a:cubicBezTo>
                    <a:pt x="13818" y="0"/>
                    <a:pt x="9554" y="4264"/>
                    <a:pt x="9554" y="9525"/>
                  </a:cubicBezTo>
                  <a:lnTo>
                    <a:pt x="9554" y="60960"/>
                  </a:lnTo>
                  <a:cubicBezTo>
                    <a:pt x="9552" y="63485"/>
                    <a:pt x="10552" y="65906"/>
                    <a:pt x="12335" y="67694"/>
                  </a:cubicBezTo>
                  <a:lnTo>
                    <a:pt x="20222" y="75590"/>
                  </a:lnTo>
                  <a:cubicBezTo>
                    <a:pt x="25586" y="80935"/>
                    <a:pt x="28593" y="88202"/>
                    <a:pt x="28575" y="95774"/>
                  </a:cubicBezTo>
                  <a:lnTo>
                    <a:pt x="28575" y="99060"/>
                  </a:lnTo>
                  <a:lnTo>
                    <a:pt x="9525" y="99060"/>
                  </a:lnTo>
                  <a:cubicBezTo>
                    <a:pt x="4264" y="99060"/>
                    <a:pt x="0" y="103324"/>
                    <a:pt x="0" y="108585"/>
                  </a:cubicBezTo>
                  <a:cubicBezTo>
                    <a:pt x="0" y="113846"/>
                    <a:pt x="4264" y="118110"/>
                    <a:pt x="9525" y="118110"/>
                  </a:cubicBezTo>
                  <a:lnTo>
                    <a:pt x="38100" y="118110"/>
                  </a:lnTo>
                  <a:cubicBezTo>
                    <a:pt x="43361" y="118110"/>
                    <a:pt x="47625" y="113846"/>
                    <a:pt x="47625" y="108585"/>
                  </a:cubicBezTo>
                  <a:lnTo>
                    <a:pt x="47625" y="95831"/>
                  </a:lnTo>
                  <a:cubicBezTo>
                    <a:pt x="47659" y="83205"/>
                    <a:pt x="42645" y="71089"/>
                    <a:pt x="33699" y="6217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8" name="Forma lliure: forma 17">
              <a:extLst>
                <a:ext uri="{FF2B5EF4-FFF2-40B4-BE49-F238E27FC236}">
                  <a16:creationId xmlns:a16="http://schemas.microsoft.com/office/drawing/2014/main" id="{D9497329-BD0E-B416-4DA0-014A4F4A1DA8}"/>
                </a:ext>
              </a:extLst>
            </p:cNvPr>
            <p:cNvSpPr/>
            <p:nvPr/>
          </p:nvSpPr>
          <p:spPr>
            <a:xfrm>
              <a:off x="5663688" y="22476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7 w 28575"/>
                <a:gd name="connsiteY1" fmla="*/ 28575 h 28575"/>
                <a:gd name="connsiteX2" fmla="*/ 0 w 28575"/>
                <a:gd name="connsiteY2" fmla="*/ 14288 h 28575"/>
                <a:gd name="connsiteX3" fmla="*/ 14287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7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7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9" name="Rectángulo 3">
            <a:extLst>
              <a:ext uri="{FF2B5EF4-FFF2-40B4-BE49-F238E27FC236}">
                <a16:creationId xmlns:a16="http://schemas.microsoft.com/office/drawing/2014/main" id="{EB280078-CF9B-AD92-5AB6-BE176DC4C3A2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ángulo 5">
            <a:extLst>
              <a:ext uri="{FF2B5EF4-FFF2-40B4-BE49-F238E27FC236}">
                <a16:creationId xmlns:a16="http://schemas.microsoft.com/office/drawing/2014/main" id="{EA0A88B4-0227-756B-542D-9965C53E6BD0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1" name="Rectángulo 6">
            <a:extLst>
              <a:ext uri="{FF2B5EF4-FFF2-40B4-BE49-F238E27FC236}">
                <a16:creationId xmlns:a16="http://schemas.microsoft.com/office/drawing/2014/main" id="{870C4786-26C6-CE9D-FBFC-1540ED165E14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ángulo 3">
            <a:extLst>
              <a:ext uri="{FF2B5EF4-FFF2-40B4-BE49-F238E27FC236}">
                <a16:creationId xmlns:a16="http://schemas.microsoft.com/office/drawing/2014/main" id="{D5811BF0-0E59-DAEE-A93F-8740412E0FD7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Rectángulo 5">
            <a:extLst>
              <a:ext uri="{FF2B5EF4-FFF2-40B4-BE49-F238E27FC236}">
                <a16:creationId xmlns:a16="http://schemas.microsoft.com/office/drawing/2014/main" id="{7F38178A-EC17-4F7F-320C-21BA7F33B78E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ángulo 6">
            <a:extLst>
              <a:ext uri="{FF2B5EF4-FFF2-40B4-BE49-F238E27FC236}">
                <a16:creationId xmlns:a16="http://schemas.microsoft.com/office/drawing/2014/main" id="{DC491FE4-DC03-BE5C-15DC-CF7B62F209BA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5" name="Picture 6" descr="Person using tablet in grocery store">
            <a:extLst>
              <a:ext uri="{FF2B5EF4-FFF2-40B4-BE49-F238E27FC236}">
                <a16:creationId xmlns:a16="http://schemas.microsoft.com/office/drawing/2014/main" id="{D0259B41-AA1A-012E-0A4B-81D22F31D1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r="13099" b="3"/>
          <a:stretch/>
        </p:blipFill>
        <p:spPr>
          <a:xfrm>
            <a:off x="1242385" y="2937409"/>
            <a:ext cx="2768658" cy="2307645"/>
          </a:xfrm>
          <a:custGeom>
            <a:avLst/>
            <a:gdLst/>
            <a:ahLst/>
            <a:cxnLst/>
            <a:rect l="l" t="t" r="r" b="b"/>
            <a:pathLst>
              <a:path w="5846002" h="4872577">
                <a:moveTo>
                  <a:pt x="343285" y="2953992"/>
                </a:moveTo>
                <a:cubicBezTo>
                  <a:pt x="343285" y="2953992"/>
                  <a:pt x="343285" y="2953992"/>
                  <a:pt x="849063" y="2953992"/>
                </a:cubicBezTo>
                <a:cubicBezTo>
                  <a:pt x="880743" y="2953992"/>
                  <a:pt x="911330" y="2971406"/>
                  <a:pt x="926624" y="2999703"/>
                </a:cubicBezTo>
                <a:cubicBezTo>
                  <a:pt x="926624" y="2999703"/>
                  <a:pt x="926624" y="2999703"/>
                  <a:pt x="1180059" y="3436136"/>
                </a:cubicBezTo>
                <a:cubicBezTo>
                  <a:pt x="1196445" y="3463345"/>
                  <a:pt x="1196445" y="3498172"/>
                  <a:pt x="1180059" y="3525382"/>
                </a:cubicBezTo>
                <a:cubicBezTo>
                  <a:pt x="1180059" y="3525382"/>
                  <a:pt x="1180059" y="3525382"/>
                  <a:pt x="926624" y="3961814"/>
                </a:cubicBezTo>
                <a:cubicBezTo>
                  <a:pt x="911330" y="3990111"/>
                  <a:pt x="880743" y="4007525"/>
                  <a:pt x="849063" y="4007525"/>
                </a:cubicBezTo>
                <a:cubicBezTo>
                  <a:pt x="849063" y="4007525"/>
                  <a:pt x="849063" y="4007525"/>
                  <a:pt x="343285" y="4007525"/>
                </a:cubicBezTo>
                <a:cubicBezTo>
                  <a:pt x="310513" y="4007525"/>
                  <a:pt x="281019" y="3990111"/>
                  <a:pt x="264633" y="3961814"/>
                </a:cubicBezTo>
                <a:cubicBezTo>
                  <a:pt x="264633" y="3961814"/>
                  <a:pt x="264633" y="3961814"/>
                  <a:pt x="12290" y="3525382"/>
                </a:cubicBezTo>
                <a:cubicBezTo>
                  <a:pt x="-4096" y="3498172"/>
                  <a:pt x="-4096" y="3463345"/>
                  <a:pt x="12290" y="3436136"/>
                </a:cubicBezTo>
                <a:cubicBezTo>
                  <a:pt x="12290" y="3436136"/>
                  <a:pt x="12290" y="3436136"/>
                  <a:pt x="264633" y="2999703"/>
                </a:cubicBezTo>
                <a:cubicBezTo>
                  <a:pt x="281019" y="2971406"/>
                  <a:pt x="310513" y="2953992"/>
                  <a:pt x="343285" y="2953992"/>
                </a:cubicBezTo>
                <a:close/>
                <a:moveTo>
                  <a:pt x="2353334" y="538808"/>
                </a:moveTo>
                <a:cubicBezTo>
                  <a:pt x="2353334" y="538808"/>
                  <a:pt x="2353334" y="538808"/>
                  <a:pt x="2613403" y="538808"/>
                </a:cubicBezTo>
                <a:lnTo>
                  <a:pt x="2643742" y="538808"/>
                </a:lnTo>
                <a:lnTo>
                  <a:pt x="2672692" y="588661"/>
                </a:lnTo>
                <a:cubicBezTo>
                  <a:pt x="2713002" y="658078"/>
                  <a:pt x="2759909" y="738855"/>
                  <a:pt x="2814491" y="832849"/>
                </a:cubicBezTo>
                <a:cubicBezTo>
                  <a:pt x="2839586" y="874521"/>
                  <a:pt x="2839586" y="927860"/>
                  <a:pt x="2814491" y="969531"/>
                </a:cubicBezTo>
                <a:cubicBezTo>
                  <a:pt x="2814491" y="969531"/>
                  <a:pt x="2814491" y="969531"/>
                  <a:pt x="2426350" y="1637936"/>
                </a:cubicBezTo>
                <a:cubicBezTo>
                  <a:pt x="2402927" y="1681274"/>
                  <a:pt x="2356083" y="1707943"/>
                  <a:pt x="2307565" y="1707943"/>
                </a:cubicBezTo>
                <a:cubicBezTo>
                  <a:pt x="2307565" y="1707943"/>
                  <a:pt x="2307565" y="1707943"/>
                  <a:pt x="1532956" y="1707943"/>
                </a:cubicBezTo>
                <a:cubicBezTo>
                  <a:pt x="1520409" y="1707943"/>
                  <a:pt x="1508175" y="1706276"/>
                  <a:pt x="1496490" y="1703099"/>
                </a:cubicBezTo>
                <a:lnTo>
                  <a:pt x="1471408" y="1692583"/>
                </a:lnTo>
                <a:lnTo>
                  <a:pt x="1486736" y="1666073"/>
                </a:lnTo>
                <a:cubicBezTo>
                  <a:pt x="1625328" y="1426376"/>
                  <a:pt x="1802725" y="1119564"/>
                  <a:pt x="2029793" y="726844"/>
                </a:cubicBezTo>
                <a:cubicBezTo>
                  <a:pt x="2097197" y="610441"/>
                  <a:pt x="2218525" y="538808"/>
                  <a:pt x="2353334" y="538808"/>
                </a:cubicBezTo>
                <a:close/>
                <a:moveTo>
                  <a:pt x="1487085" y="0"/>
                </a:moveTo>
                <a:cubicBezTo>
                  <a:pt x="1487085" y="0"/>
                  <a:pt x="1487085" y="0"/>
                  <a:pt x="2360840" y="0"/>
                </a:cubicBezTo>
                <a:cubicBezTo>
                  <a:pt x="2415568" y="0"/>
                  <a:pt x="2468407" y="30084"/>
                  <a:pt x="2494828" y="78969"/>
                </a:cubicBezTo>
                <a:cubicBezTo>
                  <a:pt x="2494828" y="78969"/>
                  <a:pt x="2494828" y="78969"/>
                  <a:pt x="2729665" y="483373"/>
                </a:cubicBezTo>
                <a:lnTo>
                  <a:pt x="2756194" y="529058"/>
                </a:lnTo>
                <a:lnTo>
                  <a:pt x="2735320" y="529058"/>
                </a:lnTo>
                <a:lnTo>
                  <a:pt x="2636659" y="529058"/>
                </a:lnTo>
                <a:lnTo>
                  <a:pt x="2593799" y="455250"/>
                </a:lnTo>
                <a:cubicBezTo>
                  <a:pt x="2430052" y="173267"/>
                  <a:pt x="2430052" y="173267"/>
                  <a:pt x="2430052" y="173267"/>
                </a:cubicBezTo>
                <a:cubicBezTo>
                  <a:pt x="2406629" y="129929"/>
                  <a:pt x="2359785" y="103259"/>
                  <a:pt x="2311267" y="103259"/>
                </a:cubicBezTo>
                <a:cubicBezTo>
                  <a:pt x="1536658" y="103259"/>
                  <a:pt x="1536658" y="103259"/>
                  <a:pt x="1536658" y="103259"/>
                </a:cubicBezTo>
                <a:cubicBezTo>
                  <a:pt x="1486468" y="103259"/>
                  <a:pt x="1441296" y="129929"/>
                  <a:pt x="1416201" y="173267"/>
                </a:cubicBezTo>
                <a:cubicBezTo>
                  <a:pt x="1029733" y="841671"/>
                  <a:pt x="1029733" y="841671"/>
                  <a:pt x="1029733" y="841671"/>
                </a:cubicBezTo>
                <a:cubicBezTo>
                  <a:pt x="1004637" y="883343"/>
                  <a:pt x="1004637" y="936682"/>
                  <a:pt x="1029733" y="978353"/>
                </a:cubicBezTo>
                <a:cubicBezTo>
                  <a:pt x="1416201" y="1646758"/>
                  <a:pt x="1416201" y="1646758"/>
                  <a:pt x="1416201" y="1646758"/>
                </a:cubicBezTo>
                <a:cubicBezTo>
                  <a:pt x="1428749" y="1668427"/>
                  <a:pt x="1446315" y="1685929"/>
                  <a:pt x="1467019" y="1698013"/>
                </a:cubicBezTo>
                <a:lnTo>
                  <a:pt x="1472899" y="1700478"/>
                </a:lnTo>
                <a:lnTo>
                  <a:pt x="1441377" y="1754996"/>
                </a:lnTo>
                <a:lnTo>
                  <a:pt x="1417933" y="1795543"/>
                </a:lnTo>
                <a:lnTo>
                  <a:pt x="1442249" y="1805738"/>
                </a:lnTo>
                <a:cubicBezTo>
                  <a:pt x="1455430" y="1809322"/>
                  <a:pt x="1469230" y="1811202"/>
                  <a:pt x="1483383" y="1811202"/>
                </a:cubicBezTo>
                <a:cubicBezTo>
                  <a:pt x="2357138" y="1811202"/>
                  <a:pt x="2357138" y="1811202"/>
                  <a:pt x="2357138" y="1811202"/>
                </a:cubicBezTo>
                <a:cubicBezTo>
                  <a:pt x="2411866" y="1811202"/>
                  <a:pt x="2464705" y="1781120"/>
                  <a:pt x="2491126" y="1732235"/>
                </a:cubicBezTo>
                <a:cubicBezTo>
                  <a:pt x="2928947" y="978278"/>
                  <a:pt x="2928947" y="978278"/>
                  <a:pt x="2928947" y="978278"/>
                </a:cubicBezTo>
                <a:cubicBezTo>
                  <a:pt x="2957254" y="931274"/>
                  <a:pt x="2957254" y="871108"/>
                  <a:pt x="2928947" y="824102"/>
                </a:cubicBezTo>
                <a:cubicBezTo>
                  <a:pt x="2874220" y="729858"/>
                  <a:pt x="2826333" y="647394"/>
                  <a:pt x="2784432" y="575238"/>
                </a:cubicBezTo>
                <a:lnTo>
                  <a:pt x="2763277" y="538808"/>
                </a:lnTo>
                <a:lnTo>
                  <a:pt x="2861280" y="538808"/>
                </a:lnTo>
                <a:cubicBezTo>
                  <a:pt x="3166048" y="538808"/>
                  <a:pt x="3653676" y="538808"/>
                  <a:pt x="4433881" y="538808"/>
                </a:cubicBezTo>
                <a:cubicBezTo>
                  <a:pt x="4564197" y="538808"/>
                  <a:pt x="4690018" y="610441"/>
                  <a:pt x="4752929" y="726844"/>
                </a:cubicBezTo>
                <a:cubicBezTo>
                  <a:pt x="4752929" y="726844"/>
                  <a:pt x="4752929" y="726844"/>
                  <a:pt x="5795449" y="2522134"/>
                </a:cubicBezTo>
                <a:cubicBezTo>
                  <a:pt x="5862854" y="2634060"/>
                  <a:pt x="5862854" y="2777325"/>
                  <a:pt x="5795449" y="2889251"/>
                </a:cubicBezTo>
                <a:cubicBezTo>
                  <a:pt x="5795449" y="2889251"/>
                  <a:pt x="5795449" y="2889251"/>
                  <a:pt x="4752929" y="4684542"/>
                </a:cubicBezTo>
                <a:cubicBezTo>
                  <a:pt x="4690018" y="4800945"/>
                  <a:pt x="4564197" y="4872577"/>
                  <a:pt x="4433881" y="4872577"/>
                </a:cubicBezTo>
                <a:cubicBezTo>
                  <a:pt x="4433881" y="4872577"/>
                  <a:pt x="4433881" y="4872577"/>
                  <a:pt x="2353334" y="4872577"/>
                </a:cubicBezTo>
                <a:cubicBezTo>
                  <a:pt x="2218525" y="4872577"/>
                  <a:pt x="2097197" y="4800945"/>
                  <a:pt x="2029793" y="4684542"/>
                </a:cubicBezTo>
                <a:cubicBezTo>
                  <a:pt x="2029793" y="4684542"/>
                  <a:pt x="2029793" y="4684542"/>
                  <a:pt x="991766" y="2889251"/>
                </a:cubicBezTo>
                <a:cubicBezTo>
                  <a:pt x="924361" y="2777325"/>
                  <a:pt x="924361" y="2634060"/>
                  <a:pt x="991766" y="2522134"/>
                </a:cubicBezTo>
                <a:cubicBezTo>
                  <a:pt x="991766" y="2522134"/>
                  <a:pt x="991766" y="2522134"/>
                  <a:pt x="1377193" y="1855530"/>
                </a:cubicBezTo>
                <a:lnTo>
                  <a:pt x="1409676" y="1799352"/>
                </a:lnTo>
                <a:lnTo>
                  <a:pt x="1408533" y="1798873"/>
                </a:lnTo>
                <a:cubicBezTo>
                  <a:pt x="1385179" y="1785241"/>
                  <a:pt x="1365364" y="1765500"/>
                  <a:pt x="1351210" y="1741057"/>
                </a:cubicBezTo>
                <a:cubicBezTo>
                  <a:pt x="1351210" y="1741057"/>
                  <a:pt x="1351210" y="1741057"/>
                  <a:pt x="915276" y="987100"/>
                </a:cubicBezTo>
                <a:cubicBezTo>
                  <a:pt x="886968" y="940096"/>
                  <a:pt x="886968" y="879930"/>
                  <a:pt x="915276" y="832924"/>
                </a:cubicBezTo>
                <a:cubicBezTo>
                  <a:pt x="915276" y="832924"/>
                  <a:pt x="915276" y="832924"/>
                  <a:pt x="1351210" y="78969"/>
                </a:cubicBezTo>
                <a:cubicBezTo>
                  <a:pt x="1379517" y="30084"/>
                  <a:pt x="1430471" y="0"/>
                  <a:pt x="1487085" y="0"/>
                </a:cubicBezTo>
                <a:close/>
              </a:path>
            </a:pathLst>
          </a:custGeom>
        </p:spPr>
      </p:pic>
      <p:pic>
        <p:nvPicPr>
          <p:cNvPr id="26" name="Imatge 25">
            <a:extLst>
              <a:ext uri="{FF2B5EF4-FFF2-40B4-BE49-F238E27FC236}">
                <a16:creationId xmlns:a16="http://schemas.microsoft.com/office/drawing/2014/main" id="{81545541-6B22-BF52-69A5-44BF459A9EF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524" t="19023" b="41501"/>
          <a:stretch/>
        </p:blipFill>
        <p:spPr>
          <a:xfrm>
            <a:off x="4886453" y="3272793"/>
            <a:ext cx="2419093" cy="2045688"/>
          </a:xfrm>
          <a:prstGeom prst="rect">
            <a:avLst/>
          </a:prstGeom>
        </p:spPr>
      </p:pic>
      <p:pic>
        <p:nvPicPr>
          <p:cNvPr id="2070" name="Picture 22" descr="A qr code with a cow and a cow&#10;&#10;Description automatically generated">
            <a:extLst>
              <a:ext uri="{FF2B5EF4-FFF2-40B4-BE49-F238E27FC236}">
                <a16:creationId xmlns:a16="http://schemas.microsoft.com/office/drawing/2014/main" id="{BA5785EB-AB5A-E763-7B0A-6975F7C3A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982" y="4744080"/>
            <a:ext cx="963710" cy="94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76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ca-E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ClearFarm output</a:t>
            </a:r>
          </a:p>
        </p:txBody>
      </p:sp>
      <p:sp>
        <p:nvSpPr>
          <p:cNvPr id="17" name="CuadroTexto 2">
            <a:extLst>
              <a:ext uri="{FF2B5EF4-FFF2-40B4-BE49-F238E27FC236}">
                <a16:creationId xmlns:a16="http://schemas.microsoft.com/office/drawing/2014/main" id="{D041C647-692E-C466-759F-EDFC1FCE4BEC}"/>
              </a:ext>
            </a:extLst>
          </p:cNvPr>
          <p:cNvSpPr txBox="1"/>
          <p:nvPr/>
        </p:nvSpPr>
        <p:spPr>
          <a:xfrm>
            <a:off x="2734874" y="2164130"/>
            <a:ext cx="6872883" cy="335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Platform for </a:t>
            </a: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dairy cattle 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available.</a:t>
            </a:r>
            <a:endParaRPr lang="en-US" b="1" kern="100" dirty="0">
              <a:latin typeface="Montserrat" pitchFamily="2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1800"/>
              </a:spcAft>
            </a:pPr>
            <a:b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Progress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 in our understanding of:</a:t>
            </a:r>
          </a:p>
          <a:p>
            <a:pPr lvl="1" algn="just">
              <a:lnSpc>
                <a:spcPct val="107000"/>
              </a:lnSpc>
              <a:spcAft>
                <a:spcPts val="1800"/>
              </a:spcAft>
            </a:pP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What is needed to 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develop a PLF-based platform for </a:t>
            </a: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pig welfare assessment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</a:p>
          <a:p>
            <a:pPr lvl="1" algn="just">
              <a:lnSpc>
                <a:spcPct val="107000"/>
              </a:lnSpc>
              <a:spcAft>
                <a:spcPts val="1800"/>
              </a:spcAft>
            </a:pP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What are the main elements that contribute to the </a:t>
            </a: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carbon footprint of dairy and pig farming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</a:p>
          <a:p>
            <a:pPr lvl="1" algn="just">
              <a:lnSpc>
                <a:spcPct val="107000"/>
              </a:lnSpc>
              <a:spcAft>
                <a:spcPts val="1800"/>
              </a:spcAft>
            </a:pP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What do European citizens think about the </a:t>
            </a:r>
            <a:r>
              <a:rPr lang="en-US" b="1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PLF</a:t>
            </a:r>
            <a:r>
              <a:rPr lang="en-US" kern="100" dirty="0">
                <a:latin typeface="Montserra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</a:p>
        </p:txBody>
      </p:sp>
      <p:grpSp>
        <p:nvGrpSpPr>
          <p:cNvPr id="18" name="Agrupa 17">
            <a:extLst>
              <a:ext uri="{FF2B5EF4-FFF2-40B4-BE49-F238E27FC236}">
                <a16:creationId xmlns:a16="http://schemas.microsoft.com/office/drawing/2014/main" id="{233C5A42-2236-E907-CF85-6C4F834F658E}"/>
              </a:ext>
            </a:extLst>
          </p:cNvPr>
          <p:cNvGrpSpPr/>
          <p:nvPr/>
        </p:nvGrpSpPr>
        <p:grpSpPr>
          <a:xfrm>
            <a:off x="1894444" y="1913744"/>
            <a:ext cx="689800" cy="670709"/>
            <a:chOff x="836769" y="1362682"/>
            <a:chExt cx="597161" cy="597161"/>
          </a:xfrm>
        </p:grpSpPr>
        <p:sp>
          <p:nvSpPr>
            <p:cNvPr id="19" name="Elipse 8">
              <a:extLst>
                <a:ext uri="{FF2B5EF4-FFF2-40B4-BE49-F238E27FC236}">
                  <a16:creationId xmlns:a16="http://schemas.microsoft.com/office/drawing/2014/main" id="{00C1A1E4-3A82-8038-0F75-2271636EABE4}"/>
                </a:ext>
              </a:extLst>
            </p:cNvPr>
            <p:cNvSpPr/>
            <p:nvPr/>
          </p:nvSpPr>
          <p:spPr>
            <a:xfrm>
              <a:off x="836769" y="1362682"/>
              <a:ext cx="597161" cy="597161"/>
            </a:xfrm>
            <a:prstGeom prst="ellipse">
              <a:avLst/>
            </a:prstGeom>
            <a:solidFill>
              <a:srgbClr val="FFE5EE"/>
            </a:solidFill>
            <a:ln>
              <a:solidFill>
                <a:srgbClr val="FFE5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350"/>
            </a:p>
          </p:txBody>
        </p:sp>
        <p:pic>
          <p:nvPicPr>
            <p:cNvPr id="20" name="Imagen 1">
              <a:extLst>
                <a:ext uri="{FF2B5EF4-FFF2-40B4-BE49-F238E27FC236}">
                  <a16:creationId xmlns:a16="http://schemas.microsoft.com/office/drawing/2014/main" id="{ED921020-1D3C-AFB8-7C03-589B97226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36550" y="1458230"/>
              <a:ext cx="406064" cy="406064"/>
            </a:xfrm>
            <a:prstGeom prst="rect">
              <a:avLst/>
            </a:prstGeom>
          </p:spPr>
        </p:pic>
      </p:grpSp>
      <p:grpSp>
        <p:nvGrpSpPr>
          <p:cNvPr id="21" name="Agrupa 20">
            <a:extLst>
              <a:ext uri="{FF2B5EF4-FFF2-40B4-BE49-F238E27FC236}">
                <a16:creationId xmlns:a16="http://schemas.microsoft.com/office/drawing/2014/main" id="{04E387D0-73E2-0651-E829-67469A6233C9}"/>
              </a:ext>
            </a:extLst>
          </p:cNvPr>
          <p:cNvGrpSpPr/>
          <p:nvPr/>
        </p:nvGrpSpPr>
        <p:grpSpPr>
          <a:xfrm>
            <a:off x="1886581" y="2720731"/>
            <a:ext cx="689800" cy="670709"/>
            <a:chOff x="836769" y="1362682"/>
            <a:chExt cx="597161" cy="597161"/>
          </a:xfrm>
        </p:grpSpPr>
        <p:sp>
          <p:nvSpPr>
            <p:cNvPr id="22" name="Elipse 8">
              <a:extLst>
                <a:ext uri="{FF2B5EF4-FFF2-40B4-BE49-F238E27FC236}">
                  <a16:creationId xmlns:a16="http://schemas.microsoft.com/office/drawing/2014/main" id="{18C349C9-D20C-2B06-7240-9D5FC99D41E2}"/>
                </a:ext>
              </a:extLst>
            </p:cNvPr>
            <p:cNvSpPr/>
            <p:nvPr/>
          </p:nvSpPr>
          <p:spPr>
            <a:xfrm>
              <a:off x="836769" y="1362682"/>
              <a:ext cx="597161" cy="597161"/>
            </a:xfrm>
            <a:prstGeom prst="ellipse">
              <a:avLst/>
            </a:prstGeom>
            <a:solidFill>
              <a:srgbClr val="FFE5EE"/>
            </a:solidFill>
            <a:ln>
              <a:solidFill>
                <a:srgbClr val="FFE5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350"/>
            </a:p>
          </p:txBody>
        </p:sp>
        <p:pic>
          <p:nvPicPr>
            <p:cNvPr id="23" name="Imagen 1">
              <a:extLst>
                <a:ext uri="{FF2B5EF4-FFF2-40B4-BE49-F238E27FC236}">
                  <a16:creationId xmlns:a16="http://schemas.microsoft.com/office/drawing/2014/main" id="{ED0EEB02-1D04-7E68-4B54-F7B71869EF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339"/>
            <a:stretch/>
          </p:blipFill>
          <p:spPr>
            <a:xfrm>
              <a:off x="913970" y="1468356"/>
              <a:ext cx="462918" cy="401169"/>
            </a:xfrm>
            <a:prstGeom prst="rect">
              <a:avLst/>
            </a:prstGeom>
          </p:spPr>
        </p:pic>
      </p:grpSp>
      <p:grpSp>
        <p:nvGrpSpPr>
          <p:cNvPr id="24" name="Agrupa 23">
            <a:extLst>
              <a:ext uri="{FF2B5EF4-FFF2-40B4-BE49-F238E27FC236}">
                <a16:creationId xmlns:a16="http://schemas.microsoft.com/office/drawing/2014/main" id="{DDD7B1BA-3C19-2D27-B17C-038ED551BEC8}"/>
              </a:ext>
            </a:extLst>
          </p:cNvPr>
          <p:cNvGrpSpPr/>
          <p:nvPr/>
        </p:nvGrpSpPr>
        <p:grpSpPr>
          <a:xfrm>
            <a:off x="2452393" y="3445059"/>
            <a:ext cx="581269" cy="584959"/>
            <a:chOff x="836769" y="1362682"/>
            <a:chExt cx="597161" cy="597161"/>
          </a:xfrm>
        </p:grpSpPr>
        <p:sp>
          <p:nvSpPr>
            <p:cNvPr id="25" name="Elipse 8">
              <a:extLst>
                <a:ext uri="{FF2B5EF4-FFF2-40B4-BE49-F238E27FC236}">
                  <a16:creationId xmlns:a16="http://schemas.microsoft.com/office/drawing/2014/main" id="{5663A84E-4BD9-00B4-0058-7F50B76A1FA0}"/>
                </a:ext>
              </a:extLst>
            </p:cNvPr>
            <p:cNvSpPr/>
            <p:nvPr/>
          </p:nvSpPr>
          <p:spPr>
            <a:xfrm>
              <a:off x="836769" y="1362682"/>
              <a:ext cx="597161" cy="597161"/>
            </a:xfrm>
            <a:prstGeom prst="ellipse">
              <a:avLst/>
            </a:prstGeom>
            <a:solidFill>
              <a:srgbClr val="FFE5EE"/>
            </a:solidFill>
            <a:ln>
              <a:solidFill>
                <a:srgbClr val="FFE5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350"/>
            </a:p>
          </p:txBody>
        </p:sp>
        <p:pic>
          <p:nvPicPr>
            <p:cNvPr id="26" name="Imagen 1">
              <a:extLst>
                <a:ext uri="{FF2B5EF4-FFF2-40B4-BE49-F238E27FC236}">
                  <a16:creationId xmlns:a16="http://schemas.microsoft.com/office/drawing/2014/main" id="{13B7159A-50FA-1E8D-3562-053230D95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36550" y="1458230"/>
              <a:ext cx="406065" cy="406065"/>
            </a:xfrm>
            <a:prstGeom prst="rect">
              <a:avLst/>
            </a:prstGeom>
          </p:spPr>
        </p:pic>
      </p:grpSp>
      <p:grpSp>
        <p:nvGrpSpPr>
          <p:cNvPr id="27" name="Agrupa 26">
            <a:extLst>
              <a:ext uri="{FF2B5EF4-FFF2-40B4-BE49-F238E27FC236}">
                <a16:creationId xmlns:a16="http://schemas.microsoft.com/office/drawing/2014/main" id="{B369531B-B670-817C-F0A2-5A7ACC768EA1}"/>
              </a:ext>
            </a:extLst>
          </p:cNvPr>
          <p:cNvGrpSpPr/>
          <p:nvPr/>
        </p:nvGrpSpPr>
        <p:grpSpPr>
          <a:xfrm>
            <a:off x="2468120" y="4262377"/>
            <a:ext cx="581269" cy="584959"/>
            <a:chOff x="836769" y="1362682"/>
            <a:chExt cx="597161" cy="597161"/>
          </a:xfrm>
        </p:grpSpPr>
        <p:sp>
          <p:nvSpPr>
            <p:cNvPr id="28" name="Elipse 8">
              <a:extLst>
                <a:ext uri="{FF2B5EF4-FFF2-40B4-BE49-F238E27FC236}">
                  <a16:creationId xmlns:a16="http://schemas.microsoft.com/office/drawing/2014/main" id="{6485F4F8-FD70-7B44-47BB-2490791C1F44}"/>
                </a:ext>
              </a:extLst>
            </p:cNvPr>
            <p:cNvSpPr/>
            <p:nvPr/>
          </p:nvSpPr>
          <p:spPr>
            <a:xfrm>
              <a:off x="836769" y="1362682"/>
              <a:ext cx="597161" cy="597161"/>
            </a:xfrm>
            <a:prstGeom prst="ellipse">
              <a:avLst/>
            </a:prstGeom>
            <a:solidFill>
              <a:srgbClr val="FFE5EE"/>
            </a:solidFill>
            <a:ln>
              <a:solidFill>
                <a:srgbClr val="FFE5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350"/>
            </a:p>
          </p:txBody>
        </p:sp>
        <p:pic>
          <p:nvPicPr>
            <p:cNvPr id="29" name="Imagen 1">
              <a:extLst>
                <a:ext uri="{FF2B5EF4-FFF2-40B4-BE49-F238E27FC236}">
                  <a16:creationId xmlns:a16="http://schemas.microsoft.com/office/drawing/2014/main" id="{4CCC4F59-E554-A676-AEF7-90AB1550B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6279" y="1395068"/>
              <a:ext cx="532391" cy="532388"/>
            </a:xfrm>
            <a:prstGeom prst="rect">
              <a:avLst/>
            </a:prstGeom>
          </p:spPr>
        </p:pic>
      </p:grpSp>
      <p:grpSp>
        <p:nvGrpSpPr>
          <p:cNvPr id="30" name="Agrupa 29">
            <a:extLst>
              <a:ext uri="{FF2B5EF4-FFF2-40B4-BE49-F238E27FC236}">
                <a16:creationId xmlns:a16="http://schemas.microsoft.com/office/drawing/2014/main" id="{8C3852F0-6913-1766-71BF-A4E6C43C2F99}"/>
              </a:ext>
            </a:extLst>
          </p:cNvPr>
          <p:cNvGrpSpPr/>
          <p:nvPr/>
        </p:nvGrpSpPr>
        <p:grpSpPr>
          <a:xfrm>
            <a:off x="2444239" y="5022980"/>
            <a:ext cx="581269" cy="584959"/>
            <a:chOff x="836769" y="1362682"/>
            <a:chExt cx="597161" cy="597161"/>
          </a:xfrm>
        </p:grpSpPr>
        <p:sp>
          <p:nvSpPr>
            <p:cNvPr id="31" name="Elipse 8">
              <a:extLst>
                <a:ext uri="{FF2B5EF4-FFF2-40B4-BE49-F238E27FC236}">
                  <a16:creationId xmlns:a16="http://schemas.microsoft.com/office/drawing/2014/main" id="{7C993694-D018-F4F6-1B1E-F3D5C7AFAAC2}"/>
                </a:ext>
              </a:extLst>
            </p:cNvPr>
            <p:cNvSpPr/>
            <p:nvPr/>
          </p:nvSpPr>
          <p:spPr>
            <a:xfrm>
              <a:off x="836769" y="1362682"/>
              <a:ext cx="597161" cy="597161"/>
            </a:xfrm>
            <a:prstGeom prst="ellipse">
              <a:avLst/>
            </a:prstGeom>
            <a:solidFill>
              <a:srgbClr val="FFE5EE"/>
            </a:solidFill>
            <a:ln>
              <a:solidFill>
                <a:srgbClr val="FFE5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350"/>
            </a:p>
          </p:txBody>
        </p:sp>
        <p:pic>
          <p:nvPicPr>
            <p:cNvPr id="32" name="Imagen 1">
              <a:extLst>
                <a:ext uri="{FF2B5EF4-FFF2-40B4-BE49-F238E27FC236}">
                  <a16:creationId xmlns:a16="http://schemas.microsoft.com/office/drawing/2014/main" id="{685178B5-2163-2CC4-A0E9-69FE6B48C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7338" y="1395068"/>
              <a:ext cx="530270" cy="532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2597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id="{DCDC9870-14F9-4CF4-BF30-B023D2E6B3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a-ES" dirty="0" err="1">
                <a:latin typeface="Montserrat SemiBold" panose="00000700000000000000"/>
              </a:rPr>
              <a:t>Thank</a:t>
            </a:r>
            <a:r>
              <a:rPr lang="ca-ES" dirty="0">
                <a:latin typeface="Montserrat SemiBold" panose="00000700000000000000"/>
              </a:rPr>
              <a:t> </a:t>
            </a:r>
            <a:r>
              <a:rPr lang="ca-ES" dirty="0" err="1">
                <a:latin typeface="Montserrat SemiBold" panose="00000700000000000000"/>
              </a:rPr>
              <a:t>you</a:t>
            </a:r>
            <a:r>
              <a:rPr lang="ca-ES" dirty="0">
                <a:latin typeface="Montserrat SemiBold" panose="00000700000000000000"/>
              </a:rPr>
              <a:t> for </a:t>
            </a:r>
            <a:r>
              <a:rPr lang="ca-ES" dirty="0" err="1">
                <a:latin typeface="Montserrat SemiBold" panose="00000700000000000000"/>
              </a:rPr>
              <a:t>the</a:t>
            </a:r>
            <a:r>
              <a:rPr lang="ca-ES" dirty="0">
                <a:latin typeface="Montserrat SemiBold" panose="00000700000000000000"/>
              </a:rPr>
              <a:t> </a:t>
            </a:r>
            <a:r>
              <a:rPr lang="ca-ES" dirty="0" err="1">
                <a:latin typeface="Montserrat SemiBold" panose="00000700000000000000"/>
              </a:rPr>
              <a:t>attention</a:t>
            </a:r>
            <a:endParaRPr lang="ca-ES" dirty="0">
              <a:latin typeface="Montserrat SemiBold" panose="00000700000000000000"/>
            </a:endParaRPr>
          </a:p>
        </p:txBody>
      </p:sp>
      <p:sp>
        <p:nvSpPr>
          <p:cNvPr id="15" name="Subtítulo 14">
            <a:extLst>
              <a:ext uri="{FF2B5EF4-FFF2-40B4-BE49-F238E27FC236}">
                <a16:creationId xmlns:a16="http://schemas.microsoft.com/office/drawing/2014/main" id="{F9DE1EF2-B683-4564-B299-79CF2EA302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>
                <a:hlinkClick r:id="rId2"/>
              </a:rPr>
              <a:t>www.clearfarm.eu</a:t>
            </a:r>
            <a:r>
              <a:rPr lang="ca-E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BDFF7E-3E3E-518B-C318-F98C04FD79AF}"/>
              </a:ext>
            </a:extLst>
          </p:cNvPr>
          <p:cNvSpPr/>
          <p:nvPr/>
        </p:nvSpPr>
        <p:spPr>
          <a:xfrm>
            <a:off x="1407459" y="4742080"/>
            <a:ext cx="2608729" cy="1817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3">
            <a:extLst>
              <a:ext uri="{FF2B5EF4-FFF2-40B4-BE49-F238E27FC236}">
                <a16:creationId xmlns:a16="http://schemas.microsoft.com/office/drawing/2014/main" id="{F7501E71-4F8B-89FE-E48E-F5FD58B964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1601461" y="4799872"/>
            <a:ext cx="1978639" cy="17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 descr="Imatge que conté text, mapa, blanc i negre&#10;&#10;Descripció generada automàticament">
            <a:extLst>
              <a:ext uri="{FF2B5EF4-FFF2-40B4-BE49-F238E27FC236}">
                <a16:creationId xmlns:a16="http://schemas.microsoft.com/office/drawing/2014/main" id="{6A55FF6E-6857-3CBC-060F-7D67FFB50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76" y="1209507"/>
            <a:ext cx="9831068" cy="5648493"/>
          </a:xfrm>
          <a:prstGeom prst="rect">
            <a:avLst/>
          </a:prstGeom>
        </p:spPr>
      </p:pic>
      <p:sp>
        <p:nvSpPr>
          <p:cNvPr id="64" name="Elipse 63"/>
          <p:cNvSpPr/>
          <p:nvPr/>
        </p:nvSpPr>
        <p:spPr>
          <a:xfrm>
            <a:off x="2287897" y="5062901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5" name="Elipse 64"/>
          <p:cNvSpPr/>
          <p:nvPr/>
        </p:nvSpPr>
        <p:spPr>
          <a:xfrm>
            <a:off x="2899427" y="5686695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6" name="Elipse 65"/>
          <p:cNvSpPr/>
          <p:nvPr/>
        </p:nvSpPr>
        <p:spPr>
          <a:xfrm>
            <a:off x="4629374" y="5790810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7" name="Elipse 66"/>
          <p:cNvSpPr/>
          <p:nvPr/>
        </p:nvSpPr>
        <p:spPr>
          <a:xfrm>
            <a:off x="4198040" y="4459044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9" name="Elipse 68"/>
          <p:cNvSpPr/>
          <p:nvPr/>
        </p:nvSpPr>
        <p:spPr>
          <a:xfrm>
            <a:off x="5542050" y="4861083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0" name="Elipse 69"/>
          <p:cNvSpPr/>
          <p:nvPr/>
        </p:nvSpPr>
        <p:spPr>
          <a:xfrm>
            <a:off x="5677824" y="1513903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1" name="Elipse 70"/>
          <p:cNvSpPr/>
          <p:nvPr/>
        </p:nvSpPr>
        <p:spPr>
          <a:xfrm>
            <a:off x="5201633" y="3684865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2" name="Elipse 71"/>
          <p:cNvSpPr/>
          <p:nvPr/>
        </p:nvSpPr>
        <p:spPr>
          <a:xfrm>
            <a:off x="7315432" y="2089025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4" name="Elipse 73"/>
          <p:cNvSpPr/>
          <p:nvPr/>
        </p:nvSpPr>
        <p:spPr>
          <a:xfrm>
            <a:off x="5628247" y="3056785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6767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5" name="Elipse 74"/>
          <p:cNvSpPr/>
          <p:nvPr/>
        </p:nvSpPr>
        <p:spPr>
          <a:xfrm>
            <a:off x="4849554" y="1562464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6767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6" name="Elipse 75"/>
          <p:cNvSpPr/>
          <p:nvPr/>
        </p:nvSpPr>
        <p:spPr>
          <a:xfrm>
            <a:off x="7748156" y="1178801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7" name="Elipse 76"/>
          <p:cNvSpPr/>
          <p:nvPr/>
        </p:nvSpPr>
        <p:spPr>
          <a:xfrm>
            <a:off x="8616258" y="5833341"/>
            <a:ext cx="598516" cy="600119"/>
          </a:xfrm>
          <a:prstGeom prst="ellipse">
            <a:avLst/>
          </a:prstGeom>
          <a:solidFill>
            <a:schemeClr val="bg1"/>
          </a:solidFill>
          <a:ln>
            <a:solidFill>
              <a:srgbClr val="6767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7" t="23812" b="26288"/>
          <a:stretch/>
        </p:blipFill>
        <p:spPr>
          <a:xfrm>
            <a:off x="4696703" y="6021195"/>
            <a:ext cx="504931" cy="14448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996" y="5076144"/>
            <a:ext cx="509845" cy="17134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416" y="2197304"/>
            <a:ext cx="414548" cy="33941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824" y="3310055"/>
            <a:ext cx="462742" cy="14317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112" y="5924450"/>
            <a:ext cx="471266" cy="11248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2" t="-2726"/>
          <a:stretch/>
        </p:blipFill>
        <p:spPr>
          <a:xfrm>
            <a:off x="7814370" y="1498003"/>
            <a:ext cx="466088" cy="128313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76" y="5232781"/>
            <a:ext cx="469688" cy="233278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283" y="1676850"/>
            <a:ext cx="517402" cy="274223"/>
          </a:xfrm>
          <a:prstGeom prst="rect">
            <a:avLst/>
          </a:prstGeom>
        </p:spPr>
      </p:pic>
      <p:pic>
        <p:nvPicPr>
          <p:cNvPr id="78" name="Imagen 7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2" r="64060" b="-12072"/>
          <a:stretch/>
        </p:blipFill>
        <p:spPr>
          <a:xfrm>
            <a:off x="7875925" y="1311765"/>
            <a:ext cx="359604" cy="193824"/>
          </a:xfrm>
          <a:prstGeom prst="rect">
            <a:avLst/>
          </a:prstGeom>
        </p:spPr>
      </p:pic>
      <p:pic>
        <p:nvPicPr>
          <p:cNvPr id="1026" name="Picture 2" descr="Resultat d'imatges de Wageningen University &amp; Research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25" y="3787560"/>
            <a:ext cx="347175" cy="34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6" name="Conector recto 85"/>
          <p:cNvCxnSpPr>
            <a:stCxn id="67" idx="4"/>
          </p:cNvCxnSpPr>
          <p:nvPr/>
        </p:nvCxnSpPr>
        <p:spPr>
          <a:xfrm>
            <a:off x="4497298" y="5059162"/>
            <a:ext cx="132076" cy="188322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87"/>
          <p:cNvCxnSpPr>
            <a:cxnSpLocks/>
            <a:stCxn id="64" idx="6"/>
          </p:cNvCxnSpPr>
          <p:nvPr/>
        </p:nvCxnSpPr>
        <p:spPr>
          <a:xfrm>
            <a:off x="2886413" y="5362961"/>
            <a:ext cx="1339247" cy="35394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/>
          <p:cNvCxnSpPr>
            <a:cxnSpLocks/>
            <a:stCxn id="65" idx="6"/>
          </p:cNvCxnSpPr>
          <p:nvPr/>
        </p:nvCxnSpPr>
        <p:spPr>
          <a:xfrm flipV="1">
            <a:off x="3497943" y="5790808"/>
            <a:ext cx="308236" cy="19594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/>
          <p:cNvCxnSpPr>
            <a:stCxn id="66" idx="1"/>
          </p:cNvCxnSpPr>
          <p:nvPr/>
        </p:nvCxnSpPr>
        <p:spPr>
          <a:xfrm flipH="1" flipV="1">
            <a:off x="4317077" y="5790808"/>
            <a:ext cx="399949" cy="87886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ector recto 1023"/>
          <p:cNvCxnSpPr>
            <a:stCxn id="69" idx="1"/>
          </p:cNvCxnSpPr>
          <p:nvPr/>
        </p:nvCxnSpPr>
        <p:spPr>
          <a:xfrm flipH="1" flipV="1">
            <a:off x="5542051" y="4729943"/>
            <a:ext cx="87651" cy="219025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ector recto 1026"/>
          <p:cNvCxnSpPr>
            <a:stCxn id="71" idx="1"/>
          </p:cNvCxnSpPr>
          <p:nvPr/>
        </p:nvCxnSpPr>
        <p:spPr>
          <a:xfrm flipH="1" flipV="1">
            <a:off x="5098474" y="3574473"/>
            <a:ext cx="190811" cy="198276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Conector recto 1028"/>
          <p:cNvCxnSpPr>
            <a:stCxn id="70" idx="4"/>
          </p:cNvCxnSpPr>
          <p:nvPr/>
        </p:nvCxnSpPr>
        <p:spPr>
          <a:xfrm flipH="1">
            <a:off x="5628248" y="2114021"/>
            <a:ext cx="348835" cy="575122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Conector recto 1032"/>
          <p:cNvCxnSpPr>
            <a:stCxn id="72" idx="0"/>
          </p:cNvCxnSpPr>
          <p:nvPr/>
        </p:nvCxnSpPr>
        <p:spPr>
          <a:xfrm flipH="1" flipV="1">
            <a:off x="7390758" y="1800864"/>
            <a:ext cx="223932" cy="288160"/>
          </a:xfrm>
          <a:prstGeom prst="line">
            <a:avLst/>
          </a:prstGeom>
          <a:ln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Conector recto 1034"/>
          <p:cNvCxnSpPr>
            <a:stCxn id="76" idx="2"/>
          </p:cNvCxnSpPr>
          <p:nvPr/>
        </p:nvCxnSpPr>
        <p:spPr>
          <a:xfrm flipH="1">
            <a:off x="7315432" y="1478861"/>
            <a:ext cx="432724" cy="8360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Conector recto 1036"/>
          <p:cNvCxnSpPr>
            <a:stCxn id="75" idx="4"/>
          </p:cNvCxnSpPr>
          <p:nvPr/>
        </p:nvCxnSpPr>
        <p:spPr>
          <a:xfrm>
            <a:off x="5148812" y="2162582"/>
            <a:ext cx="299258" cy="3741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Conector recto 1040"/>
          <p:cNvCxnSpPr>
            <a:stCxn id="74" idx="2"/>
          </p:cNvCxnSpPr>
          <p:nvPr/>
        </p:nvCxnSpPr>
        <p:spPr>
          <a:xfrm flipH="1">
            <a:off x="5201633" y="3356845"/>
            <a:ext cx="426614" cy="3474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Conector recto 1042"/>
          <p:cNvCxnSpPr>
            <a:cxnSpLocks/>
            <a:stCxn id="77" idx="3"/>
          </p:cNvCxnSpPr>
          <p:nvPr/>
        </p:nvCxnSpPr>
        <p:spPr>
          <a:xfrm>
            <a:off x="8703909" y="6345575"/>
            <a:ext cx="14333" cy="2271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/>
          <p:cNvSpPr txBox="1"/>
          <p:nvPr/>
        </p:nvSpPr>
        <p:spPr>
          <a:xfrm>
            <a:off x="749090" y="1359847"/>
            <a:ext cx="3057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6</a:t>
            </a:r>
            <a:r>
              <a:rPr lang="en-US" sz="1100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 universities and research </a:t>
            </a:r>
            <a:r>
              <a:rPr lang="en-US" sz="1100" dirty="0" err="1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centres</a:t>
            </a:r>
            <a:r>
              <a:rPr lang="en-US" sz="1100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 </a:t>
            </a:r>
          </a:p>
          <a:p>
            <a:r>
              <a:rPr lang="en-US" sz="1600" b="1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5</a:t>
            </a:r>
            <a:r>
              <a:rPr lang="en-US" sz="1100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 small and medium enterprises</a:t>
            </a:r>
          </a:p>
          <a:p>
            <a:r>
              <a:rPr lang="en-US" sz="1600" b="1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3</a:t>
            </a:r>
            <a:r>
              <a:rPr lang="en-US" sz="1100" dirty="0">
                <a:latin typeface="Montserrat" panose="00000500000000000000" pitchFamily="2" charset="0"/>
                <a:ea typeface="+mj-ea"/>
                <a:cs typeface="Arial" panose="020B0604020202020204" pitchFamily="34" charset="0"/>
              </a:rPr>
              <a:t> large companies</a:t>
            </a:r>
            <a:endParaRPr lang="ca-ES" sz="1100" dirty="0">
              <a:latin typeface="Montserrat" panose="00000500000000000000" pitchFamily="2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7" t="25293" r="12132" b="22745"/>
          <a:stretch/>
        </p:blipFill>
        <p:spPr>
          <a:xfrm>
            <a:off x="4920597" y="1725837"/>
            <a:ext cx="440796" cy="286377"/>
          </a:xfrm>
          <a:prstGeom prst="rect">
            <a:avLst/>
          </a:prstGeom>
        </p:spPr>
      </p:pic>
      <p:pic>
        <p:nvPicPr>
          <p:cNvPr id="24" name="Imatge 23" descr="Imatge que conté text, Font, Gràfics, logotip&#10;&#10;Descripció generada automàticament">
            <a:extLst>
              <a:ext uri="{FF2B5EF4-FFF2-40B4-BE49-F238E27FC236}">
                <a16:creationId xmlns:a16="http://schemas.microsoft.com/office/drawing/2014/main" id="{4BF62FB3-F5AE-6351-EFEF-8C7AB37D434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242" y="6018852"/>
            <a:ext cx="425559" cy="211224"/>
          </a:xfrm>
          <a:prstGeom prst="rect">
            <a:avLst/>
          </a:prstGeom>
        </p:spPr>
      </p:pic>
      <p:pic>
        <p:nvPicPr>
          <p:cNvPr id="26" name="Imatge 25" descr="Imatge que conté Font, text, Gràfics, captura de pantalla&#10;&#10;Descripció generada automàticament">
            <a:extLst>
              <a:ext uri="{FF2B5EF4-FFF2-40B4-BE49-F238E27FC236}">
                <a16:creationId xmlns:a16="http://schemas.microsoft.com/office/drawing/2014/main" id="{FF0364AB-0313-70AB-32EA-52753A4DC3A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60" y="4638106"/>
            <a:ext cx="543275" cy="20390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AFD983D-E92C-B046-87A5-1909F3210B0A}"/>
              </a:ext>
            </a:extLst>
          </p:cNvPr>
          <p:cNvSpPr/>
          <p:nvPr/>
        </p:nvSpPr>
        <p:spPr>
          <a:xfrm>
            <a:off x="2287898" y="6444816"/>
            <a:ext cx="5657666" cy="427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7D3F7F6-0FAF-B563-526C-1B4924C15F9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115894C-E07E-F154-0E09-AB8467A1E259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The ClearFarm Consortium</a:t>
            </a:r>
          </a:p>
        </p:txBody>
      </p:sp>
      <p:sp>
        <p:nvSpPr>
          <p:cNvPr id="10" name="Rectángulo 3">
            <a:extLst>
              <a:ext uri="{FF2B5EF4-FFF2-40B4-BE49-F238E27FC236}">
                <a16:creationId xmlns:a16="http://schemas.microsoft.com/office/drawing/2014/main" id="{6077F110-5E8F-63E6-A7E1-4DF7ADC981D1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Rectángulo 5">
            <a:extLst>
              <a:ext uri="{FF2B5EF4-FFF2-40B4-BE49-F238E27FC236}">
                <a16:creationId xmlns:a16="http://schemas.microsoft.com/office/drawing/2014/main" id="{E9828A48-7BE6-5BAB-2A72-0F0A3B4181F2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ángulo 6">
            <a:extLst>
              <a:ext uri="{FF2B5EF4-FFF2-40B4-BE49-F238E27FC236}">
                <a16:creationId xmlns:a16="http://schemas.microsoft.com/office/drawing/2014/main" id="{38CEA256-3D97-C4D2-42ED-52809F226612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636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Rectángulo 6"/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aim of ClearFarm</a:t>
            </a:r>
          </a:p>
        </p:txBody>
      </p:sp>
      <p:pic>
        <p:nvPicPr>
          <p:cNvPr id="14" name="Imatge 8">
            <a:extLst>
              <a:ext uri="{FF2B5EF4-FFF2-40B4-BE49-F238E27FC236}">
                <a16:creationId xmlns:a16="http://schemas.microsoft.com/office/drawing/2014/main" id="{F5198346-6FA1-4064-A6AE-71345DDFA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797" y="1964989"/>
            <a:ext cx="8570731" cy="3902384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3DDC3A02-811F-4C3D-8068-687F650C5092}"/>
              </a:ext>
            </a:extLst>
          </p:cNvPr>
          <p:cNvSpPr/>
          <p:nvPr/>
        </p:nvSpPr>
        <p:spPr>
          <a:xfrm>
            <a:off x="3097310" y="1951543"/>
            <a:ext cx="1963271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6BD362DF-CC9C-403B-9B1B-2CE3346B8780}"/>
              </a:ext>
            </a:extLst>
          </p:cNvPr>
          <p:cNvSpPr/>
          <p:nvPr/>
        </p:nvSpPr>
        <p:spPr>
          <a:xfrm>
            <a:off x="6343095" y="1951543"/>
            <a:ext cx="1963271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5761F0A7-2DD3-46D5-8E24-3C01A0C0CC66}"/>
              </a:ext>
            </a:extLst>
          </p:cNvPr>
          <p:cNvSpPr/>
          <p:nvPr/>
        </p:nvSpPr>
        <p:spPr>
          <a:xfrm>
            <a:off x="2940424" y="5430704"/>
            <a:ext cx="2120152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23A0B1C-B5CA-4E13-A081-EFB50E850FAC}"/>
              </a:ext>
            </a:extLst>
          </p:cNvPr>
          <p:cNvSpPr/>
          <p:nvPr/>
        </p:nvSpPr>
        <p:spPr>
          <a:xfrm>
            <a:off x="8529833" y="5430704"/>
            <a:ext cx="1963271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ángulo 3">
            <a:extLst>
              <a:ext uri="{FF2B5EF4-FFF2-40B4-BE49-F238E27FC236}">
                <a16:creationId xmlns:a16="http://schemas.microsoft.com/office/drawing/2014/main" id="{709BC717-AAE3-DF26-4BED-AD4E75EB2575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ángulo 5">
            <a:extLst>
              <a:ext uri="{FF2B5EF4-FFF2-40B4-BE49-F238E27FC236}">
                <a16:creationId xmlns:a16="http://schemas.microsoft.com/office/drawing/2014/main" id="{6D553E9C-E235-13DE-459E-33D2C76A2C20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Rectángulo 6">
            <a:extLst>
              <a:ext uri="{FF2B5EF4-FFF2-40B4-BE49-F238E27FC236}">
                <a16:creationId xmlns:a16="http://schemas.microsoft.com/office/drawing/2014/main" id="{1AD3C52E-C9EC-D2BD-F772-B5D20BC14D64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70088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Sensors in pigs</a:t>
            </a: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23A0B1C-B5CA-4E13-A081-EFB50E850FAC}"/>
              </a:ext>
            </a:extLst>
          </p:cNvPr>
          <p:cNvSpPr/>
          <p:nvPr/>
        </p:nvSpPr>
        <p:spPr>
          <a:xfrm>
            <a:off x="8529833" y="5430704"/>
            <a:ext cx="1963271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10">
            <a:extLst>
              <a:ext uri="{FF2B5EF4-FFF2-40B4-BE49-F238E27FC236}">
                <a16:creationId xmlns:a16="http://schemas.microsoft.com/office/drawing/2014/main" id="{CE51FC5F-CF58-D160-E827-73A677C8CDA9}"/>
              </a:ext>
            </a:extLst>
          </p:cNvPr>
          <p:cNvSpPr txBox="1"/>
          <p:nvPr/>
        </p:nvSpPr>
        <p:spPr>
          <a:xfrm>
            <a:off x="6996049" y="2391483"/>
            <a:ext cx="3663275" cy="3733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latin typeface="Montserrat" pitchFamily="2" charset="0"/>
              </a:rPr>
              <a:t>Individual level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pitchFamily="2" charset="0"/>
              </a:rPr>
              <a:t>Feeding </a:t>
            </a:r>
            <a:r>
              <a:rPr lang="en-US" sz="2000" dirty="0" err="1">
                <a:latin typeface="Montserrat" pitchFamily="2" charset="0"/>
              </a:rPr>
              <a:t>behaviour</a:t>
            </a:r>
            <a:endParaRPr lang="en-US" sz="2000" dirty="0">
              <a:latin typeface="Montserrat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pitchFamily="2" charset="0"/>
              </a:rPr>
              <a:t>Body weight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Montserrat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Montserrat" pitchFamily="2" charset="0"/>
              </a:rPr>
              <a:t>Group level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pitchFamily="2" charset="0"/>
              </a:rPr>
              <a:t>Barn climate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pitchFamily="2" charset="0"/>
              </a:rPr>
              <a:t>Respiratory health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pitchFamily="2" charset="0"/>
              </a:rPr>
              <a:t>Activity and posture</a:t>
            </a:r>
          </a:p>
        </p:txBody>
      </p:sp>
      <p:sp>
        <p:nvSpPr>
          <p:cNvPr id="2" name="Rectángulo 3">
            <a:extLst>
              <a:ext uri="{FF2B5EF4-FFF2-40B4-BE49-F238E27FC236}">
                <a16:creationId xmlns:a16="http://schemas.microsoft.com/office/drawing/2014/main" id="{AC5C3C79-3435-0687-7F46-3C8CA5B296BE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ángulo 5">
            <a:extLst>
              <a:ext uri="{FF2B5EF4-FFF2-40B4-BE49-F238E27FC236}">
                <a16:creationId xmlns:a16="http://schemas.microsoft.com/office/drawing/2014/main" id="{98B64D01-771E-AF83-CA2E-3ED2DC2D136D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Rectángulo 6">
            <a:extLst>
              <a:ext uri="{FF2B5EF4-FFF2-40B4-BE49-F238E27FC236}">
                <a16:creationId xmlns:a16="http://schemas.microsoft.com/office/drawing/2014/main" id="{66EFC172-509D-21E4-5D54-28F4CF94F415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ángulo 3">
            <a:extLst>
              <a:ext uri="{FF2B5EF4-FFF2-40B4-BE49-F238E27FC236}">
                <a16:creationId xmlns:a16="http://schemas.microsoft.com/office/drawing/2014/main" id="{9DEFB689-DC4D-72DC-1992-13136080A01E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Rectángulo 5">
            <a:extLst>
              <a:ext uri="{FF2B5EF4-FFF2-40B4-BE49-F238E27FC236}">
                <a16:creationId xmlns:a16="http://schemas.microsoft.com/office/drawing/2014/main" id="{E2B83ABA-C184-1AF7-93E9-E0BF258F867D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Rectángulo 6">
            <a:extLst>
              <a:ext uri="{FF2B5EF4-FFF2-40B4-BE49-F238E27FC236}">
                <a16:creationId xmlns:a16="http://schemas.microsoft.com/office/drawing/2014/main" id="{B5628C3F-770F-0297-5AD9-F4EC4F8D17A6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4" name="Group 8">
            <a:extLst>
              <a:ext uri="{FF2B5EF4-FFF2-40B4-BE49-F238E27FC236}">
                <a16:creationId xmlns:a16="http://schemas.microsoft.com/office/drawing/2014/main" id="{40F57CC9-F2DE-9C92-DF2C-75365F463794}"/>
              </a:ext>
            </a:extLst>
          </p:cNvPr>
          <p:cNvGrpSpPr/>
          <p:nvPr/>
        </p:nvGrpSpPr>
        <p:grpSpPr>
          <a:xfrm>
            <a:off x="635304" y="2040913"/>
            <a:ext cx="5704146" cy="4084156"/>
            <a:chOff x="1957220" y="936806"/>
            <a:chExt cx="7698409" cy="5316970"/>
          </a:xfrm>
        </p:grpSpPr>
        <p:pic>
          <p:nvPicPr>
            <p:cNvPr id="25" name="Graphic 6" descr="Pig with solid fill">
              <a:extLst>
                <a:ext uri="{FF2B5EF4-FFF2-40B4-BE49-F238E27FC236}">
                  <a16:creationId xmlns:a16="http://schemas.microsoft.com/office/drawing/2014/main" id="{9E91953E-5605-7B68-F465-70DC77D7E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4279976" y="2701381"/>
              <a:ext cx="3353767" cy="2867825"/>
            </a:xfrm>
            <a:prstGeom prst="rect">
              <a:avLst/>
            </a:prstGeom>
          </p:spPr>
        </p:pic>
        <p:pic>
          <p:nvPicPr>
            <p:cNvPr id="26" name="Picture 27">
              <a:extLst>
                <a:ext uri="{FF2B5EF4-FFF2-40B4-BE49-F238E27FC236}">
                  <a16:creationId xmlns:a16="http://schemas.microsoft.com/office/drawing/2014/main" id="{5598809B-CACD-A897-634C-2F597E841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9738" y="2056467"/>
              <a:ext cx="944028" cy="944028"/>
            </a:xfrm>
            <a:prstGeom prst="rect">
              <a:avLst/>
            </a:prstGeom>
          </p:spPr>
        </p:pic>
        <p:pic>
          <p:nvPicPr>
            <p:cNvPr id="38" name="Picture 3">
              <a:extLst>
                <a:ext uri="{FF2B5EF4-FFF2-40B4-BE49-F238E27FC236}">
                  <a16:creationId xmlns:a16="http://schemas.microsoft.com/office/drawing/2014/main" id="{B984EDA6-6C44-C086-DB13-3C63A267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4561" y="3686961"/>
              <a:ext cx="698520" cy="698520"/>
            </a:xfrm>
            <a:prstGeom prst="rect">
              <a:avLst/>
            </a:prstGeom>
          </p:spPr>
        </p:pic>
        <p:pic>
          <p:nvPicPr>
            <p:cNvPr id="39" name="Graphic 4" descr="Scale with solid fill">
              <a:extLst>
                <a:ext uri="{FF2B5EF4-FFF2-40B4-BE49-F238E27FC236}">
                  <a16:creationId xmlns:a16="http://schemas.microsoft.com/office/drawing/2014/main" id="{811897FC-2525-26CC-7EE4-EB55436D7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444790" y="5016737"/>
              <a:ext cx="978656" cy="978656"/>
            </a:xfrm>
            <a:prstGeom prst="rect">
              <a:avLst/>
            </a:prstGeom>
          </p:spPr>
        </p:pic>
        <p:pic>
          <p:nvPicPr>
            <p:cNvPr id="40" name="Graphic 9" descr="Scale with solid fill">
              <a:extLst>
                <a:ext uri="{FF2B5EF4-FFF2-40B4-BE49-F238E27FC236}">
                  <a16:creationId xmlns:a16="http://schemas.microsoft.com/office/drawing/2014/main" id="{B4FFB285-D77D-3361-94C3-88E53872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16200000">
              <a:off x="5513652" y="4537477"/>
              <a:ext cx="1140419" cy="148004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 prstMaterial="dkEdge"/>
          </p:spPr>
        </p:pic>
        <p:pic>
          <p:nvPicPr>
            <p:cNvPr id="41" name="Graphic 15" descr="Bowl with solid fill">
              <a:extLst>
                <a:ext uri="{FF2B5EF4-FFF2-40B4-BE49-F238E27FC236}">
                  <a16:creationId xmlns:a16="http://schemas.microsoft.com/office/drawing/2014/main" id="{C95C3E94-A2C0-BB99-A1E7-02C178FC2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317414" y="4223295"/>
              <a:ext cx="1219200" cy="1219200"/>
            </a:xfrm>
            <a:prstGeom prst="rect">
              <a:avLst/>
            </a:prstGeom>
          </p:spPr>
        </p:pic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88E69BE-DD1B-BDC2-5443-8B53A353174C}"/>
                </a:ext>
              </a:extLst>
            </p:cNvPr>
            <p:cNvSpPr/>
            <p:nvPr/>
          </p:nvSpPr>
          <p:spPr>
            <a:xfrm>
              <a:off x="4759141" y="4176370"/>
              <a:ext cx="219355" cy="1738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9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GB" sz="1867" dirty="0" err="1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986EB1C-0ADE-1E8C-D47D-6E1E0693CDCF}"/>
                </a:ext>
              </a:extLst>
            </p:cNvPr>
            <p:cNvSpPr/>
            <p:nvPr/>
          </p:nvSpPr>
          <p:spPr>
            <a:xfrm>
              <a:off x="2368126" y="2138830"/>
              <a:ext cx="6893110" cy="4114946"/>
            </a:xfrm>
            <a:prstGeom prst="rect">
              <a:avLst/>
            </a:prstGeom>
            <a:noFill/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9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GB" sz="1867" dirty="0" err="1">
                <a:solidFill>
                  <a:schemeClr val="tx1"/>
                </a:solidFill>
              </a:endParaRPr>
            </a:p>
          </p:txBody>
        </p:sp>
        <p:sp>
          <p:nvSpPr>
            <p:cNvPr id="44" name="Isosceles Triangle 18">
              <a:extLst>
                <a:ext uri="{FF2B5EF4-FFF2-40B4-BE49-F238E27FC236}">
                  <a16:creationId xmlns:a16="http://schemas.microsoft.com/office/drawing/2014/main" id="{40E78FD5-A783-EE2A-3651-AFC267906CAC}"/>
                </a:ext>
              </a:extLst>
            </p:cNvPr>
            <p:cNvSpPr/>
            <p:nvPr/>
          </p:nvSpPr>
          <p:spPr>
            <a:xfrm>
              <a:off x="1957220" y="965746"/>
              <a:ext cx="7698409" cy="1171861"/>
            </a:xfrm>
            <a:prstGeom prst="triangle">
              <a:avLst>
                <a:gd name="adj" fmla="val 50167"/>
              </a:avLst>
            </a:prstGeom>
            <a:noFill/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9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GB" sz="1867" dirty="0" err="1">
                <a:solidFill>
                  <a:schemeClr val="tx1"/>
                </a:solidFill>
              </a:endParaRPr>
            </a:p>
          </p:txBody>
        </p:sp>
        <p:pic>
          <p:nvPicPr>
            <p:cNvPr id="45" name="Graphic 20" descr="Microphone with solid fill">
              <a:extLst>
                <a:ext uri="{FF2B5EF4-FFF2-40B4-BE49-F238E27FC236}">
                  <a16:creationId xmlns:a16="http://schemas.microsoft.com/office/drawing/2014/main" id="{860B6509-A799-FD7A-16DF-43E647B4D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8001575">
              <a:off x="2261143" y="2044527"/>
              <a:ext cx="1219200" cy="1219200"/>
            </a:xfrm>
            <a:prstGeom prst="rect">
              <a:avLst/>
            </a:prstGeom>
          </p:spPr>
        </p:pic>
        <p:pic>
          <p:nvPicPr>
            <p:cNvPr id="46" name="Graphic 22" descr="Security camera with solid fill">
              <a:extLst>
                <a:ext uri="{FF2B5EF4-FFF2-40B4-BE49-F238E27FC236}">
                  <a16:creationId xmlns:a16="http://schemas.microsoft.com/office/drawing/2014/main" id="{DA3797DB-F2EB-7200-0CC5-08A2B9148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flipH="1">
              <a:off x="8179897" y="1951444"/>
              <a:ext cx="1219200" cy="1219200"/>
            </a:xfrm>
            <a:prstGeom prst="rect">
              <a:avLst/>
            </a:prstGeom>
          </p:spPr>
        </p:pic>
        <p:pic>
          <p:nvPicPr>
            <p:cNvPr id="47" name="Picture 26">
              <a:extLst>
                <a:ext uri="{FF2B5EF4-FFF2-40B4-BE49-F238E27FC236}">
                  <a16:creationId xmlns:a16="http://schemas.microsoft.com/office/drawing/2014/main" id="{59059466-47D3-FA42-8937-9184D61CC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384015" y="1497214"/>
              <a:ext cx="624000" cy="624000"/>
            </a:xfrm>
            <a:prstGeom prst="rect">
              <a:avLst/>
            </a:prstGeom>
          </p:spPr>
        </p:pic>
        <p:cxnSp>
          <p:nvCxnSpPr>
            <p:cNvPr id="48" name="Straight Connector 33">
              <a:extLst>
                <a:ext uri="{FF2B5EF4-FFF2-40B4-BE49-F238E27FC236}">
                  <a16:creationId xmlns:a16="http://schemas.microsoft.com/office/drawing/2014/main" id="{F85FB266-CA5D-CF01-74C0-53005C739B68}"/>
                </a:ext>
              </a:extLst>
            </p:cNvPr>
            <p:cNvCxnSpPr>
              <a:cxnSpLocks/>
            </p:cNvCxnSpPr>
            <p:nvPr/>
          </p:nvCxnSpPr>
          <p:spPr>
            <a:xfrm>
              <a:off x="2368126" y="2137388"/>
              <a:ext cx="6871338" cy="1108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Graphic 24" descr="Thermometer with solid fill">
              <a:extLst>
                <a:ext uri="{FF2B5EF4-FFF2-40B4-BE49-F238E27FC236}">
                  <a16:creationId xmlns:a16="http://schemas.microsoft.com/office/drawing/2014/main" id="{188F416F-932D-89B8-989E-022E01B04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754268" y="1620225"/>
              <a:ext cx="894064" cy="894064"/>
            </a:xfrm>
            <a:prstGeom prst="rect">
              <a:avLst/>
            </a:prstGeom>
          </p:spPr>
        </p:pic>
        <p:pic>
          <p:nvPicPr>
            <p:cNvPr id="50" name="Graphic 25" descr="Security camera with solid fill">
              <a:extLst>
                <a:ext uri="{FF2B5EF4-FFF2-40B4-BE49-F238E27FC236}">
                  <a16:creationId xmlns:a16="http://schemas.microsoft.com/office/drawing/2014/main" id="{7242355E-74AE-A34B-B418-8217AFBA7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17466289" flipH="1">
              <a:off x="5457355" y="936806"/>
              <a:ext cx="1219200" cy="1219200"/>
            </a:xfrm>
            <a:prstGeom prst="rect">
              <a:avLst/>
            </a:prstGeom>
          </p:spPr>
        </p:pic>
        <p:pic>
          <p:nvPicPr>
            <p:cNvPr id="51" name="Picture 28">
              <a:extLst>
                <a:ext uri="{FF2B5EF4-FFF2-40B4-BE49-F238E27FC236}">
                  <a16:creationId xmlns:a16="http://schemas.microsoft.com/office/drawing/2014/main" id="{063828BF-EFE4-3586-F519-706FF9576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483926" y="1648931"/>
              <a:ext cx="663915" cy="6639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147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Sensors in cattle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3DDC3A02-811F-4C3D-8068-687F650C5092}"/>
              </a:ext>
            </a:extLst>
          </p:cNvPr>
          <p:cNvSpPr/>
          <p:nvPr/>
        </p:nvSpPr>
        <p:spPr>
          <a:xfrm>
            <a:off x="3097310" y="1951543"/>
            <a:ext cx="1963271" cy="42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ttangolo 1">
            <a:extLst>
              <a:ext uri="{FF2B5EF4-FFF2-40B4-BE49-F238E27FC236}">
                <a16:creationId xmlns:a16="http://schemas.microsoft.com/office/drawing/2014/main" id="{F3A3FD68-1AAC-DEDD-0701-9F435294C3E0}"/>
              </a:ext>
            </a:extLst>
          </p:cNvPr>
          <p:cNvSpPr/>
          <p:nvPr/>
        </p:nvSpPr>
        <p:spPr>
          <a:xfrm>
            <a:off x="2555090" y="2104632"/>
            <a:ext cx="5584714" cy="39703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</a:rPr>
              <a:t>Accelerometers (walking, standing, </a:t>
            </a:r>
          </a:p>
          <a:p>
            <a:r>
              <a:rPr lang="en-US" dirty="0">
                <a:latin typeface="Montserrat" pitchFamily="2" charset="0"/>
              </a:rPr>
              <a:t>     lying, eating, ruminating,)</a:t>
            </a:r>
          </a:p>
          <a:p>
            <a:endParaRPr lang="en-US" dirty="0">
              <a:latin typeface="Montserrat" pitchFamily="2" charset="0"/>
            </a:endParaRPr>
          </a:p>
          <a:p>
            <a:endParaRPr lang="en-US" dirty="0">
              <a:latin typeface="Montserra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</a:rPr>
              <a:t>Milking Robt </a:t>
            </a:r>
            <a:br>
              <a:rPr lang="en-US" dirty="0">
                <a:latin typeface="Montserrat" pitchFamily="2" charset="0"/>
              </a:rPr>
            </a:br>
            <a:r>
              <a:rPr lang="en-US" dirty="0">
                <a:latin typeface="Montserrat" pitchFamily="2" charset="0"/>
              </a:rPr>
              <a:t>( Milk production data)</a:t>
            </a:r>
          </a:p>
          <a:p>
            <a:endParaRPr lang="it-IT" dirty="0">
              <a:latin typeface="Montserrat" pitchFamily="2" charset="0"/>
            </a:endParaRPr>
          </a:p>
          <a:p>
            <a:endParaRPr lang="it-IT" dirty="0">
              <a:latin typeface="Montserra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Montserrat" pitchFamily="2" charset="0"/>
              </a:rPr>
              <a:t>Ruminal bolus </a:t>
            </a:r>
            <a:br>
              <a:rPr lang="it-IT" dirty="0">
                <a:latin typeface="Montserrat" pitchFamily="2" charset="0"/>
              </a:rPr>
            </a:br>
            <a:r>
              <a:rPr lang="it-IT" dirty="0">
                <a:latin typeface="Montserrat" pitchFamily="2" charset="0"/>
              </a:rPr>
              <a:t>(PH, rumen temperature)</a:t>
            </a:r>
          </a:p>
          <a:p>
            <a:endParaRPr lang="it-IT" dirty="0">
              <a:latin typeface="Montserrat" pitchFamily="2" charset="0"/>
            </a:endParaRPr>
          </a:p>
          <a:p>
            <a:endParaRPr lang="it-IT" dirty="0">
              <a:latin typeface="Montserra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Montserrat" pitchFamily="2" charset="0"/>
              </a:rPr>
              <a:t>Environmental data (Tº, Humidity, etc.)</a:t>
            </a:r>
          </a:p>
          <a:p>
            <a:r>
              <a:rPr lang="it-IT" dirty="0">
                <a:latin typeface="Montserrat" pitchFamily="2" charset="0"/>
              </a:rPr>
              <a:t> </a:t>
            </a:r>
          </a:p>
        </p:txBody>
      </p:sp>
      <p:pic>
        <p:nvPicPr>
          <p:cNvPr id="1046" name="Picture 22">
            <a:extLst>
              <a:ext uri="{FF2B5EF4-FFF2-40B4-BE49-F238E27FC236}">
                <a16:creationId xmlns:a16="http://schemas.microsoft.com/office/drawing/2014/main" id="{3F6108F7-04ED-DB55-75A8-210D34635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831" y="1540731"/>
            <a:ext cx="1295947" cy="129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ED09E526-76EE-128B-A032-F6E50BC8D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094" y="3054740"/>
            <a:ext cx="1737918" cy="130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51252519-07C8-DEFA-B168-9B49F85DE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93" y="4573687"/>
            <a:ext cx="777128" cy="77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tge 12">
            <a:extLst>
              <a:ext uri="{FF2B5EF4-FFF2-40B4-BE49-F238E27FC236}">
                <a16:creationId xmlns:a16="http://schemas.microsoft.com/office/drawing/2014/main" id="{CEC04D6E-E3A8-5BA5-6B18-DCB20E18D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0902" y="4385073"/>
            <a:ext cx="1578015" cy="1117022"/>
          </a:xfrm>
          <a:prstGeom prst="rect">
            <a:avLst/>
          </a:prstGeom>
        </p:spPr>
      </p:pic>
      <p:sp>
        <p:nvSpPr>
          <p:cNvPr id="2" name="Rectángulo 3">
            <a:extLst>
              <a:ext uri="{FF2B5EF4-FFF2-40B4-BE49-F238E27FC236}">
                <a16:creationId xmlns:a16="http://schemas.microsoft.com/office/drawing/2014/main" id="{A2094CF4-2C91-2400-4004-A2D401A07707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ángulo 5">
            <a:extLst>
              <a:ext uri="{FF2B5EF4-FFF2-40B4-BE49-F238E27FC236}">
                <a16:creationId xmlns:a16="http://schemas.microsoft.com/office/drawing/2014/main" id="{65722997-B11A-9351-3F93-D7E6210BACAD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ángulo 6">
            <a:extLst>
              <a:ext uri="{FF2B5EF4-FFF2-40B4-BE49-F238E27FC236}">
                <a16:creationId xmlns:a16="http://schemas.microsoft.com/office/drawing/2014/main" id="{517003CA-795B-B3A9-C798-C88B4C0D8E07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Rectángulo 3">
            <a:extLst>
              <a:ext uri="{FF2B5EF4-FFF2-40B4-BE49-F238E27FC236}">
                <a16:creationId xmlns:a16="http://schemas.microsoft.com/office/drawing/2014/main" id="{E038E580-1B80-C1E4-29F8-0450AF76BB82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Rectángulo 5">
            <a:extLst>
              <a:ext uri="{FF2B5EF4-FFF2-40B4-BE49-F238E27FC236}">
                <a16:creationId xmlns:a16="http://schemas.microsoft.com/office/drawing/2014/main" id="{CD38F555-B86F-3CD9-41D4-40744463D1E5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Rectángulo 6">
            <a:extLst>
              <a:ext uri="{FF2B5EF4-FFF2-40B4-BE49-F238E27FC236}">
                <a16:creationId xmlns:a16="http://schemas.microsoft.com/office/drawing/2014/main" id="{E68C1D78-B764-52D0-3294-B1A4315EF12B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41427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 descr="Imatge que conté mapa&#10;&#10;Descripció generada automàticament">
            <a:extLst>
              <a:ext uri="{FF2B5EF4-FFF2-40B4-BE49-F238E27FC236}">
                <a16:creationId xmlns:a16="http://schemas.microsoft.com/office/drawing/2014/main" id="{13572DBC-8A1F-B5E2-479C-D361EC6F8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08" y="313377"/>
            <a:ext cx="9765131" cy="67244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897842-D2A0-3571-6898-0FC24602C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658" y="1136830"/>
            <a:ext cx="3112038" cy="3636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CB3F83-312C-E61E-52BE-1E0B8EF46903}"/>
              </a:ext>
            </a:extLst>
          </p:cNvPr>
          <p:cNvSpPr txBox="1"/>
          <p:nvPr/>
        </p:nvSpPr>
        <p:spPr>
          <a:xfrm>
            <a:off x="6183139" y="202402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C2FF54-00C5-1A6F-F8B5-992670E43A1F}"/>
              </a:ext>
            </a:extLst>
          </p:cNvPr>
          <p:cNvSpPr txBox="1"/>
          <p:nvPr/>
        </p:nvSpPr>
        <p:spPr>
          <a:xfrm>
            <a:off x="4715897" y="376751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E63625-5DF7-A7CD-E218-384843A39E12}"/>
              </a:ext>
            </a:extLst>
          </p:cNvPr>
          <p:cNvSpPr txBox="1"/>
          <p:nvPr/>
        </p:nvSpPr>
        <p:spPr>
          <a:xfrm>
            <a:off x="3284925" y="479420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F45AA-F481-4B22-C1EA-9B4DD4441A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8557" y="5104303"/>
            <a:ext cx="850418" cy="8504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76A047-7538-31A0-7938-15F857A526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1305" y="5104303"/>
            <a:ext cx="850418" cy="850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4CFB21-45CB-6B10-A881-40E3E7F0FF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97403" y="1653328"/>
            <a:ext cx="973610" cy="9736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8861A5-FBFD-3145-FE7F-41F74F04D4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1723" y="2920160"/>
            <a:ext cx="802109" cy="8021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CC20B2-0AC8-33C2-9889-1DEC5F1D0E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6665" y="3574926"/>
            <a:ext cx="850419" cy="8504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5E9E76-7BB0-F8BC-1F0E-D3B63EBCF8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9024" y="5553666"/>
            <a:ext cx="802109" cy="802109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9E846722-FBD4-10C1-2370-08B85D9653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9845" y="1837994"/>
            <a:ext cx="973610" cy="973610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4A8D57CD-6771-3930-A6FC-6A97E70C2C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76518" y="1995937"/>
            <a:ext cx="802109" cy="802109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4DB6CE7F-BD95-88A9-2B7E-07093FDD51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79483" y="5306370"/>
            <a:ext cx="850418" cy="850418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4197CE70-42AF-B58A-29F7-CDB6CA9A8D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89556" y="5306370"/>
            <a:ext cx="850418" cy="850418"/>
          </a:xfrm>
          <a:prstGeom prst="rect">
            <a:avLst/>
          </a:prstGeom>
        </p:spPr>
      </p:pic>
      <p:pic>
        <p:nvPicPr>
          <p:cNvPr id="20" name="Picture 15">
            <a:extLst>
              <a:ext uri="{FF2B5EF4-FFF2-40B4-BE49-F238E27FC236}">
                <a16:creationId xmlns:a16="http://schemas.microsoft.com/office/drawing/2014/main" id="{FB6B4670-0ED7-10F8-2465-CC6BBE7B72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1424" y="5706066"/>
            <a:ext cx="802109" cy="802109"/>
          </a:xfrm>
          <a:prstGeom prst="rect">
            <a:avLst/>
          </a:prstGeom>
        </p:spPr>
      </p:pic>
      <p:pic>
        <p:nvPicPr>
          <p:cNvPr id="21" name="Picture 15">
            <a:extLst>
              <a:ext uri="{FF2B5EF4-FFF2-40B4-BE49-F238E27FC236}">
                <a16:creationId xmlns:a16="http://schemas.microsoft.com/office/drawing/2014/main" id="{BDC5AFF3-A843-7621-4CF4-324AE513AA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3824" y="5858466"/>
            <a:ext cx="802109" cy="802109"/>
          </a:xfrm>
          <a:prstGeom prst="rect">
            <a:avLst/>
          </a:prstGeom>
        </p:spPr>
      </p:pic>
      <p:cxnSp>
        <p:nvCxnSpPr>
          <p:cNvPr id="22" name="Straight Arrow Connector 26">
            <a:extLst>
              <a:ext uri="{FF2B5EF4-FFF2-40B4-BE49-F238E27FC236}">
                <a16:creationId xmlns:a16="http://schemas.microsoft.com/office/drawing/2014/main" id="{EE3B9D3A-5FD4-E7B0-8126-FA0B280D0F0F}"/>
              </a:ext>
            </a:extLst>
          </p:cNvPr>
          <p:cNvCxnSpPr>
            <a:cxnSpLocks/>
            <a:stCxn id="3" idx="1"/>
            <a:endCxn id="44" idx="3"/>
          </p:cNvCxnSpPr>
          <p:nvPr/>
        </p:nvCxnSpPr>
        <p:spPr>
          <a:xfrm flipH="1">
            <a:off x="2802474" y="2208687"/>
            <a:ext cx="3380665" cy="1731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8">
            <a:extLst>
              <a:ext uri="{FF2B5EF4-FFF2-40B4-BE49-F238E27FC236}">
                <a16:creationId xmlns:a16="http://schemas.microsoft.com/office/drawing/2014/main" id="{60B9EEB9-A715-FC3A-0392-2B40CBD4B0BF}"/>
              </a:ext>
            </a:extLst>
          </p:cNvPr>
          <p:cNvCxnSpPr>
            <a:cxnSpLocks/>
            <a:stCxn id="13" idx="1"/>
            <a:endCxn id="45" idx="3"/>
          </p:cNvCxnSpPr>
          <p:nvPr/>
        </p:nvCxnSpPr>
        <p:spPr>
          <a:xfrm flipH="1">
            <a:off x="3294671" y="3952177"/>
            <a:ext cx="1421226" cy="3324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0">
            <a:extLst>
              <a:ext uri="{FF2B5EF4-FFF2-40B4-BE49-F238E27FC236}">
                <a16:creationId xmlns:a16="http://schemas.microsoft.com/office/drawing/2014/main" id="{F7AEA657-4B77-E6C8-6575-8946FB69425B}"/>
              </a:ext>
            </a:extLst>
          </p:cNvPr>
          <p:cNvCxnSpPr>
            <a:cxnSpLocks/>
            <a:stCxn id="19" idx="1"/>
            <a:endCxn id="43" idx="3"/>
          </p:cNvCxnSpPr>
          <p:nvPr/>
        </p:nvCxnSpPr>
        <p:spPr>
          <a:xfrm flipH="1" flipV="1">
            <a:off x="2078319" y="4610264"/>
            <a:ext cx="1206606" cy="36860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8">
            <a:extLst>
              <a:ext uri="{FF2B5EF4-FFF2-40B4-BE49-F238E27FC236}">
                <a16:creationId xmlns:a16="http://schemas.microsoft.com/office/drawing/2014/main" id="{78ED5858-51D1-68A5-3CB1-3C208FDBFB27}"/>
              </a:ext>
            </a:extLst>
          </p:cNvPr>
          <p:cNvSpPr txBox="1"/>
          <p:nvPr/>
        </p:nvSpPr>
        <p:spPr>
          <a:xfrm>
            <a:off x="1194744" y="442559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sp>
        <p:nvSpPr>
          <p:cNvPr id="44" name="TextBox 18">
            <a:extLst>
              <a:ext uri="{FF2B5EF4-FFF2-40B4-BE49-F238E27FC236}">
                <a16:creationId xmlns:a16="http://schemas.microsoft.com/office/drawing/2014/main" id="{547D5559-1F91-3E7E-0856-55ADE4A3A44E}"/>
              </a:ext>
            </a:extLst>
          </p:cNvPr>
          <p:cNvSpPr txBox="1"/>
          <p:nvPr/>
        </p:nvSpPr>
        <p:spPr>
          <a:xfrm>
            <a:off x="1918899" y="3755869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sp>
        <p:nvSpPr>
          <p:cNvPr id="45" name="TextBox 18">
            <a:extLst>
              <a:ext uri="{FF2B5EF4-FFF2-40B4-BE49-F238E27FC236}">
                <a16:creationId xmlns:a16="http://schemas.microsoft.com/office/drawing/2014/main" id="{BFE6F922-95D9-25A5-ABD4-EB0125580A42}"/>
              </a:ext>
            </a:extLst>
          </p:cNvPr>
          <p:cNvSpPr txBox="1"/>
          <p:nvPr/>
        </p:nvSpPr>
        <p:spPr>
          <a:xfrm>
            <a:off x="2411096" y="409995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chemeClr val="tx2"/>
                </a:solidFill>
                <a:latin typeface="Montserrat ExtraBold" pitchFamily="2" charset="0"/>
              </a:rPr>
              <a:t>DATA</a:t>
            </a:r>
          </a:p>
        </p:txBody>
      </p:sp>
      <p:pic>
        <p:nvPicPr>
          <p:cNvPr id="27" name="Imagen 4">
            <a:extLst>
              <a:ext uri="{FF2B5EF4-FFF2-40B4-BE49-F238E27FC236}">
                <a16:creationId xmlns:a16="http://schemas.microsoft.com/office/drawing/2014/main" id="{904AAC5A-3931-A9BE-2091-351F245C2CD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28" name="Título 1">
            <a:extLst>
              <a:ext uri="{FF2B5EF4-FFF2-40B4-BE49-F238E27FC236}">
                <a16:creationId xmlns:a16="http://schemas.microsoft.com/office/drawing/2014/main" id="{357405EF-CC06-4A92-CC29-C5F2ACC1FCE5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Data origin</a:t>
            </a:r>
          </a:p>
        </p:txBody>
      </p:sp>
      <p:sp>
        <p:nvSpPr>
          <p:cNvPr id="29" name="Rectángulo 3">
            <a:extLst>
              <a:ext uri="{FF2B5EF4-FFF2-40B4-BE49-F238E27FC236}">
                <a16:creationId xmlns:a16="http://schemas.microsoft.com/office/drawing/2014/main" id="{D5A3E2C5-2328-9122-EBD4-CDBEFBE87038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0" name="Rectángulo 5">
            <a:extLst>
              <a:ext uri="{FF2B5EF4-FFF2-40B4-BE49-F238E27FC236}">
                <a16:creationId xmlns:a16="http://schemas.microsoft.com/office/drawing/2014/main" id="{C1D31FF2-220F-0FBC-B555-B8BE54094731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1" name="Rectángulo 6">
            <a:extLst>
              <a:ext uri="{FF2B5EF4-FFF2-40B4-BE49-F238E27FC236}">
                <a16:creationId xmlns:a16="http://schemas.microsoft.com/office/drawing/2014/main" id="{6A789C1B-743F-4821-7468-D16D4C327769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41928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7C006900-A2E7-F642-0304-F3E0C859F1C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97142" y="4298814"/>
            <a:ext cx="4262866" cy="24527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387FB3-2846-C7C5-4835-9BF03353E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104" y="4393426"/>
            <a:ext cx="4215401" cy="245196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4525F7-2106-679F-8B5F-246A46BB6326}"/>
              </a:ext>
            </a:extLst>
          </p:cNvPr>
          <p:cNvCxnSpPr>
            <a:cxnSpLocks/>
          </p:cNvCxnSpPr>
          <p:nvPr/>
        </p:nvCxnSpPr>
        <p:spPr>
          <a:xfrm>
            <a:off x="1534295" y="5859146"/>
            <a:ext cx="3324879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220B14A-F8A5-788F-C4E4-0F43D99EFCBB}"/>
              </a:ext>
            </a:extLst>
          </p:cNvPr>
          <p:cNvCxnSpPr>
            <a:cxnSpLocks/>
          </p:cNvCxnSpPr>
          <p:nvPr/>
        </p:nvCxnSpPr>
        <p:spPr>
          <a:xfrm>
            <a:off x="6740169" y="6057023"/>
            <a:ext cx="3213728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2B9BD64B-5001-71EF-90D5-4E4CB76453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495" y="1842926"/>
            <a:ext cx="4454982" cy="2451966"/>
          </a:xfrm>
          <a:prstGeom prst="rect">
            <a:avLst/>
          </a:prstGeom>
        </p:spPr>
      </p:pic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777F7876-7021-ACA5-0C14-C5B94514117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428924" y="1869914"/>
            <a:ext cx="4331084" cy="242497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7AA3286-0EF8-F124-0020-DE775912723C}"/>
              </a:ext>
            </a:extLst>
          </p:cNvPr>
          <p:cNvSpPr txBox="1"/>
          <p:nvPr/>
        </p:nvSpPr>
        <p:spPr>
          <a:xfrm>
            <a:off x="5336193" y="1936878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dirty="0">
                <a:solidFill>
                  <a:srgbClr val="000000"/>
                </a:solidFill>
                <a:latin typeface="Montserrat" pitchFamily="2" charset="0"/>
              </a:rPr>
              <a:t>CO</a:t>
            </a:r>
            <a:r>
              <a:rPr lang="en-US" sz="2400" b="1" baseline="-25000" dirty="0">
                <a:solidFill>
                  <a:srgbClr val="000000"/>
                </a:solidFill>
                <a:latin typeface="Montserrat" pitchFamily="2" charset="0"/>
              </a:rPr>
              <a:t>2</a:t>
            </a:r>
            <a:endParaRPr lang="en-GB" sz="2400" b="1" baseline="-25000" dirty="0">
              <a:solidFill>
                <a:srgbClr val="000000"/>
              </a:solidFill>
              <a:latin typeface="Montserrat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1A408-FC66-392C-8A52-7B14CE4AC459}"/>
              </a:ext>
            </a:extLst>
          </p:cNvPr>
          <p:cNvCxnSpPr>
            <a:cxnSpLocks/>
          </p:cNvCxnSpPr>
          <p:nvPr/>
        </p:nvCxnSpPr>
        <p:spPr>
          <a:xfrm>
            <a:off x="1243104" y="1809176"/>
            <a:ext cx="3616070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B33AB79-1964-C46C-C8FE-9341ABD0B2F3}"/>
              </a:ext>
            </a:extLst>
          </p:cNvPr>
          <p:cNvCxnSpPr>
            <a:cxnSpLocks/>
          </p:cNvCxnSpPr>
          <p:nvPr/>
        </p:nvCxnSpPr>
        <p:spPr>
          <a:xfrm>
            <a:off x="6752757" y="2560638"/>
            <a:ext cx="3109225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673DEBE-7EB2-03D2-0B64-9173A7AE7AAA}"/>
              </a:ext>
            </a:extLst>
          </p:cNvPr>
          <p:cNvSpPr txBox="1"/>
          <p:nvPr/>
        </p:nvSpPr>
        <p:spPr>
          <a:xfrm>
            <a:off x="5294749" y="448319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b="1" dirty="0">
                <a:solidFill>
                  <a:srgbClr val="000000"/>
                </a:solidFill>
                <a:latin typeface="Montserrat" pitchFamily="2" charset="0"/>
              </a:rPr>
              <a:t>NH</a:t>
            </a:r>
            <a:r>
              <a:rPr lang="en-US" sz="2400" b="1" baseline="-25000" dirty="0">
                <a:solidFill>
                  <a:srgbClr val="000000"/>
                </a:solidFill>
                <a:latin typeface="Montserrat" pitchFamily="2" charset="0"/>
              </a:rPr>
              <a:t>3</a:t>
            </a:r>
            <a:endParaRPr lang="en-GB" sz="2400" b="1" baseline="-25000" dirty="0">
              <a:solidFill>
                <a:srgbClr val="000000"/>
              </a:solidFill>
              <a:latin typeface="Montserrat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54E24F-7337-9376-D4D6-91E99278AB83}"/>
              </a:ext>
            </a:extLst>
          </p:cNvPr>
          <p:cNvSpPr txBox="1"/>
          <p:nvPr/>
        </p:nvSpPr>
        <p:spPr>
          <a:xfrm>
            <a:off x="2102816" y="1356077"/>
            <a:ext cx="1842347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GB" sz="1867" b="1" dirty="0">
                <a:latin typeface="Montserrat" pitchFamily="2" charset="0"/>
              </a:rPr>
              <a:t>Organic farm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465928-F754-AF22-06D2-DA456CD7E2FC}"/>
              </a:ext>
            </a:extLst>
          </p:cNvPr>
          <p:cNvSpPr txBox="1"/>
          <p:nvPr/>
        </p:nvSpPr>
        <p:spPr>
          <a:xfrm>
            <a:off x="7194023" y="1375867"/>
            <a:ext cx="2654896" cy="38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GB" sz="1867" b="1" dirty="0">
                <a:latin typeface="Montserrat" pitchFamily="2" charset="0"/>
              </a:rPr>
              <a:t>Conventional farm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7F5D6AC-D038-05FF-AEF4-5BA90C5696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01DE930-D561-6DD3-FDB6-F3518C2D7527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Data from sensors</a:t>
            </a:r>
          </a:p>
        </p:txBody>
      </p:sp>
      <p:sp>
        <p:nvSpPr>
          <p:cNvPr id="7" name="Rectángulo 3">
            <a:extLst>
              <a:ext uri="{FF2B5EF4-FFF2-40B4-BE49-F238E27FC236}">
                <a16:creationId xmlns:a16="http://schemas.microsoft.com/office/drawing/2014/main" id="{8335A2AD-2DB7-0810-D15D-BA0DABE17DBB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Rectángulo 5">
            <a:extLst>
              <a:ext uri="{FF2B5EF4-FFF2-40B4-BE49-F238E27FC236}">
                <a16:creationId xmlns:a16="http://schemas.microsoft.com/office/drawing/2014/main" id="{F739F38E-2E2E-635E-2B0B-164CA187CAD3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ángulo 6">
            <a:extLst>
              <a:ext uri="{FF2B5EF4-FFF2-40B4-BE49-F238E27FC236}">
                <a16:creationId xmlns:a16="http://schemas.microsoft.com/office/drawing/2014/main" id="{AB002DE0-8BBB-FAE0-EEDC-80E4D3BC810E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8494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lang="ca-ES"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Sensor data integration</a:t>
            </a:r>
          </a:p>
        </p:txBody>
      </p:sp>
      <p:pic>
        <p:nvPicPr>
          <p:cNvPr id="72" name="Imagen 71" descr="Forma, Círculo&#10;&#10;Descripción generada automáticamente">
            <a:extLst>
              <a:ext uri="{FF2B5EF4-FFF2-40B4-BE49-F238E27FC236}">
                <a16:creationId xmlns:a16="http://schemas.microsoft.com/office/drawing/2014/main" id="{7CCA4AB0-4718-4CB9-9A47-A9DAF46D6C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758" y="1695616"/>
            <a:ext cx="241643" cy="180000"/>
          </a:xfrm>
          <a:prstGeom prst="rect">
            <a:avLst/>
          </a:prstGeom>
        </p:spPr>
      </p:pic>
      <p:pic>
        <p:nvPicPr>
          <p:cNvPr id="73" name="Imagen 72" descr="Forma, Círculo&#10;&#10;Descripción generada automáticamente">
            <a:extLst>
              <a:ext uri="{FF2B5EF4-FFF2-40B4-BE49-F238E27FC236}">
                <a16:creationId xmlns:a16="http://schemas.microsoft.com/office/drawing/2014/main" id="{E0C01B6F-67FB-4D1D-BF9D-FDE413DB27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835" y="3138489"/>
            <a:ext cx="619925" cy="504000"/>
          </a:xfrm>
          <a:prstGeom prst="rect">
            <a:avLst/>
          </a:prstGeom>
        </p:spPr>
      </p:pic>
      <p:pic>
        <p:nvPicPr>
          <p:cNvPr id="74" name="Imagen 73" descr="Forma, Círculo&#10;&#10;Descripción generada automáticamente">
            <a:extLst>
              <a:ext uri="{FF2B5EF4-FFF2-40B4-BE49-F238E27FC236}">
                <a16:creationId xmlns:a16="http://schemas.microsoft.com/office/drawing/2014/main" id="{D70A0461-097A-4F9D-AAB9-60566A36A7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911" y="2744880"/>
            <a:ext cx="241643" cy="180000"/>
          </a:xfrm>
          <a:prstGeom prst="rect">
            <a:avLst/>
          </a:prstGeom>
        </p:spPr>
      </p:pic>
      <p:cxnSp>
        <p:nvCxnSpPr>
          <p:cNvPr id="75" name="Conector recto de flecha 74">
            <a:extLst>
              <a:ext uri="{FF2B5EF4-FFF2-40B4-BE49-F238E27FC236}">
                <a16:creationId xmlns:a16="http://schemas.microsoft.com/office/drawing/2014/main" id="{CEE68B24-C69B-4A1E-BBD1-32C4800F2625}"/>
              </a:ext>
            </a:extLst>
          </p:cNvPr>
          <p:cNvCxnSpPr>
            <a:cxnSpLocks/>
            <a:stCxn id="72" idx="2"/>
            <a:endCxn id="73" idx="0"/>
          </p:cNvCxnSpPr>
          <p:nvPr/>
        </p:nvCxnSpPr>
        <p:spPr>
          <a:xfrm>
            <a:off x="4083577" y="1875619"/>
            <a:ext cx="780218" cy="1262873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cxnSp>
        <p:nvCxnSpPr>
          <p:cNvPr id="76" name="Conector recto de flecha 75">
            <a:extLst>
              <a:ext uri="{FF2B5EF4-FFF2-40B4-BE49-F238E27FC236}">
                <a16:creationId xmlns:a16="http://schemas.microsoft.com/office/drawing/2014/main" id="{21FD4461-1575-4C10-B8CE-132EF8FD7DAE}"/>
              </a:ext>
            </a:extLst>
          </p:cNvPr>
          <p:cNvCxnSpPr>
            <a:cxnSpLocks/>
            <a:stCxn id="74" idx="3"/>
            <a:endCxn id="73" idx="1"/>
          </p:cNvCxnSpPr>
          <p:nvPr/>
        </p:nvCxnSpPr>
        <p:spPr>
          <a:xfrm>
            <a:off x="3838554" y="2834883"/>
            <a:ext cx="715281" cy="555609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77" name="Imagen 76" descr="Forma, Círculo&#10;&#10;Descripción generada automáticamente">
            <a:extLst>
              <a:ext uri="{FF2B5EF4-FFF2-40B4-BE49-F238E27FC236}">
                <a16:creationId xmlns:a16="http://schemas.microsoft.com/office/drawing/2014/main" id="{53F40FA7-B50F-4069-A696-A8E03272CA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365" y="2093653"/>
            <a:ext cx="241643" cy="180000"/>
          </a:xfrm>
          <a:prstGeom prst="rect">
            <a:avLst/>
          </a:prstGeom>
        </p:spPr>
      </p:pic>
      <p:cxnSp>
        <p:nvCxnSpPr>
          <p:cNvPr id="78" name="Conector recto de flecha 77">
            <a:extLst>
              <a:ext uri="{FF2B5EF4-FFF2-40B4-BE49-F238E27FC236}">
                <a16:creationId xmlns:a16="http://schemas.microsoft.com/office/drawing/2014/main" id="{3F05B177-FBF1-4177-957F-BCD02DEAA317}"/>
              </a:ext>
            </a:extLst>
          </p:cNvPr>
          <p:cNvCxnSpPr>
            <a:cxnSpLocks/>
            <a:stCxn id="77" idx="2"/>
            <a:endCxn id="73" idx="0"/>
          </p:cNvCxnSpPr>
          <p:nvPr/>
        </p:nvCxnSpPr>
        <p:spPr>
          <a:xfrm>
            <a:off x="4849187" y="2273653"/>
            <a:ext cx="14611" cy="864836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79" name="Imagen 78" descr="Forma, Círculo&#10;&#10;Descripción generada automáticamente">
            <a:extLst>
              <a:ext uri="{FF2B5EF4-FFF2-40B4-BE49-F238E27FC236}">
                <a16:creationId xmlns:a16="http://schemas.microsoft.com/office/drawing/2014/main" id="{5F9045BC-8CDD-44E3-8510-3D5292DDEF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59" y="3390489"/>
            <a:ext cx="241643" cy="180000"/>
          </a:xfrm>
          <a:prstGeom prst="rect">
            <a:avLst/>
          </a:prstGeom>
        </p:spPr>
      </p:pic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4D6A6DAA-59D7-459A-80AA-12A405412794}"/>
              </a:ext>
            </a:extLst>
          </p:cNvPr>
          <p:cNvCxnSpPr>
            <a:cxnSpLocks/>
            <a:stCxn id="79" idx="3"/>
            <a:endCxn id="73" idx="1"/>
          </p:cNvCxnSpPr>
          <p:nvPr/>
        </p:nvCxnSpPr>
        <p:spPr>
          <a:xfrm flipV="1">
            <a:off x="3477202" y="3390489"/>
            <a:ext cx="1076633" cy="90000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81" name="Imagen 80" descr="Forma, Círculo&#10;&#10;Descripción generada automáticamente">
            <a:extLst>
              <a:ext uri="{FF2B5EF4-FFF2-40B4-BE49-F238E27FC236}">
                <a16:creationId xmlns:a16="http://schemas.microsoft.com/office/drawing/2014/main" id="{7882A8D3-FAB7-4B7E-B8AB-B0B7EC8E36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210" y="2225291"/>
            <a:ext cx="241643" cy="180000"/>
          </a:xfrm>
          <a:prstGeom prst="rect">
            <a:avLst/>
          </a:prstGeom>
        </p:spPr>
      </p:pic>
      <p:pic>
        <p:nvPicPr>
          <p:cNvPr id="82" name="Imagen 81" descr="Forma, Círculo&#10;&#10;Descripción generada automáticamente">
            <a:extLst>
              <a:ext uri="{FF2B5EF4-FFF2-40B4-BE49-F238E27FC236}">
                <a16:creationId xmlns:a16="http://schemas.microsoft.com/office/drawing/2014/main" id="{1AAB426D-2037-4B96-8430-9070E8863E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21" y="3162780"/>
            <a:ext cx="619925" cy="504000"/>
          </a:xfrm>
          <a:prstGeom prst="rect">
            <a:avLst/>
          </a:prstGeom>
        </p:spPr>
      </p:pic>
      <p:cxnSp>
        <p:nvCxnSpPr>
          <p:cNvPr id="83" name="Conector recto de flecha 82">
            <a:extLst>
              <a:ext uri="{FF2B5EF4-FFF2-40B4-BE49-F238E27FC236}">
                <a16:creationId xmlns:a16="http://schemas.microsoft.com/office/drawing/2014/main" id="{7203B572-2262-4F48-9890-9AA260F252C5}"/>
              </a:ext>
            </a:extLst>
          </p:cNvPr>
          <p:cNvCxnSpPr>
            <a:cxnSpLocks/>
            <a:stCxn id="81" idx="2"/>
            <a:endCxn id="82" idx="0"/>
          </p:cNvCxnSpPr>
          <p:nvPr/>
        </p:nvCxnSpPr>
        <p:spPr>
          <a:xfrm>
            <a:off x="7063029" y="2405294"/>
            <a:ext cx="460652" cy="757489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84" name="Imagen 83" descr="Forma, Círculo&#10;&#10;Descripción generada automáticamente">
            <a:extLst>
              <a:ext uri="{FF2B5EF4-FFF2-40B4-BE49-F238E27FC236}">
                <a16:creationId xmlns:a16="http://schemas.microsoft.com/office/drawing/2014/main" id="{778FF672-5934-4B1A-B92B-677E7D7A48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275" y="2225291"/>
            <a:ext cx="241643" cy="180000"/>
          </a:xfrm>
          <a:prstGeom prst="rect">
            <a:avLst/>
          </a:prstGeom>
        </p:spPr>
      </p:pic>
      <p:cxnSp>
        <p:nvCxnSpPr>
          <p:cNvPr id="85" name="Conector recto de flecha 84">
            <a:extLst>
              <a:ext uri="{FF2B5EF4-FFF2-40B4-BE49-F238E27FC236}">
                <a16:creationId xmlns:a16="http://schemas.microsoft.com/office/drawing/2014/main" id="{D16382A1-390E-4580-B37F-836880C23040}"/>
              </a:ext>
            </a:extLst>
          </p:cNvPr>
          <p:cNvCxnSpPr>
            <a:cxnSpLocks/>
            <a:stCxn id="84" idx="2"/>
            <a:endCxn id="82" idx="0"/>
          </p:cNvCxnSpPr>
          <p:nvPr/>
        </p:nvCxnSpPr>
        <p:spPr>
          <a:xfrm flipH="1">
            <a:off x="7523684" y="2405294"/>
            <a:ext cx="372413" cy="757489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86" name="Imagen 85" descr="Forma, Círculo&#10;&#10;Descripción generada automáticamente">
            <a:extLst>
              <a:ext uri="{FF2B5EF4-FFF2-40B4-BE49-F238E27FC236}">
                <a16:creationId xmlns:a16="http://schemas.microsoft.com/office/drawing/2014/main" id="{703DC823-3AE3-4F19-BC07-32EC8CBCED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39" y="1695616"/>
            <a:ext cx="241643" cy="180000"/>
          </a:xfrm>
          <a:prstGeom prst="rect">
            <a:avLst/>
          </a:prstGeom>
        </p:spPr>
      </p:pic>
      <p:pic>
        <p:nvPicPr>
          <p:cNvPr id="87" name="Imagen 86" descr="Forma, Círculo&#10;&#10;Descripción generada automáticamente">
            <a:extLst>
              <a:ext uri="{FF2B5EF4-FFF2-40B4-BE49-F238E27FC236}">
                <a16:creationId xmlns:a16="http://schemas.microsoft.com/office/drawing/2014/main" id="{8949D8B0-F571-47FA-BDB2-9AE32925A7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78" y="2526455"/>
            <a:ext cx="619925" cy="504000"/>
          </a:xfrm>
          <a:prstGeom prst="rect">
            <a:avLst/>
          </a:prstGeom>
        </p:spPr>
      </p:pic>
      <p:pic>
        <p:nvPicPr>
          <p:cNvPr id="88" name="Imagen 87" descr="Forma, Círculo&#10;&#10;Descripción generada automáticamente">
            <a:extLst>
              <a:ext uri="{FF2B5EF4-FFF2-40B4-BE49-F238E27FC236}">
                <a16:creationId xmlns:a16="http://schemas.microsoft.com/office/drawing/2014/main" id="{6766CB7B-EF0B-4540-AABE-1FD9B60C5A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181" y="2160170"/>
            <a:ext cx="241643" cy="180000"/>
          </a:xfrm>
          <a:prstGeom prst="rect">
            <a:avLst/>
          </a:prstGeom>
        </p:spPr>
      </p:pic>
      <p:cxnSp>
        <p:nvCxnSpPr>
          <p:cNvPr id="89" name="Conector recto de flecha 88">
            <a:extLst>
              <a:ext uri="{FF2B5EF4-FFF2-40B4-BE49-F238E27FC236}">
                <a16:creationId xmlns:a16="http://schemas.microsoft.com/office/drawing/2014/main" id="{E71D4EBF-C272-4F88-8BDB-60EA1633977A}"/>
              </a:ext>
            </a:extLst>
          </p:cNvPr>
          <p:cNvCxnSpPr>
            <a:cxnSpLocks/>
            <a:stCxn id="86" idx="2"/>
            <a:endCxn id="87" idx="0"/>
          </p:cNvCxnSpPr>
          <p:nvPr/>
        </p:nvCxnSpPr>
        <p:spPr>
          <a:xfrm flipH="1">
            <a:off x="6157638" y="1875619"/>
            <a:ext cx="33420" cy="650839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0C4E5F06-0C6B-46B3-BF08-161588457BD1}"/>
              </a:ext>
            </a:extLst>
          </p:cNvPr>
          <p:cNvCxnSpPr>
            <a:cxnSpLocks/>
            <a:stCxn id="88" idx="2"/>
            <a:endCxn id="87" idx="1"/>
          </p:cNvCxnSpPr>
          <p:nvPr/>
        </p:nvCxnSpPr>
        <p:spPr>
          <a:xfrm>
            <a:off x="5507003" y="2340173"/>
            <a:ext cx="340675" cy="438285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91" name="Imagen 90" descr="Forma, Círculo&#10;&#10;Descripción generada automáticamente">
            <a:extLst>
              <a:ext uri="{FF2B5EF4-FFF2-40B4-BE49-F238E27FC236}">
                <a16:creationId xmlns:a16="http://schemas.microsoft.com/office/drawing/2014/main" id="{2D72D32C-4955-4054-A156-C819DF8A44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667" y="2904470"/>
            <a:ext cx="241643" cy="180000"/>
          </a:xfrm>
          <a:prstGeom prst="rect">
            <a:avLst/>
          </a:prstGeom>
        </p:spPr>
      </p:pic>
      <p:cxnSp>
        <p:nvCxnSpPr>
          <p:cNvPr id="92" name="Conector recto de flecha 91">
            <a:extLst>
              <a:ext uri="{FF2B5EF4-FFF2-40B4-BE49-F238E27FC236}">
                <a16:creationId xmlns:a16="http://schemas.microsoft.com/office/drawing/2014/main" id="{2F41918D-48BB-4A6E-BD1E-DC6F6337E07B}"/>
              </a:ext>
            </a:extLst>
          </p:cNvPr>
          <p:cNvCxnSpPr>
            <a:cxnSpLocks/>
            <a:stCxn id="91" idx="1"/>
            <a:endCxn id="87" idx="3"/>
          </p:cNvCxnSpPr>
          <p:nvPr/>
        </p:nvCxnSpPr>
        <p:spPr>
          <a:xfrm flipH="1" flipV="1">
            <a:off x="6467600" y="2778458"/>
            <a:ext cx="283064" cy="216015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cxnSp>
        <p:nvCxnSpPr>
          <p:cNvPr id="93" name="Conector recto de flecha 92">
            <a:extLst>
              <a:ext uri="{FF2B5EF4-FFF2-40B4-BE49-F238E27FC236}">
                <a16:creationId xmlns:a16="http://schemas.microsoft.com/office/drawing/2014/main" id="{840BDBFE-DDA1-4C33-BF91-FE5FF773AF72}"/>
              </a:ext>
            </a:extLst>
          </p:cNvPr>
          <p:cNvCxnSpPr>
            <a:cxnSpLocks/>
            <a:stCxn id="128" idx="2"/>
            <a:endCxn id="95" idx="0"/>
          </p:cNvCxnSpPr>
          <p:nvPr/>
        </p:nvCxnSpPr>
        <p:spPr>
          <a:xfrm flipH="1">
            <a:off x="4854663" y="4588384"/>
            <a:ext cx="9132" cy="491881"/>
          </a:xfrm>
          <a:prstGeom prst="straightConnector1">
            <a:avLst/>
          </a:prstGeom>
          <a:solidFill>
            <a:srgbClr val="FFD9E6"/>
          </a:solidFill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B73BA092-54FB-47CB-8BC5-8EC32E2E7CBD}"/>
              </a:ext>
            </a:extLst>
          </p:cNvPr>
          <p:cNvCxnSpPr>
            <a:cxnSpLocks/>
            <a:stCxn id="128" idx="0"/>
            <a:endCxn id="73" idx="2"/>
          </p:cNvCxnSpPr>
          <p:nvPr/>
        </p:nvCxnSpPr>
        <p:spPr>
          <a:xfrm flipV="1">
            <a:off x="4863795" y="3642489"/>
            <a:ext cx="0" cy="651046"/>
          </a:xfrm>
          <a:prstGeom prst="line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</p:cxnSp>
      <p:sp>
        <p:nvSpPr>
          <p:cNvPr id="95" name="Elipse 94">
            <a:extLst>
              <a:ext uri="{FF2B5EF4-FFF2-40B4-BE49-F238E27FC236}">
                <a16:creationId xmlns:a16="http://schemas.microsoft.com/office/drawing/2014/main" id="{4D49DDBC-9B89-49F9-95F5-C27D5C21304F}"/>
              </a:ext>
            </a:extLst>
          </p:cNvPr>
          <p:cNvSpPr/>
          <p:nvPr/>
        </p:nvSpPr>
        <p:spPr>
          <a:xfrm>
            <a:off x="4452752" y="5080262"/>
            <a:ext cx="803822" cy="396382"/>
          </a:xfrm>
          <a:prstGeom prst="ellipse">
            <a:avLst/>
          </a:prstGeom>
          <a:solidFill>
            <a:srgbClr val="FFC9DB"/>
          </a:solidFill>
          <a:ln w="28575" cap="flat" cmpd="sng" algn="ctr">
            <a:solidFill>
              <a:srgbClr val="FF6699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en-GB" sz="1400" kern="0">
                <a:solidFill>
                  <a:srgbClr val="000000"/>
                </a:solidFill>
                <a:latin typeface="Helvetica Light"/>
              </a:rPr>
              <a:t>Health</a:t>
            </a:r>
          </a:p>
        </p:txBody>
      </p:sp>
      <p:cxnSp>
        <p:nvCxnSpPr>
          <p:cNvPr id="96" name="Conector recto de flecha 95">
            <a:extLst>
              <a:ext uri="{FF2B5EF4-FFF2-40B4-BE49-F238E27FC236}">
                <a16:creationId xmlns:a16="http://schemas.microsoft.com/office/drawing/2014/main" id="{90DC1F0B-EB73-41F4-B640-41C1CF8F5749}"/>
              </a:ext>
            </a:extLst>
          </p:cNvPr>
          <p:cNvCxnSpPr>
            <a:cxnSpLocks/>
            <a:stCxn id="126" idx="2"/>
            <a:endCxn id="98" idx="0"/>
          </p:cNvCxnSpPr>
          <p:nvPr/>
        </p:nvCxnSpPr>
        <p:spPr>
          <a:xfrm>
            <a:off x="6168394" y="4588384"/>
            <a:ext cx="6322" cy="499753"/>
          </a:xfrm>
          <a:prstGeom prst="straightConnector1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7" name="Conector recto 96">
            <a:extLst>
              <a:ext uri="{FF2B5EF4-FFF2-40B4-BE49-F238E27FC236}">
                <a16:creationId xmlns:a16="http://schemas.microsoft.com/office/drawing/2014/main" id="{35AB419F-2582-4236-B48B-18A50CD946A0}"/>
              </a:ext>
            </a:extLst>
          </p:cNvPr>
          <p:cNvCxnSpPr>
            <a:cxnSpLocks/>
            <a:stCxn id="87" idx="2"/>
            <a:endCxn id="126" idx="0"/>
          </p:cNvCxnSpPr>
          <p:nvPr/>
        </p:nvCxnSpPr>
        <p:spPr>
          <a:xfrm>
            <a:off x="6157638" y="3030455"/>
            <a:ext cx="10756" cy="1263080"/>
          </a:xfrm>
          <a:prstGeom prst="line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</p:cxnSp>
      <p:sp>
        <p:nvSpPr>
          <p:cNvPr id="98" name="Elipse 97">
            <a:extLst>
              <a:ext uri="{FF2B5EF4-FFF2-40B4-BE49-F238E27FC236}">
                <a16:creationId xmlns:a16="http://schemas.microsoft.com/office/drawing/2014/main" id="{BD3CB60D-8BD6-4C90-B740-79E55539158E}"/>
              </a:ext>
            </a:extLst>
          </p:cNvPr>
          <p:cNvSpPr/>
          <p:nvPr/>
        </p:nvSpPr>
        <p:spPr>
          <a:xfrm>
            <a:off x="5691753" y="5088134"/>
            <a:ext cx="965931" cy="395944"/>
          </a:xfrm>
          <a:prstGeom prst="ellipse">
            <a:avLst/>
          </a:prstGeom>
          <a:solidFill>
            <a:srgbClr val="FFC9DB"/>
          </a:solidFill>
          <a:ln w="28575" cap="flat" cmpd="sng" algn="ctr">
            <a:solidFill>
              <a:srgbClr val="FF6699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en-GB" sz="1400" kern="0" dirty="0" err="1">
                <a:solidFill>
                  <a:srgbClr val="000000"/>
                </a:solidFill>
                <a:latin typeface="Helvetica Light"/>
              </a:rPr>
              <a:t>Behavior</a:t>
            </a:r>
            <a:endParaRPr lang="en-GB" sz="1400" kern="0" dirty="0">
              <a:solidFill>
                <a:srgbClr val="000000"/>
              </a:solidFill>
              <a:latin typeface="Helvetica Light"/>
            </a:endParaRPr>
          </a:p>
        </p:txBody>
      </p:sp>
      <p:cxnSp>
        <p:nvCxnSpPr>
          <p:cNvPr id="99" name="Conector recto de flecha 98">
            <a:extLst>
              <a:ext uri="{FF2B5EF4-FFF2-40B4-BE49-F238E27FC236}">
                <a16:creationId xmlns:a16="http://schemas.microsoft.com/office/drawing/2014/main" id="{634AECD3-8B27-47D0-B38C-EAFDD9410A2B}"/>
              </a:ext>
            </a:extLst>
          </p:cNvPr>
          <p:cNvCxnSpPr>
            <a:cxnSpLocks/>
            <a:stCxn id="127" idx="2"/>
            <a:endCxn id="103" idx="0"/>
          </p:cNvCxnSpPr>
          <p:nvPr/>
        </p:nvCxnSpPr>
        <p:spPr>
          <a:xfrm>
            <a:off x="7514085" y="4583699"/>
            <a:ext cx="7716" cy="503999"/>
          </a:xfrm>
          <a:prstGeom prst="straightConnector1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287EB550-DE9D-4A1C-A5BE-ADA3484582FF}"/>
              </a:ext>
            </a:extLst>
          </p:cNvPr>
          <p:cNvCxnSpPr>
            <a:cxnSpLocks/>
            <a:stCxn id="82" idx="2"/>
            <a:endCxn id="127" idx="0"/>
          </p:cNvCxnSpPr>
          <p:nvPr/>
        </p:nvCxnSpPr>
        <p:spPr>
          <a:xfrm flipH="1">
            <a:off x="7514085" y="3666780"/>
            <a:ext cx="9596" cy="622070"/>
          </a:xfrm>
          <a:prstGeom prst="line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</p:cxn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3A4071C4-5E99-41D9-9902-8745687706D2}"/>
              </a:ext>
            </a:extLst>
          </p:cNvPr>
          <p:cNvCxnSpPr>
            <a:cxnSpLocks/>
            <a:stCxn id="129" idx="2"/>
            <a:endCxn id="104" idx="0"/>
          </p:cNvCxnSpPr>
          <p:nvPr/>
        </p:nvCxnSpPr>
        <p:spPr>
          <a:xfrm>
            <a:off x="8902560" y="4583699"/>
            <a:ext cx="11015" cy="503999"/>
          </a:xfrm>
          <a:prstGeom prst="straightConnector1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2AC39E12-BC6E-4AEB-8A87-B2C2F2FC431A}"/>
              </a:ext>
            </a:extLst>
          </p:cNvPr>
          <p:cNvCxnSpPr>
            <a:cxnSpLocks/>
            <a:stCxn id="106" idx="2"/>
            <a:endCxn id="129" idx="0"/>
          </p:cNvCxnSpPr>
          <p:nvPr/>
        </p:nvCxnSpPr>
        <p:spPr>
          <a:xfrm>
            <a:off x="8902557" y="3390492"/>
            <a:ext cx="0" cy="898361"/>
          </a:xfrm>
          <a:prstGeom prst="line">
            <a:avLst/>
          </a:prstGeom>
          <a:noFill/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</p:cxnSp>
      <p:sp>
        <p:nvSpPr>
          <p:cNvPr id="103" name="Elipse 102">
            <a:extLst>
              <a:ext uri="{FF2B5EF4-FFF2-40B4-BE49-F238E27FC236}">
                <a16:creationId xmlns:a16="http://schemas.microsoft.com/office/drawing/2014/main" id="{210AB4F7-0C3C-45A4-AC64-37F05DC8E53A}"/>
              </a:ext>
            </a:extLst>
          </p:cNvPr>
          <p:cNvSpPr/>
          <p:nvPr/>
        </p:nvSpPr>
        <p:spPr>
          <a:xfrm>
            <a:off x="7084277" y="5087698"/>
            <a:ext cx="875048" cy="419193"/>
          </a:xfrm>
          <a:prstGeom prst="ellipse">
            <a:avLst/>
          </a:prstGeom>
          <a:solidFill>
            <a:srgbClr val="FFC9DB"/>
          </a:solidFill>
          <a:ln w="28575" cap="flat" cmpd="sng" algn="ctr">
            <a:solidFill>
              <a:srgbClr val="FF6699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en-GB" sz="1400" kern="0">
                <a:solidFill>
                  <a:srgbClr val="000000"/>
                </a:solidFill>
                <a:latin typeface="Helvetica Light"/>
              </a:rPr>
              <a:t>Feeding</a:t>
            </a: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id="{15940422-BFF6-4CCF-A575-2CA0765427E3}"/>
              </a:ext>
            </a:extLst>
          </p:cNvPr>
          <p:cNvSpPr/>
          <p:nvPr/>
        </p:nvSpPr>
        <p:spPr>
          <a:xfrm>
            <a:off x="8450963" y="5087698"/>
            <a:ext cx="925218" cy="432855"/>
          </a:xfrm>
          <a:prstGeom prst="ellipse">
            <a:avLst/>
          </a:prstGeom>
          <a:solidFill>
            <a:srgbClr val="FFC9DB"/>
          </a:solidFill>
          <a:ln w="28575" cap="flat" cmpd="sng" algn="ctr">
            <a:solidFill>
              <a:srgbClr val="FF6699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en-GB" sz="1400" kern="0" dirty="0">
                <a:solidFill>
                  <a:srgbClr val="000000"/>
                </a:solidFill>
                <a:latin typeface="Helvetica Light"/>
              </a:rPr>
              <a:t>Housing</a:t>
            </a:r>
          </a:p>
        </p:txBody>
      </p:sp>
      <p:pic>
        <p:nvPicPr>
          <p:cNvPr id="105" name="Imagen 104" descr="Forma, Círculo&#10;&#10;Descripción generada automáticamente">
            <a:extLst>
              <a:ext uri="{FF2B5EF4-FFF2-40B4-BE49-F238E27FC236}">
                <a16:creationId xmlns:a16="http://schemas.microsoft.com/office/drawing/2014/main" id="{B4406C91-4226-4FB9-8663-7A5146F8C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974" y="1798933"/>
            <a:ext cx="241643" cy="180000"/>
          </a:xfrm>
          <a:prstGeom prst="rect">
            <a:avLst/>
          </a:prstGeom>
        </p:spPr>
      </p:pic>
      <p:pic>
        <p:nvPicPr>
          <p:cNvPr id="106" name="Imagen 105" descr="Forma, Círculo&#10;&#10;Descripción generada automáticamente">
            <a:extLst>
              <a:ext uri="{FF2B5EF4-FFF2-40B4-BE49-F238E27FC236}">
                <a16:creationId xmlns:a16="http://schemas.microsoft.com/office/drawing/2014/main" id="{259D9D91-D30D-49AA-9162-8B13202AD9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597" y="2886489"/>
            <a:ext cx="619925" cy="504000"/>
          </a:xfrm>
          <a:prstGeom prst="rect">
            <a:avLst/>
          </a:prstGeom>
        </p:spPr>
      </p:pic>
      <p:pic>
        <p:nvPicPr>
          <p:cNvPr id="107" name="Imagen 106" descr="Forma, Círculo&#10;&#10;Descripción generada automáticamente">
            <a:extLst>
              <a:ext uri="{FF2B5EF4-FFF2-40B4-BE49-F238E27FC236}">
                <a16:creationId xmlns:a16="http://schemas.microsoft.com/office/drawing/2014/main" id="{05104C6C-148E-4DB0-B8C9-EA49FDBFC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540" y="1834096"/>
            <a:ext cx="241643" cy="180000"/>
          </a:xfrm>
          <a:prstGeom prst="rect">
            <a:avLst/>
          </a:prstGeom>
        </p:spPr>
      </p:pic>
      <p:cxnSp>
        <p:nvCxnSpPr>
          <p:cNvPr id="108" name="Conector recto de flecha 107">
            <a:extLst>
              <a:ext uri="{FF2B5EF4-FFF2-40B4-BE49-F238E27FC236}">
                <a16:creationId xmlns:a16="http://schemas.microsoft.com/office/drawing/2014/main" id="{BF1C3AB2-3209-41A3-8BD4-982DF2241C95}"/>
              </a:ext>
            </a:extLst>
          </p:cNvPr>
          <p:cNvCxnSpPr>
            <a:cxnSpLocks/>
            <a:stCxn id="105" idx="2"/>
            <a:endCxn id="106" idx="0"/>
          </p:cNvCxnSpPr>
          <p:nvPr/>
        </p:nvCxnSpPr>
        <p:spPr>
          <a:xfrm>
            <a:off x="8876793" y="1978933"/>
            <a:ext cx="25764" cy="907556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cxnSp>
        <p:nvCxnSpPr>
          <p:cNvPr id="109" name="Conector recto de flecha 108">
            <a:extLst>
              <a:ext uri="{FF2B5EF4-FFF2-40B4-BE49-F238E27FC236}">
                <a16:creationId xmlns:a16="http://schemas.microsoft.com/office/drawing/2014/main" id="{411DA1C5-3C34-4686-A15B-3483AB787752}"/>
              </a:ext>
            </a:extLst>
          </p:cNvPr>
          <p:cNvCxnSpPr>
            <a:cxnSpLocks/>
            <a:stCxn id="107" idx="2"/>
            <a:endCxn id="106" idx="0"/>
          </p:cNvCxnSpPr>
          <p:nvPr/>
        </p:nvCxnSpPr>
        <p:spPr>
          <a:xfrm>
            <a:off x="8232359" y="2014099"/>
            <a:ext cx="670198" cy="872393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pic>
        <p:nvPicPr>
          <p:cNvPr id="110" name="Imagen 109" descr="Forma, Círculo&#10;&#10;Descripción generada automáticamente">
            <a:extLst>
              <a:ext uri="{FF2B5EF4-FFF2-40B4-BE49-F238E27FC236}">
                <a16:creationId xmlns:a16="http://schemas.microsoft.com/office/drawing/2014/main" id="{E308E4E9-CDE7-4612-A915-EA8E755FE6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30" y="3048489"/>
            <a:ext cx="241643" cy="180000"/>
          </a:xfrm>
          <a:prstGeom prst="rect">
            <a:avLst/>
          </a:prstGeom>
        </p:spPr>
      </p:pic>
      <p:cxnSp>
        <p:nvCxnSpPr>
          <p:cNvPr id="111" name="Conector recto de flecha 110">
            <a:extLst>
              <a:ext uri="{FF2B5EF4-FFF2-40B4-BE49-F238E27FC236}">
                <a16:creationId xmlns:a16="http://schemas.microsoft.com/office/drawing/2014/main" id="{F3C7EE84-F7B5-48D3-80C2-526736E8B4BF}"/>
              </a:ext>
            </a:extLst>
          </p:cNvPr>
          <p:cNvCxnSpPr>
            <a:cxnSpLocks/>
            <a:stCxn id="110" idx="1"/>
            <a:endCxn id="106" idx="3"/>
          </p:cNvCxnSpPr>
          <p:nvPr/>
        </p:nvCxnSpPr>
        <p:spPr>
          <a:xfrm flipH="1">
            <a:off x="9212519" y="3138489"/>
            <a:ext cx="343508" cy="0"/>
          </a:xfrm>
          <a:prstGeom prst="straightConnector1">
            <a:avLst/>
          </a:prstGeom>
          <a:noFill/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tailEnd type="triangle"/>
          </a:ln>
          <a:effectLst/>
        </p:spPr>
      </p:cxnSp>
      <p:sp>
        <p:nvSpPr>
          <p:cNvPr id="112" name="Rectángulo redondeado 360">
            <a:extLst>
              <a:ext uri="{FF2B5EF4-FFF2-40B4-BE49-F238E27FC236}">
                <a16:creationId xmlns:a16="http://schemas.microsoft.com/office/drawing/2014/main" id="{0DE5E829-8508-47A7-8965-2CA840D4C0D3}"/>
              </a:ext>
            </a:extLst>
          </p:cNvPr>
          <p:cNvSpPr/>
          <p:nvPr/>
        </p:nvSpPr>
        <p:spPr>
          <a:xfrm>
            <a:off x="2748399" y="4980033"/>
            <a:ext cx="1121332" cy="564165"/>
          </a:xfrm>
          <a:prstGeom prst="roundRect">
            <a:avLst/>
          </a:prstGeom>
          <a:solidFill>
            <a:srgbClr val="C82506">
              <a:lumMod val="20000"/>
              <a:lumOff val="80000"/>
            </a:srgbClr>
          </a:solidFill>
          <a:ln w="34925" cap="flat" cmpd="sng" algn="ctr">
            <a:solidFill>
              <a:srgbClr val="C82506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2000" kern="0">
                <a:solidFill>
                  <a:srgbClr val="000000"/>
                </a:solidFill>
                <a:latin typeface="Helvetica Light"/>
              </a:rPr>
              <a:t>AW</a:t>
            </a:r>
            <a:r>
              <a:rPr lang="en-GB" sz="2000" kern="0" baseline="-25000">
                <a:solidFill>
                  <a:srgbClr val="000000"/>
                </a:solidFill>
                <a:latin typeface="Helvetica Light"/>
              </a:rPr>
              <a:t>score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0CE5B940-8735-4BC2-8D19-021AD73E048F}"/>
              </a:ext>
            </a:extLst>
          </p:cNvPr>
          <p:cNvSpPr txBox="1"/>
          <p:nvPr/>
        </p:nvSpPr>
        <p:spPr>
          <a:xfrm>
            <a:off x="3937975" y="5071432"/>
            <a:ext cx="264549" cy="377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=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D5946627-596C-41BD-80E4-6581D1BF0100}"/>
              </a:ext>
            </a:extLst>
          </p:cNvPr>
          <p:cNvSpPr txBox="1"/>
          <p:nvPr/>
        </p:nvSpPr>
        <p:spPr>
          <a:xfrm>
            <a:off x="5296861" y="5144115"/>
            <a:ext cx="4553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 +b·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CF6C74A-8DE2-44C5-8ADF-94A026AA5DA2}"/>
              </a:ext>
            </a:extLst>
          </p:cNvPr>
          <p:cNvSpPr txBox="1"/>
          <p:nvPr/>
        </p:nvSpPr>
        <p:spPr>
          <a:xfrm>
            <a:off x="4255741" y="5121812"/>
            <a:ext cx="2207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a·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62377F45-3B12-44EC-B607-42EA3EDD6604}"/>
              </a:ext>
            </a:extLst>
          </p:cNvPr>
          <p:cNvSpPr txBox="1"/>
          <p:nvPr/>
        </p:nvSpPr>
        <p:spPr>
          <a:xfrm>
            <a:off x="6643889" y="5147390"/>
            <a:ext cx="4713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 +c·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E8A4F0E2-E256-410A-921F-A94162ECB0B9}"/>
              </a:ext>
            </a:extLst>
          </p:cNvPr>
          <p:cNvSpPr txBox="1"/>
          <p:nvPr/>
        </p:nvSpPr>
        <p:spPr>
          <a:xfrm>
            <a:off x="8000927" y="5144114"/>
            <a:ext cx="4468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 +d·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E6916D97-6BAE-4F11-A8F3-E303EF98AC35}"/>
              </a:ext>
            </a:extLst>
          </p:cNvPr>
          <p:cNvSpPr txBox="1"/>
          <p:nvPr/>
        </p:nvSpPr>
        <p:spPr>
          <a:xfrm>
            <a:off x="2631054" y="3351990"/>
            <a:ext cx="642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rgbClr val="000000"/>
                </a:solidFill>
                <a:latin typeface="Helvetica Light"/>
              </a:rPr>
              <a:t>trait 1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3BC5FA7F-5EFB-4098-8815-3E66EF87E327}"/>
              </a:ext>
            </a:extLst>
          </p:cNvPr>
          <p:cNvSpPr txBox="1"/>
          <p:nvPr/>
        </p:nvSpPr>
        <p:spPr>
          <a:xfrm>
            <a:off x="2991010" y="2700458"/>
            <a:ext cx="6692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rgbClr val="000000"/>
                </a:solidFill>
                <a:latin typeface="Helvetica Light"/>
              </a:rPr>
              <a:t>trait 2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A135710F-4E2D-4CD9-B76E-3E169F04EDD6}"/>
              </a:ext>
            </a:extLst>
          </p:cNvPr>
          <p:cNvSpPr txBox="1"/>
          <p:nvPr/>
        </p:nvSpPr>
        <p:spPr>
          <a:xfrm>
            <a:off x="3337562" y="1670861"/>
            <a:ext cx="6692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rgbClr val="000000"/>
                </a:solidFill>
                <a:latin typeface="Helvetica Light"/>
              </a:rPr>
              <a:t>trait 3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8F4D82B4-9F18-41B1-A3A2-0B8A1A02C1E6}"/>
              </a:ext>
            </a:extLst>
          </p:cNvPr>
          <p:cNvSpPr txBox="1"/>
          <p:nvPr/>
        </p:nvSpPr>
        <p:spPr>
          <a:xfrm>
            <a:off x="4540375" y="1889947"/>
            <a:ext cx="715281" cy="216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rgbClr val="000000"/>
                </a:solidFill>
                <a:latin typeface="Helvetica Light"/>
              </a:rPr>
              <a:t>trait N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E5E1CFDC-9C50-478E-91E5-737E28CBB083}"/>
              </a:ext>
            </a:extLst>
          </p:cNvPr>
          <p:cNvSpPr txBox="1"/>
          <p:nvPr/>
        </p:nvSpPr>
        <p:spPr>
          <a:xfrm>
            <a:off x="4877777" y="3555224"/>
            <a:ext cx="605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He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196D253B-F5DE-453E-8059-C85ABAB6420E}"/>
              </a:ext>
            </a:extLst>
          </p:cNvPr>
          <p:cNvSpPr txBox="1"/>
          <p:nvPr/>
        </p:nvSpPr>
        <p:spPr>
          <a:xfrm>
            <a:off x="6176244" y="2983597"/>
            <a:ext cx="23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B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1050FF1B-2832-4DD0-A289-885D6E22BC08}"/>
              </a:ext>
            </a:extLst>
          </p:cNvPr>
          <p:cNvSpPr txBox="1"/>
          <p:nvPr/>
        </p:nvSpPr>
        <p:spPr>
          <a:xfrm>
            <a:off x="7543345" y="3611890"/>
            <a:ext cx="23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F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E82EAB47-E19E-4914-BB2C-7122E4CA4B55}"/>
              </a:ext>
            </a:extLst>
          </p:cNvPr>
          <p:cNvSpPr txBox="1"/>
          <p:nvPr/>
        </p:nvSpPr>
        <p:spPr>
          <a:xfrm>
            <a:off x="8939462" y="3351990"/>
            <a:ext cx="49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Helvetica Light"/>
              </a:rPr>
              <a:t>Ho</a:t>
            </a:r>
          </a:p>
        </p:txBody>
      </p:sp>
      <p:sp>
        <p:nvSpPr>
          <p:cNvPr id="126" name="Rectángulo redondeado 178">
            <a:extLst>
              <a:ext uri="{FF2B5EF4-FFF2-40B4-BE49-F238E27FC236}">
                <a16:creationId xmlns:a16="http://schemas.microsoft.com/office/drawing/2014/main" id="{363D7445-347E-46DB-BA76-9155859F5E2A}"/>
              </a:ext>
            </a:extLst>
          </p:cNvPr>
          <p:cNvSpPr/>
          <p:nvPr/>
        </p:nvSpPr>
        <p:spPr>
          <a:xfrm>
            <a:off x="6012277" y="4293535"/>
            <a:ext cx="312234" cy="294846"/>
          </a:xfrm>
          <a:prstGeom prst="roundRect">
            <a:avLst/>
          </a:prstGeom>
          <a:solidFill>
            <a:srgbClr val="FFD9E6"/>
          </a:solidFill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s-ES" kern="0" dirty="0">
                <a:solidFill>
                  <a:srgbClr val="FF6699"/>
                </a:solidFill>
                <a:latin typeface="Helvetica Light"/>
              </a:rPr>
              <a:t>%</a:t>
            </a:r>
          </a:p>
        </p:txBody>
      </p:sp>
      <p:sp>
        <p:nvSpPr>
          <p:cNvPr id="127" name="Rectángulo redondeado 195">
            <a:extLst>
              <a:ext uri="{FF2B5EF4-FFF2-40B4-BE49-F238E27FC236}">
                <a16:creationId xmlns:a16="http://schemas.microsoft.com/office/drawing/2014/main" id="{F025A59C-2A64-465C-9155-D93DC6FAD017}"/>
              </a:ext>
            </a:extLst>
          </p:cNvPr>
          <p:cNvSpPr/>
          <p:nvPr/>
        </p:nvSpPr>
        <p:spPr>
          <a:xfrm>
            <a:off x="7357968" y="4288850"/>
            <a:ext cx="312234" cy="294846"/>
          </a:xfrm>
          <a:prstGeom prst="roundRect">
            <a:avLst/>
          </a:prstGeom>
          <a:solidFill>
            <a:srgbClr val="FFC9DB"/>
          </a:solidFill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s-ES" kern="0" dirty="0">
                <a:solidFill>
                  <a:srgbClr val="FF6699"/>
                </a:solidFill>
                <a:latin typeface="Helvetica Light"/>
              </a:rPr>
              <a:t>%</a:t>
            </a:r>
          </a:p>
        </p:txBody>
      </p:sp>
      <p:sp>
        <p:nvSpPr>
          <p:cNvPr id="128" name="Rectángulo redondeado 137">
            <a:extLst>
              <a:ext uri="{FF2B5EF4-FFF2-40B4-BE49-F238E27FC236}">
                <a16:creationId xmlns:a16="http://schemas.microsoft.com/office/drawing/2014/main" id="{C896AE15-FA7D-4C3E-8E52-1B9AE7D8575A}"/>
              </a:ext>
            </a:extLst>
          </p:cNvPr>
          <p:cNvSpPr/>
          <p:nvPr/>
        </p:nvSpPr>
        <p:spPr>
          <a:xfrm>
            <a:off x="4707678" y="4293535"/>
            <a:ext cx="312234" cy="294846"/>
          </a:xfrm>
          <a:prstGeom prst="roundRect">
            <a:avLst/>
          </a:prstGeom>
          <a:solidFill>
            <a:srgbClr val="FFD9E6"/>
          </a:solidFill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s-ES" kern="0" dirty="0">
                <a:solidFill>
                  <a:srgbClr val="FF6699"/>
                </a:solidFill>
                <a:latin typeface="Helvetica Light"/>
              </a:rPr>
              <a:t>%</a:t>
            </a:r>
          </a:p>
        </p:txBody>
      </p:sp>
      <p:sp>
        <p:nvSpPr>
          <p:cNvPr id="129" name="Rectángulo redondeado 198">
            <a:extLst>
              <a:ext uri="{FF2B5EF4-FFF2-40B4-BE49-F238E27FC236}">
                <a16:creationId xmlns:a16="http://schemas.microsoft.com/office/drawing/2014/main" id="{4C4464F1-E7F0-4226-9F23-F0F7E06D0B67}"/>
              </a:ext>
            </a:extLst>
          </p:cNvPr>
          <p:cNvSpPr/>
          <p:nvPr/>
        </p:nvSpPr>
        <p:spPr>
          <a:xfrm>
            <a:off x="8746440" y="4288850"/>
            <a:ext cx="312234" cy="294846"/>
          </a:xfrm>
          <a:prstGeom prst="roundRect">
            <a:avLst/>
          </a:prstGeom>
          <a:solidFill>
            <a:srgbClr val="FFD9E6"/>
          </a:solidFill>
          <a:ln w="349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s-ES" kern="0" dirty="0">
                <a:solidFill>
                  <a:srgbClr val="FF6699"/>
                </a:solidFill>
                <a:latin typeface="Helvetica Light"/>
              </a:rPr>
              <a:t>%</a:t>
            </a:r>
          </a:p>
        </p:txBody>
      </p:sp>
      <p:sp>
        <p:nvSpPr>
          <p:cNvPr id="2" name="Rectángulo 3">
            <a:extLst>
              <a:ext uri="{FF2B5EF4-FFF2-40B4-BE49-F238E27FC236}">
                <a16:creationId xmlns:a16="http://schemas.microsoft.com/office/drawing/2014/main" id="{BCB31466-9D32-E395-6731-69056AD6BEAC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Rectángulo 5">
            <a:extLst>
              <a:ext uri="{FF2B5EF4-FFF2-40B4-BE49-F238E27FC236}">
                <a16:creationId xmlns:a16="http://schemas.microsoft.com/office/drawing/2014/main" id="{B70EDE1C-DDD0-86BD-1003-8A49A8F0607E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Rectángulo 6">
            <a:extLst>
              <a:ext uri="{FF2B5EF4-FFF2-40B4-BE49-F238E27FC236}">
                <a16:creationId xmlns:a16="http://schemas.microsoft.com/office/drawing/2014/main" id="{2AA42D1D-41AC-AB25-7468-668C12E1BDA8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ángulo 3">
            <a:extLst>
              <a:ext uri="{FF2B5EF4-FFF2-40B4-BE49-F238E27FC236}">
                <a16:creationId xmlns:a16="http://schemas.microsoft.com/office/drawing/2014/main" id="{45532CA0-36A5-B432-E475-525C56960C2D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ángulo 5">
            <a:extLst>
              <a:ext uri="{FF2B5EF4-FFF2-40B4-BE49-F238E27FC236}">
                <a16:creationId xmlns:a16="http://schemas.microsoft.com/office/drawing/2014/main" id="{A025C609-D575-91FA-DAED-CF6F754CE6DB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Rectángulo 6">
            <a:extLst>
              <a:ext uri="{FF2B5EF4-FFF2-40B4-BE49-F238E27FC236}">
                <a16:creationId xmlns:a16="http://schemas.microsoft.com/office/drawing/2014/main" id="{0ABC45DB-DE93-6119-3626-A4125D5AD6D0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9469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8" grpId="0" animBg="1"/>
      <p:bldP spid="103" grpId="0" animBg="1"/>
      <p:bldP spid="104" grpId="0" animBg="1"/>
      <p:bldP spid="112" grpId="0" animBg="1"/>
      <p:bldP spid="113" grpId="0"/>
      <p:bldP spid="114" grpId="0"/>
      <p:bldP spid="115" grpId="0"/>
      <p:bldP spid="116" grpId="0"/>
      <p:bldP spid="117" grpId="0"/>
      <p:bldP spid="126" grpId="0" animBg="1"/>
      <p:bldP spid="127" grpId="0" animBg="1"/>
      <p:bldP spid="128" grpId="0" animBg="1"/>
      <p:bldP spid="1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tge 39">
            <a:extLst>
              <a:ext uri="{FF2B5EF4-FFF2-40B4-BE49-F238E27FC236}">
                <a16:creationId xmlns:a16="http://schemas.microsoft.com/office/drawing/2014/main" id="{0FE0183B-7590-B946-707A-74A86165D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580" y="1989612"/>
            <a:ext cx="1005060" cy="10050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3" t="12915" r="8272" b="15525"/>
          <a:stretch/>
        </p:blipFill>
        <p:spPr>
          <a:xfrm>
            <a:off x="9524683" y="248404"/>
            <a:ext cx="760932" cy="672376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3ACB2293-E3E6-42F8-9BF1-184213A7A67E}"/>
              </a:ext>
            </a:extLst>
          </p:cNvPr>
          <p:cNvSpPr txBox="1">
            <a:spLocks/>
          </p:cNvSpPr>
          <p:nvPr/>
        </p:nvSpPr>
        <p:spPr>
          <a:xfrm>
            <a:off x="1986395" y="338258"/>
            <a:ext cx="6334884" cy="58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ca-E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Montserrat SemiBold" panose="00000700000000000000" pitchFamily="2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ClearFarm output</a:t>
            </a:r>
          </a:p>
        </p:txBody>
      </p:sp>
      <p:pic>
        <p:nvPicPr>
          <p:cNvPr id="2068" name="Picture 20" descr="A screenshot of a computer&#10;&#10;Description automatically generated">
            <a:extLst>
              <a:ext uri="{FF2B5EF4-FFF2-40B4-BE49-F238E27FC236}">
                <a16:creationId xmlns:a16="http://schemas.microsoft.com/office/drawing/2014/main" id="{2BE4C4E1-A7D7-F80F-2581-DE3AEACB2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71" y="3429000"/>
            <a:ext cx="3465177" cy="278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àfic 24" descr="Cow outline">
            <a:extLst>
              <a:ext uri="{FF2B5EF4-FFF2-40B4-BE49-F238E27FC236}">
                <a16:creationId xmlns:a16="http://schemas.microsoft.com/office/drawing/2014/main" id="{8883DE81-AC4F-214F-3D31-46411561DE63}"/>
              </a:ext>
            </a:extLst>
          </p:cNvPr>
          <p:cNvGrpSpPr/>
          <p:nvPr/>
        </p:nvGrpSpPr>
        <p:grpSpPr>
          <a:xfrm>
            <a:off x="5002978" y="1512470"/>
            <a:ext cx="1056588" cy="726482"/>
            <a:chOff x="3501019" y="1680663"/>
            <a:chExt cx="1056588" cy="726482"/>
          </a:xfrm>
          <a:solidFill>
            <a:srgbClr val="000000"/>
          </a:solidFill>
        </p:grpSpPr>
        <p:sp>
          <p:nvSpPr>
            <p:cNvPr id="37" name="Forma lliure: forma 36">
              <a:extLst>
                <a:ext uri="{FF2B5EF4-FFF2-40B4-BE49-F238E27FC236}">
                  <a16:creationId xmlns:a16="http://schemas.microsoft.com/office/drawing/2014/main" id="{287E5E99-1232-8EA9-B1FE-84BBDF63A3AE}"/>
                </a:ext>
              </a:extLst>
            </p:cNvPr>
            <p:cNvSpPr/>
            <p:nvPr/>
          </p:nvSpPr>
          <p:spPr>
            <a:xfrm>
              <a:off x="3501019" y="1680663"/>
              <a:ext cx="1056588" cy="726482"/>
            </a:xfrm>
            <a:custGeom>
              <a:avLst/>
              <a:gdLst>
                <a:gd name="connsiteX0" fmla="*/ 142891 w 1056588"/>
                <a:gd name="connsiteY0" fmla="*/ 535930 h 726482"/>
                <a:gd name="connsiteX1" fmla="*/ 130981 w 1056588"/>
                <a:gd name="connsiteY1" fmla="*/ 547839 h 726482"/>
                <a:gd name="connsiteX2" fmla="*/ 130981 w 1056588"/>
                <a:gd name="connsiteY2" fmla="*/ 655025 h 726482"/>
                <a:gd name="connsiteX3" fmla="*/ 134471 w 1056588"/>
                <a:gd name="connsiteY3" fmla="*/ 663434 h 726482"/>
                <a:gd name="connsiteX4" fmla="*/ 144320 w 1056588"/>
                <a:gd name="connsiteY4" fmla="*/ 673295 h 726482"/>
                <a:gd name="connsiteX5" fmla="*/ 154741 w 1056588"/>
                <a:gd name="connsiteY5" fmla="*/ 698531 h 726482"/>
                <a:gd name="connsiteX6" fmla="*/ 154741 w 1056588"/>
                <a:gd name="connsiteY6" fmla="*/ 702664 h 726482"/>
                <a:gd name="connsiteX7" fmla="*/ 100159 w 1056588"/>
                <a:gd name="connsiteY7" fmla="*/ 702664 h 726482"/>
                <a:gd name="connsiteX8" fmla="*/ 83343 w 1056588"/>
                <a:gd name="connsiteY8" fmla="*/ 685812 h 726482"/>
                <a:gd name="connsiteX9" fmla="*/ 83343 w 1056588"/>
                <a:gd name="connsiteY9" fmla="*/ 202462 h 726482"/>
                <a:gd name="connsiteX10" fmla="*/ 71433 w 1056588"/>
                <a:gd name="connsiteY10" fmla="*/ 190553 h 726482"/>
                <a:gd name="connsiteX11" fmla="*/ 59524 w 1056588"/>
                <a:gd name="connsiteY11" fmla="*/ 202462 h 726482"/>
                <a:gd name="connsiteX12" fmla="*/ 59524 w 1056588"/>
                <a:gd name="connsiteY12" fmla="*/ 690754 h 726482"/>
                <a:gd name="connsiteX13" fmla="*/ 63037 w 1056588"/>
                <a:gd name="connsiteY13" fmla="*/ 699091 h 726482"/>
                <a:gd name="connsiteX14" fmla="*/ 86856 w 1056588"/>
                <a:gd name="connsiteY14" fmla="*/ 722910 h 726482"/>
                <a:gd name="connsiteX15" fmla="*/ 95193 w 1056588"/>
                <a:gd name="connsiteY15" fmla="*/ 726483 h 726482"/>
                <a:gd name="connsiteX16" fmla="*/ 166650 w 1056588"/>
                <a:gd name="connsiteY16" fmla="*/ 726483 h 726482"/>
                <a:gd name="connsiteX17" fmla="*/ 178560 w 1056588"/>
                <a:gd name="connsiteY17" fmla="*/ 714573 h 726482"/>
                <a:gd name="connsiteX18" fmla="*/ 178560 w 1056588"/>
                <a:gd name="connsiteY18" fmla="*/ 698543 h 726482"/>
                <a:gd name="connsiteX19" fmla="*/ 161172 w 1056588"/>
                <a:gd name="connsiteY19" fmla="*/ 656455 h 726482"/>
                <a:gd name="connsiteX20" fmla="*/ 154800 w 1056588"/>
                <a:gd name="connsiteY20" fmla="*/ 650059 h 726482"/>
                <a:gd name="connsiteX21" fmla="*/ 154800 w 1056588"/>
                <a:gd name="connsiteY21" fmla="*/ 559749 h 726482"/>
                <a:gd name="connsiteX22" fmla="*/ 264368 w 1056588"/>
                <a:gd name="connsiteY22" fmla="*/ 559749 h 726482"/>
                <a:gd name="connsiteX23" fmla="*/ 322725 w 1056588"/>
                <a:gd name="connsiteY23" fmla="*/ 512111 h 726482"/>
                <a:gd name="connsiteX24" fmla="*/ 571635 w 1056588"/>
                <a:gd name="connsiteY24" fmla="*/ 512111 h 726482"/>
                <a:gd name="connsiteX25" fmla="*/ 571635 w 1056588"/>
                <a:gd name="connsiteY25" fmla="*/ 690754 h 726482"/>
                <a:gd name="connsiteX26" fmla="*/ 575124 w 1056588"/>
                <a:gd name="connsiteY26" fmla="*/ 699174 h 726482"/>
                <a:gd name="connsiteX27" fmla="*/ 598943 w 1056588"/>
                <a:gd name="connsiteY27" fmla="*/ 722993 h 726482"/>
                <a:gd name="connsiteX28" fmla="*/ 607304 w 1056588"/>
                <a:gd name="connsiteY28" fmla="*/ 726483 h 726482"/>
                <a:gd name="connsiteX29" fmla="*/ 678761 w 1056588"/>
                <a:gd name="connsiteY29" fmla="*/ 726483 h 726482"/>
                <a:gd name="connsiteX30" fmla="*/ 690671 w 1056588"/>
                <a:gd name="connsiteY30" fmla="*/ 714573 h 726482"/>
                <a:gd name="connsiteX31" fmla="*/ 690671 w 1056588"/>
                <a:gd name="connsiteY31" fmla="*/ 698543 h 726482"/>
                <a:gd name="connsiteX32" fmla="*/ 673259 w 1056588"/>
                <a:gd name="connsiteY32" fmla="*/ 656455 h 726482"/>
                <a:gd name="connsiteX33" fmla="*/ 666887 w 1056588"/>
                <a:gd name="connsiteY33" fmla="*/ 650059 h 726482"/>
                <a:gd name="connsiteX34" fmla="*/ 666887 w 1056588"/>
                <a:gd name="connsiteY34" fmla="*/ 512111 h 726482"/>
                <a:gd name="connsiteX35" fmla="*/ 714525 w 1056588"/>
                <a:gd name="connsiteY35" fmla="*/ 512111 h 726482"/>
                <a:gd name="connsiteX36" fmla="*/ 714525 w 1056588"/>
                <a:gd name="connsiteY36" fmla="*/ 655025 h 726482"/>
                <a:gd name="connsiteX37" fmla="*/ 718015 w 1056588"/>
                <a:gd name="connsiteY37" fmla="*/ 663445 h 726482"/>
                <a:gd name="connsiteX38" fmla="*/ 727864 w 1056588"/>
                <a:gd name="connsiteY38" fmla="*/ 673319 h 726482"/>
                <a:gd name="connsiteX39" fmla="*/ 738309 w 1056588"/>
                <a:gd name="connsiteY39" fmla="*/ 698531 h 726482"/>
                <a:gd name="connsiteX40" fmla="*/ 738309 w 1056588"/>
                <a:gd name="connsiteY40" fmla="*/ 702664 h 726482"/>
                <a:gd name="connsiteX41" fmla="*/ 714490 w 1056588"/>
                <a:gd name="connsiteY41" fmla="*/ 702664 h 726482"/>
                <a:gd name="connsiteX42" fmla="*/ 702580 w 1056588"/>
                <a:gd name="connsiteY42" fmla="*/ 714573 h 726482"/>
                <a:gd name="connsiteX43" fmla="*/ 714490 w 1056588"/>
                <a:gd name="connsiteY43" fmla="*/ 726483 h 726482"/>
                <a:gd name="connsiteX44" fmla="*/ 750218 w 1056588"/>
                <a:gd name="connsiteY44" fmla="*/ 726483 h 726482"/>
                <a:gd name="connsiteX45" fmla="*/ 762128 w 1056588"/>
                <a:gd name="connsiteY45" fmla="*/ 714573 h 726482"/>
                <a:gd name="connsiteX46" fmla="*/ 762128 w 1056588"/>
                <a:gd name="connsiteY46" fmla="*/ 698519 h 726482"/>
                <a:gd name="connsiteX47" fmla="*/ 744728 w 1056588"/>
                <a:gd name="connsiteY47" fmla="*/ 656455 h 726482"/>
                <a:gd name="connsiteX48" fmla="*/ 738345 w 1056588"/>
                <a:gd name="connsiteY48" fmla="*/ 650071 h 726482"/>
                <a:gd name="connsiteX49" fmla="*/ 738345 w 1056588"/>
                <a:gd name="connsiteY49" fmla="*/ 512111 h 726482"/>
                <a:gd name="connsiteX50" fmla="*/ 743871 w 1056588"/>
                <a:gd name="connsiteY50" fmla="*/ 511718 h 726482"/>
                <a:gd name="connsiteX51" fmla="*/ 824236 w 1056588"/>
                <a:gd name="connsiteY51" fmla="*/ 406116 h 726482"/>
                <a:gd name="connsiteX52" fmla="*/ 895694 w 1056588"/>
                <a:gd name="connsiteY52" fmla="*/ 310839 h 726482"/>
                <a:gd name="connsiteX53" fmla="*/ 978060 w 1056588"/>
                <a:gd name="connsiteY53" fmla="*/ 335540 h 726482"/>
                <a:gd name="connsiteX54" fmla="*/ 1024769 w 1056588"/>
                <a:gd name="connsiteY54" fmla="*/ 323321 h 726482"/>
                <a:gd name="connsiteX55" fmla="*/ 1049779 w 1056588"/>
                <a:gd name="connsiteY55" fmla="*/ 285281 h 726482"/>
                <a:gd name="connsiteX56" fmla="*/ 1047731 w 1056588"/>
                <a:gd name="connsiteY56" fmla="*/ 240025 h 726482"/>
                <a:gd name="connsiteX57" fmla="*/ 951264 w 1056588"/>
                <a:gd name="connsiteY57" fmla="*/ 126825 h 726482"/>
                <a:gd name="connsiteX58" fmla="*/ 909664 w 1056588"/>
                <a:gd name="connsiteY58" fmla="*/ 94848 h 726482"/>
                <a:gd name="connsiteX59" fmla="*/ 964662 w 1056588"/>
                <a:gd name="connsiteY59" fmla="*/ 35729 h 726482"/>
                <a:gd name="connsiteX60" fmla="*/ 964662 w 1056588"/>
                <a:gd name="connsiteY60" fmla="*/ 11910 h 726482"/>
                <a:gd name="connsiteX61" fmla="*/ 952752 w 1056588"/>
                <a:gd name="connsiteY61" fmla="*/ 0 h 726482"/>
                <a:gd name="connsiteX62" fmla="*/ 940843 w 1056588"/>
                <a:gd name="connsiteY62" fmla="*/ 11910 h 726482"/>
                <a:gd name="connsiteX63" fmla="*/ 940843 w 1056588"/>
                <a:gd name="connsiteY63" fmla="*/ 35729 h 726482"/>
                <a:gd name="connsiteX64" fmla="*/ 905114 w 1056588"/>
                <a:gd name="connsiteY64" fmla="*/ 71457 h 726482"/>
                <a:gd name="connsiteX65" fmla="*/ 833657 w 1056588"/>
                <a:gd name="connsiteY65" fmla="*/ 71457 h 726482"/>
                <a:gd name="connsiteX66" fmla="*/ 797928 w 1056588"/>
                <a:gd name="connsiteY66" fmla="*/ 35729 h 726482"/>
                <a:gd name="connsiteX67" fmla="*/ 797928 w 1056588"/>
                <a:gd name="connsiteY67" fmla="*/ 11910 h 726482"/>
                <a:gd name="connsiteX68" fmla="*/ 786019 w 1056588"/>
                <a:gd name="connsiteY68" fmla="*/ 0 h 726482"/>
                <a:gd name="connsiteX69" fmla="*/ 774109 w 1056588"/>
                <a:gd name="connsiteY69" fmla="*/ 11910 h 726482"/>
                <a:gd name="connsiteX70" fmla="*/ 774109 w 1056588"/>
                <a:gd name="connsiteY70" fmla="*/ 35729 h 726482"/>
                <a:gd name="connsiteX71" fmla="*/ 796868 w 1056588"/>
                <a:gd name="connsiteY71" fmla="*/ 82176 h 726482"/>
                <a:gd name="connsiteX72" fmla="*/ 121477 w 1056588"/>
                <a:gd name="connsiteY72" fmla="*/ 82176 h 726482"/>
                <a:gd name="connsiteX73" fmla="*/ 59587 w 1056588"/>
                <a:gd name="connsiteY73" fmla="*/ 138837 h 726482"/>
                <a:gd name="connsiteX74" fmla="*/ 59548 w 1056588"/>
                <a:gd name="connsiteY74" fmla="*/ 142915 h 726482"/>
                <a:gd name="connsiteX75" fmla="*/ 59548 w 1056588"/>
                <a:gd name="connsiteY75" fmla="*/ 142915 h 726482"/>
                <a:gd name="connsiteX76" fmla="*/ 0 w 1056588"/>
                <a:gd name="connsiteY76" fmla="*/ 202462 h 726482"/>
                <a:gd name="connsiteX77" fmla="*/ 0 w 1056588"/>
                <a:gd name="connsiteY77" fmla="*/ 464473 h 726482"/>
                <a:gd name="connsiteX78" fmla="*/ 11910 w 1056588"/>
                <a:gd name="connsiteY78" fmla="*/ 476382 h 726482"/>
                <a:gd name="connsiteX79" fmla="*/ 23819 w 1056588"/>
                <a:gd name="connsiteY79" fmla="*/ 464473 h 726482"/>
                <a:gd name="connsiteX80" fmla="*/ 23819 w 1056588"/>
                <a:gd name="connsiteY80" fmla="*/ 202462 h 726482"/>
                <a:gd name="connsiteX81" fmla="*/ 59548 w 1056588"/>
                <a:gd name="connsiteY81" fmla="*/ 166734 h 726482"/>
                <a:gd name="connsiteX82" fmla="*/ 71457 w 1056588"/>
                <a:gd name="connsiteY82" fmla="*/ 166734 h 726482"/>
                <a:gd name="connsiteX83" fmla="*/ 83367 w 1056588"/>
                <a:gd name="connsiteY83" fmla="*/ 154824 h 726482"/>
                <a:gd name="connsiteX84" fmla="*/ 83367 w 1056588"/>
                <a:gd name="connsiteY84" fmla="*/ 154824 h 726482"/>
                <a:gd name="connsiteX85" fmla="*/ 83367 w 1056588"/>
                <a:gd name="connsiteY85" fmla="*/ 142915 h 726482"/>
                <a:gd name="connsiteX86" fmla="*/ 118227 w 1056588"/>
                <a:gd name="connsiteY86" fmla="*/ 105944 h 726482"/>
                <a:gd name="connsiteX87" fmla="*/ 121477 w 1056588"/>
                <a:gd name="connsiteY87" fmla="*/ 105995 h 726482"/>
                <a:gd name="connsiteX88" fmla="*/ 854510 w 1056588"/>
                <a:gd name="connsiteY88" fmla="*/ 105995 h 726482"/>
                <a:gd name="connsiteX89" fmla="*/ 933054 w 1056588"/>
                <a:gd name="connsiteY89" fmla="*/ 142248 h 726482"/>
                <a:gd name="connsiteX90" fmla="*/ 1029593 w 1056588"/>
                <a:gd name="connsiteY90" fmla="*/ 255472 h 726482"/>
                <a:gd name="connsiteX91" fmla="*/ 1029879 w 1056588"/>
                <a:gd name="connsiteY91" fmla="*/ 272145 h 726482"/>
                <a:gd name="connsiteX92" fmla="*/ 1004869 w 1056588"/>
                <a:gd name="connsiteY92" fmla="*/ 310184 h 726482"/>
                <a:gd name="connsiteX93" fmla="*/ 989386 w 1056588"/>
                <a:gd name="connsiteY93" fmla="*/ 314603 h 726482"/>
                <a:gd name="connsiteX94" fmla="*/ 895706 w 1056588"/>
                <a:gd name="connsiteY94" fmla="*/ 287020 h 726482"/>
                <a:gd name="connsiteX95" fmla="*/ 800429 w 1056588"/>
                <a:gd name="connsiteY95" fmla="*/ 406116 h 726482"/>
                <a:gd name="connsiteX96" fmla="*/ 750635 w 1056588"/>
                <a:gd name="connsiteY96" fmla="*/ 484004 h 726482"/>
                <a:gd name="connsiteX97" fmla="*/ 730711 w 1056588"/>
                <a:gd name="connsiteY97" fmla="*/ 488292 h 726482"/>
                <a:gd name="connsiteX98" fmla="*/ 655561 w 1056588"/>
                <a:gd name="connsiteY98" fmla="*/ 488292 h 726482"/>
                <a:gd name="connsiteX99" fmla="*/ 643104 w 1056588"/>
                <a:gd name="connsiteY99" fmla="*/ 500094 h 726482"/>
                <a:gd name="connsiteX100" fmla="*/ 643104 w 1056588"/>
                <a:gd name="connsiteY100" fmla="*/ 655025 h 726482"/>
                <a:gd name="connsiteX101" fmla="*/ 646582 w 1056588"/>
                <a:gd name="connsiteY101" fmla="*/ 663434 h 726482"/>
                <a:gd name="connsiteX102" fmla="*/ 656431 w 1056588"/>
                <a:gd name="connsiteY102" fmla="*/ 673295 h 726482"/>
                <a:gd name="connsiteX103" fmla="*/ 666852 w 1056588"/>
                <a:gd name="connsiteY103" fmla="*/ 698531 h 726482"/>
                <a:gd name="connsiteX104" fmla="*/ 666852 w 1056588"/>
                <a:gd name="connsiteY104" fmla="*/ 702664 h 726482"/>
                <a:gd name="connsiteX105" fmla="*/ 612270 w 1056588"/>
                <a:gd name="connsiteY105" fmla="*/ 702664 h 726482"/>
                <a:gd name="connsiteX106" fmla="*/ 595454 w 1056588"/>
                <a:gd name="connsiteY106" fmla="*/ 685812 h 726482"/>
                <a:gd name="connsiteX107" fmla="*/ 595454 w 1056588"/>
                <a:gd name="connsiteY107" fmla="*/ 500308 h 726482"/>
                <a:gd name="connsiteX108" fmla="*/ 583544 w 1056588"/>
                <a:gd name="connsiteY108" fmla="*/ 488304 h 726482"/>
                <a:gd name="connsiteX109" fmla="*/ 300156 w 1056588"/>
                <a:gd name="connsiteY109" fmla="*/ 488304 h 726482"/>
                <a:gd name="connsiteX110" fmla="*/ 300156 w 1056588"/>
                <a:gd name="connsiteY110" fmla="*/ 500213 h 726482"/>
                <a:gd name="connsiteX111" fmla="*/ 264428 w 1056588"/>
                <a:gd name="connsiteY111" fmla="*/ 535942 h 726482"/>
                <a:gd name="connsiteX112" fmla="*/ 142950 w 1056588"/>
                <a:gd name="connsiteY112" fmla="*/ 535942 h 726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056588" h="726482">
                  <a:moveTo>
                    <a:pt x="142891" y="535930"/>
                  </a:moveTo>
                  <a:cubicBezTo>
                    <a:pt x="136313" y="535930"/>
                    <a:pt x="130981" y="541262"/>
                    <a:pt x="130981" y="547839"/>
                  </a:cubicBezTo>
                  <a:lnTo>
                    <a:pt x="130981" y="655025"/>
                  </a:lnTo>
                  <a:cubicBezTo>
                    <a:pt x="130985" y="658179"/>
                    <a:pt x="132240" y="661204"/>
                    <a:pt x="134471" y="663434"/>
                  </a:cubicBezTo>
                  <a:lnTo>
                    <a:pt x="144320" y="673295"/>
                  </a:lnTo>
                  <a:cubicBezTo>
                    <a:pt x="150998" y="679995"/>
                    <a:pt x="154746" y="689071"/>
                    <a:pt x="154741" y="698531"/>
                  </a:cubicBezTo>
                  <a:lnTo>
                    <a:pt x="154741" y="702664"/>
                  </a:lnTo>
                  <a:lnTo>
                    <a:pt x="100159" y="702664"/>
                  </a:lnTo>
                  <a:lnTo>
                    <a:pt x="83343" y="685812"/>
                  </a:lnTo>
                  <a:lnTo>
                    <a:pt x="83343" y="202462"/>
                  </a:lnTo>
                  <a:cubicBezTo>
                    <a:pt x="83343" y="195885"/>
                    <a:pt x="78011" y="190553"/>
                    <a:pt x="71433" y="190553"/>
                  </a:cubicBezTo>
                  <a:cubicBezTo>
                    <a:pt x="64856" y="190553"/>
                    <a:pt x="59524" y="195885"/>
                    <a:pt x="59524" y="202462"/>
                  </a:cubicBezTo>
                  <a:lnTo>
                    <a:pt x="59524" y="690754"/>
                  </a:lnTo>
                  <a:cubicBezTo>
                    <a:pt x="59553" y="693887"/>
                    <a:pt x="60815" y="696882"/>
                    <a:pt x="63037" y="699091"/>
                  </a:cubicBezTo>
                  <a:lnTo>
                    <a:pt x="86856" y="722910"/>
                  </a:lnTo>
                  <a:cubicBezTo>
                    <a:pt x="89055" y="725154"/>
                    <a:pt x="92051" y="726437"/>
                    <a:pt x="95193" y="726483"/>
                  </a:cubicBezTo>
                  <a:lnTo>
                    <a:pt x="166650" y="726483"/>
                  </a:lnTo>
                  <a:cubicBezTo>
                    <a:pt x="173228" y="726483"/>
                    <a:pt x="178560" y="721151"/>
                    <a:pt x="178560" y="714573"/>
                  </a:cubicBezTo>
                  <a:lnTo>
                    <a:pt x="178560" y="698543"/>
                  </a:lnTo>
                  <a:cubicBezTo>
                    <a:pt x="178569" y="682764"/>
                    <a:pt x="172316" y="667626"/>
                    <a:pt x="161172" y="656455"/>
                  </a:cubicBezTo>
                  <a:lnTo>
                    <a:pt x="154800" y="650059"/>
                  </a:lnTo>
                  <a:lnTo>
                    <a:pt x="154800" y="559749"/>
                  </a:lnTo>
                  <a:lnTo>
                    <a:pt x="264368" y="559749"/>
                  </a:lnTo>
                  <a:cubicBezTo>
                    <a:pt x="292656" y="559718"/>
                    <a:pt x="317031" y="539820"/>
                    <a:pt x="322725" y="512111"/>
                  </a:cubicBezTo>
                  <a:lnTo>
                    <a:pt x="571635" y="512111"/>
                  </a:lnTo>
                  <a:lnTo>
                    <a:pt x="571635" y="690754"/>
                  </a:lnTo>
                  <a:cubicBezTo>
                    <a:pt x="571636" y="693912"/>
                    <a:pt x="572891" y="696941"/>
                    <a:pt x="575124" y="699174"/>
                  </a:cubicBezTo>
                  <a:lnTo>
                    <a:pt x="598943" y="722993"/>
                  </a:lnTo>
                  <a:cubicBezTo>
                    <a:pt x="601162" y="725212"/>
                    <a:pt x="604166" y="726466"/>
                    <a:pt x="607304" y="726483"/>
                  </a:cubicBezTo>
                  <a:lnTo>
                    <a:pt x="678761" y="726483"/>
                  </a:lnTo>
                  <a:cubicBezTo>
                    <a:pt x="685339" y="726483"/>
                    <a:pt x="690671" y="721151"/>
                    <a:pt x="690671" y="714573"/>
                  </a:cubicBezTo>
                  <a:lnTo>
                    <a:pt x="690671" y="698543"/>
                  </a:lnTo>
                  <a:cubicBezTo>
                    <a:pt x="690673" y="682760"/>
                    <a:pt x="684411" y="667622"/>
                    <a:pt x="673259" y="656455"/>
                  </a:cubicBezTo>
                  <a:lnTo>
                    <a:pt x="666887" y="650059"/>
                  </a:lnTo>
                  <a:lnTo>
                    <a:pt x="666887" y="512111"/>
                  </a:lnTo>
                  <a:lnTo>
                    <a:pt x="714525" y="512111"/>
                  </a:lnTo>
                  <a:lnTo>
                    <a:pt x="714525" y="655025"/>
                  </a:lnTo>
                  <a:cubicBezTo>
                    <a:pt x="714527" y="658184"/>
                    <a:pt x="715782" y="661212"/>
                    <a:pt x="718015" y="663445"/>
                  </a:cubicBezTo>
                  <a:lnTo>
                    <a:pt x="727864" y="673319"/>
                  </a:lnTo>
                  <a:cubicBezTo>
                    <a:pt x="734544" y="680009"/>
                    <a:pt x="738301" y="689076"/>
                    <a:pt x="738309" y="698531"/>
                  </a:cubicBezTo>
                  <a:lnTo>
                    <a:pt x="738309" y="702664"/>
                  </a:lnTo>
                  <a:lnTo>
                    <a:pt x="714490" y="702664"/>
                  </a:lnTo>
                  <a:cubicBezTo>
                    <a:pt x="707912" y="702664"/>
                    <a:pt x="702580" y="707996"/>
                    <a:pt x="702580" y="714573"/>
                  </a:cubicBezTo>
                  <a:cubicBezTo>
                    <a:pt x="702580" y="721151"/>
                    <a:pt x="707912" y="726483"/>
                    <a:pt x="714490" y="726483"/>
                  </a:cubicBezTo>
                  <a:lnTo>
                    <a:pt x="750218" y="726483"/>
                  </a:lnTo>
                  <a:cubicBezTo>
                    <a:pt x="756796" y="726483"/>
                    <a:pt x="762128" y="721151"/>
                    <a:pt x="762128" y="714573"/>
                  </a:cubicBezTo>
                  <a:lnTo>
                    <a:pt x="762128" y="698519"/>
                  </a:lnTo>
                  <a:cubicBezTo>
                    <a:pt x="762128" y="682746"/>
                    <a:pt x="755870" y="667619"/>
                    <a:pt x="744728" y="656455"/>
                  </a:cubicBezTo>
                  <a:lnTo>
                    <a:pt x="738345" y="650071"/>
                  </a:lnTo>
                  <a:lnTo>
                    <a:pt x="738345" y="512111"/>
                  </a:lnTo>
                  <a:lnTo>
                    <a:pt x="743871" y="511718"/>
                  </a:lnTo>
                  <a:cubicBezTo>
                    <a:pt x="791219" y="498390"/>
                    <a:pt x="824009" y="455305"/>
                    <a:pt x="824236" y="406116"/>
                  </a:cubicBezTo>
                  <a:cubicBezTo>
                    <a:pt x="824236" y="368636"/>
                    <a:pt x="854927" y="310839"/>
                    <a:pt x="895694" y="310839"/>
                  </a:cubicBezTo>
                  <a:cubicBezTo>
                    <a:pt x="924621" y="312972"/>
                    <a:pt x="952732" y="321403"/>
                    <a:pt x="978060" y="335540"/>
                  </a:cubicBezTo>
                  <a:cubicBezTo>
                    <a:pt x="994420" y="344385"/>
                    <a:pt x="1014836" y="339044"/>
                    <a:pt x="1024769" y="323321"/>
                  </a:cubicBezTo>
                  <a:lnTo>
                    <a:pt x="1049779" y="285281"/>
                  </a:lnTo>
                  <a:cubicBezTo>
                    <a:pt x="1059571" y="271516"/>
                    <a:pt x="1058727" y="252849"/>
                    <a:pt x="1047731" y="240025"/>
                  </a:cubicBezTo>
                  <a:lnTo>
                    <a:pt x="951264" y="126825"/>
                  </a:lnTo>
                  <a:cubicBezTo>
                    <a:pt x="939778" y="113381"/>
                    <a:pt x="925608" y="102489"/>
                    <a:pt x="909664" y="94848"/>
                  </a:cubicBezTo>
                  <a:cubicBezTo>
                    <a:pt x="940622" y="92528"/>
                    <a:pt x="964581" y="66773"/>
                    <a:pt x="964662" y="35729"/>
                  </a:cubicBezTo>
                  <a:lnTo>
                    <a:pt x="964662" y="11910"/>
                  </a:lnTo>
                  <a:cubicBezTo>
                    <a:pt x="964662" y="5332"/>
                    <a:pt x="959330" y="0"/>
                    <a:pt x="952752" y="0"/>
                  </a:cubicBezTo>
                  <a:cubicBezTo>
                    <a:pt x="946175" y="0"/>
                    <a:pt x="940843" y="5332"/>
                    <a:pt x="940843" y="11910"/>
                  </a:cubicBezTo>
                  <a:lnTo>
                    <a:pt x="940843" y="35729"/>
                  </a:lnTo>
                  <a:cubicBezTo>
                    <a:pt x="940843" y="55462"/>
                    <a:pt x="924846" y="71457"/>
                    <a:pt x="905114" y="71457"/>
                  </a:cubicBezTo>
                  <a:lnTo>
                    <a:pt x="833657" y="71457"/>
                  </a:lnTo>
                  <a:cubicBezTo>
                    <a:pt x="813924" y="71457"/>
                    <a:pt x="797928" y="55462"/>
                    <a:pt x="797928" y="35729"/>
                  </a:cubicBezTo>
                  <a:lnTo>
                    <a:pt x="797928" y="11910"/>
                  </a:lnTo>
                  <a:cubicBezTo>
                    <a:pt x="797928" y="5332"/>
                    <a:pt x="792596" y="0"/>
                    <a:pt x="786019" y="0"/>
                  </a:cubicBezTo>
                  <a:cubicBezTo>
                    <a:pt x="779441" y="0"/>
                    <a:pt x="774109" y="5332"/>
                    <a:pt x="774109" y="11910"/>
                  </a:cubicBezTo>
                  <a:lnTo>
                    <a:pt x="774109" y="35729"/>
                  </a:lnTo>
                  <a:cubicBezTo>
                    <a:pt x="774178" y="53880"/>
                    <a:pt x="782566" y="70998"/>
                    <a:pt x="796868" y="82176"/>
                  </a:cubicBezTo>
                  <a:lnTo>
                    <a:pt x="121477" y="82176"/>
                  </a:lnTo>
                  <a:cubicBezTo>
                    <a:pt x="88740" y="80732"/>
                    <a:pt x="61031" y="106100"/>
                    <a:pt x="59587" y="138837"/>
                  </a:cubicBezTo>
                  <a:cubicBezTo>
                    <a:pt x="59527" y="140196"/>
                    <a:pt x="59514" y="141556"/>
                    <a:pt x="59548" y="142915"/>
                  </a:cubicBezTo>
                  <a:lnTo>
                    <a:pt x="59548" y="142915"/>
                  </a:lnTo>
                  <a:cubicBezTo>
                    <a:pt x="26674" y="142948"/>
                    <a:pt x="33" y="169588"/>
                    <a:pt x="0" y="202462"/>
                  </a:cubicBezTo>
                  <a:lnTo>
                    <a:pt x="0" y="464473"/>
                  </a:lnTo>
                  <a:cubicBezTo>
                    <a:pt x="0" y="471050"/>
                    <a:pt x="5332" y="476382"/>
                    <a:pt x="11910" y="476382"/>
                  </a:cubicBezTo>
                  <a:cubicBezTo>
                    <a:pt x="18487" y="476382"/>
                    <a:pt x="23819" y="471050"/>
                    <a:pt x="23819" y="464473"/>
                  </a:cubicBezTo>
                  <a:lnTo>
                    <a:pt x="23819" y="202462"/>
                  </a:lnTo>
                  <a:cubicBezTo>
                    <a:pt x="23819" y="182729"/>
                    <a:pt x="39815" y="166734"/>
                    <a:pt x="59548" y="166734"/>
                  </a:cubicBezTo>
                  <a:lnTo>
                    <a:pt x="71457" y="166734"/>
                  </a:lnTo>
                  <a:cubicBezTo>
                    <a:pt x="78035" y="166734"/>
                    <a:pt x="83367" y="161402"/>
                    <a:pt x="83367" y="154824"/>
                  </a:cubicBezTo>
                  <a:lnTo>
                    <a:pt x="83367" y="154824"/>
                  </a:lnTo>
                  <a:lnTo>
                    <a:pt x="83367" y="142915"/>
                  </a:lnTo>
                  <a:cubicBezTo>
                    <a:pt x="82783" y="123079"/>
                    <a:pt x="98391" y="106526"/>
                    <a:pt x="118227" y="105944"/>
                  </a:cubicBezTo>
                  <a:cubicBezTo>
                    <a:pt x="119311" y="105912"/>
                    <a:pt x="120395" y="105928"/>
                    <a:pt x="121477" y="105995"/>
                  </a:cubicBezTo>
                  <a:lnTo>
                    <a:pt x="854510" y="105995"/>
                  </a:lnTo>
                  <a:cubicBezTo>
                    <a:pt x="884738" y="105990"/>
                    <a:pt x="913447" y="119241"/>
                    <a:pt x="933054" y="142248"/>
                  </a:cubicBezTo>
                  <a:lnTo>
                    <a:pt x="1029593" y="255472"/>
                  </a:lnTo>
                  <a:cubicBezTo>
                    <a:pt x="1033669" y="260244"/>
                    <a:pt x="1033790" y="267236"/>
                    <a:pt x="1029879" y="272145"/>
                  </a:cubicBezTo>
                  <a:lnTo>
                    <a:pt x="1004869" y="310184"/>
                  </a:lnTo>
                  <a:cubicBezTo>
                    <a:pt x="1001774" y="315631"/>
                    <a:pt x="994888" y="317594"/>
                    <a:pt x="989386" y="314603"/>
                  </a:cubicBezTo>
                  <a:cubicBezTo>
                    <a:pt x="960579" y="298603"/>
                    <a:pt x="928587" y="289184"/>
                    <a:pt x="895706" y="287020"/>
                  </a:cubicBezTo>
                  <a:cubicBezTo>
                    <a:pt x="838421" y="287020"/>
                    <a:pt x="800429" y="358704"/>
                    <a:pt x="800429" y="406116"/>
                  </a:cubicBezTo>
                  <a:cubicBezTo>
                    <a:pt x="799900" y="439408"/>
                    <a:pt x="780631" y="469551"/>
                    <a:pt x="750635" y="484004"/>
                  </a:cubicBezTo>
                  <a:cubicBezTo>
                    <a:pt x="744388" y="486873"/>
                    <a:pt x="737586" y="488337"/>
                    <a:pt x="730711" y="488292"/>
                  </a:cubicBezTo>
                  <a:lnTo>
                    <a:pt x="655561" y="488292"/>
                  </a:lnTo>
                  <a:cubicBezTo>
                    <a:pt x="648896" y="488196"/>
                    <a:pt x="643368" y="493432"/>
                    <a:pt x="643104" y="500094"/>
                  </a:cubicBezTo>
                  <a:lnTo>
                    <a:pt x="643104" y="655025"/>
                  </a:lnTo>
                  <a:cubicBezTo>
                    <a:pt x="643105" y="658178"/>
                    <a:pt x="644356" y="661202"/>
                    <a:pt x="646582" y="663434"/>
                  </a:cubicBezTo>
                  <a:lnTo>
                    <a:pt x="656431" y="673295"/>
                  </a:lnTo>
                  <a:cubicBezTo>
                    <a:pt x="663108" y="679995"/>
                    <a:pt x="666856" y="689071"/>
                    <a:pt x="666852" y="698531"/>
                  </a:cubicBezTo>
                  <a:lnTo>
                    <a:pt x="666852" y="702664"/>
                  </a:lnTo>
                  <a:lnTo>
                    <a:pt x="612270" y="702664"/>
                  </a:lnTo>
                  <a:lnTo>
                    <a:pt x="595454" y="685812"/>
                  </a:lnTo>
                  <a:lnTo>
                    <a:pt x="595454" y="500308"/>
                  </a:lnTo>
                  <a:cubicBezTo>
                    <a:pt x="595461" y="493713"/>
                    <a:pt x="590140" y="488349"/>
                    <a:pt x="583544" y="488304"/>
                  </a:cubicBezTo>
                  <a:lnTo>
                    <a:pt x="300156" y="488304"/>
                  </a:lnTo>
                  <a:lnTo>
                    <a:pt x="300156" y="500213"/>
                  </a:lnTo>
                  <a:cubicBezTo>
                    <a:pt x="300156" y="519946"/>
                    <a:pt x="284161" y="535942"/>
                    <a:pt x="264428" y="535942"/>
                  </a:cubicBezTo>
                  <a:lnTo>
                    <a:pt x="142950" y="535942"/>
                  </a:ln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8" name="Forma lliure: forma 37">
              <a:extLst>
                <a:ext uri="{FF2B5EF4-FFF2-40B4-BE49-F238E27FC236}">
                  <a16:creationId xmlns:a16="http://schemas.microsoft.com/office/drawing/2014/main" id="{597E55D2-8E10-4E23-6C38-E165E56242AA}"/>
                </a:ext>
              </a:extLst>
            </p:cNvPr>
            <p:cNvSpPr/>
            <p:nvPr/>
          </p:nvSpPr>
          <p:spPr>
            <a:xfrm>
              <a:off x="3691489" y="2264231"/>
              <a:ext cx="59547" cy="142914"/>
            </a:xfrm>
            <a:custGeom>
              <a:avLst/>
              <a:gdLst>
                <a:gd name="connsiteX0" fmla="*/ 35800 w 59547"/>
                <a:gd name="connsiteY0" fmla="*/ 66491 h 142914"/>
                <a:gd name="connsiteX1" fmla="*/ 35800 w 59547"/>
                <a:gd name="connsiteY1" fmla="*/ 11910 h 142914"/>
                <a:gd name="connsiteX2" fmla="*/ 23891 w 59547"/>
                <a:gd name="connsiteY2" fmla="*/ 0 h 142914"/>
                <a:gd name="connsiteX3" fmla="*/ 11981 w 59547"/>
                <a:gd name="connsiteY3" fmla="*/ 11910 h 142914"/>
                <a:gd name="connsiteX4" fmla="*/ 11981 w 59547"/>
                <a:gd name="connsiteY4" fmla="*/ 71457 h 142914"/>
                <a:gd name="connsiteX5" fmla="*/ 15459 w 59547"/>
                <a:gd name="connsiteY5" fmla="*/ 79865 h 142914"/>
                <a:gd name="connsiteX6" fmla="*/ 25308 w 59547"/>
                <a:gd name="connsiteY6" fmla="*/ 89739 h 142914"/>
                <a:gd name="connsiteX7" fmla="*/ 35729 w 59547"/>
                <a:gd name="connsiteY7" fmla="*/ 114951 h 142914"/>
                <a:gd name="connsiteX8" fmla="*/ 35729 w 59547"/>
                <a:gd name="connsiteY8" fmla="*/ 119096 h 142914"/>
                <a:gd name="connsiteX9" fmla="*/ 11910 w 59547"/>
                <a:gd name="connsiteY9" fmla="*/ 119096 h 142914"/>
                <a:gd name="connsiteX10" fmla="*/ 0 w 59547"/>
                <a:gd name="connsiteY10" fmla="*/ 131005 h 142914"/>
                <a:gd name="connsiteX11" fmla="*/ 11910 w 59547"/>
                <a:gd name="connsiteY11" fmla="*/ 142915 h 142914"/>
                <a:gd name="connsiteX12" fmla="*/ 47638 w 59547"/>
                <a:gd name="connsiteY12" fmla="*/ 142915 h 142914"/>
                <a:gd name="connsiteX13" fmla="*/ 59548 w 59547"/>
                <a:gd name="connsiteY13" fmla="*/ 131005 h 142914"/>
                <a:gd name="connsiteX14" fmla="*/ 59548 w 59547"/>
                <a:gd name="connsiteY14" fmla="*/ 114951 h 142914"/>
                <a:gd name="connsiteX15" fmla="*/ 42148 w 59547"/>
                <a:gd name="connsiteY15" fmla="*/ 72886 h 1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47" h="142914">
                  <a:moveTo>
                    <a:pt x="35800" y="66491"/>
                  </a:moveTo>
                  <a:lnTo>
                    <a:pt x="35800" y="11910"/>
                  </a:lnTo>
                  <a:cubicBezTo>
                    <a:pt x="35800" y="5332"/>
                    <a:pt x="30468" y="0"/>
                    <a:pt x="23891" y="0"/>
                  </a:cubicBezTo>
                  <a:cubicBezTo>
                    <a:pt x="17313" y="0"/>
                    <a:pt x="11981" y="5332"/>
                    <a:pt x="11981" y="11910"/>
                  </a:cubicBezTo>
                  <a:lnTo>
                    <a:pt x="11981" y="71457"/>
                  </a:lnTo>
                  <a:cubicBezTo>
                    <a:pt x="11982" y="74610"/>
                    <a:pt x="13233" y="77634"/>
                    <a:pt x="15459" y="79865"/>
                  </a:cubicBezTo>
                  <a:lnTo>
                    <a:pt x="25308" y="89739"/>
                  </a:lnTo>
                  <a:cubicBezTo>
                    <a:pt x="32006" y="96416"/>
                    <a:pt x="35757" y="105494"/>
                    <a:pt x="35729" y="114951"/>
                  </a:cubicBezTo>
                  <a:lnTo>
                    <a:pt x="35729" y="119096"/>
                  </a:lnTo>
                  <a:lnTo>
                    <a:pt x="11910" y="119096"/>
                  </a:lnTo>
                  <a:cubicBezTo>
                    <a:pt x="5332" y="119096"/>
                    <a:pt x="0" y="124427"/>
                    <a:pt x="0" y="131005"/>
                  </a:cubicBezTo>
                  <a:cubicBezTo>
                    <a:pt x="0" y="137583"/>
                    <a:pt x="5332" y="142915"/>
                    <a:pt x="11910" y="142915"/>
                  </a:cubicBezTo>
                  <a:lnTo>
                    <a:pt x="47638" y="142915"/>
                  </a:lnTo>
                  <a:cubicBezTo>
                    <a:pt x="54216" y="142915"/>
                    <a:pt x="59548" y="137583"/>
                    <a:pt x="59548" y="131005"/>
                  </a:cubicBezTo>
                  <a:lnTo>
                    <a:pt x="59548" y="114951"/>
                  </a:lnTo>
                  <a:cubicBezTo>
                    <a:pt x="59589" y="99170"/>
                    <a:pt x="53325" y="84027"/>
                    <a:pt x="42148" y="72886"/>
                  </a:cubicBez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9" name="Forma lliure: forma 38">
              <a:extLst>
                <a:ext uri="{FF2B5EF4-FFF2-40B4-BE49-F238E27FC236}">
                  <a16:creationId xmlns:a16="http://schemas.microsoft.com/office/drawing/2014/main" id="{A997020B-DA25-C6A5-AA7E-09D7F28B7683}"/>
                </a:ext>
              </a:extLst>
            </p:cNvPr>
            <p:cNvSpPr/>
            <p:nvPr/>
          </p:nvSpPr>
          <p:spPr>
            <a:xfrm>
              <a:off x="4394200" y="1847397"/>
              <a:ext cx="35728" cy="35728"/>
            </a:xfrm>
            <a:custGeom>
              <a:avLst/>
              <a:gdLst>
                <a:gd name="connsiteX0" fmla="*/ 35729 w 35728"/>
                <a:gd name="connsiteY0" fmla="*/ 17864 h 35728"/>
                <a:gd name="connsiteX1" fmla="*/ 17864 w 35728"/>
                <a:gd name="connsiteY1" fmla="*/ 35729 h 35728"/>
                <a:gd name="connsiteX2" fmla="*/ 0 w 35728"/>
                <a:gd name="connsiteY2" fmla="*/ 17864 h 35728"/>
                <a:gd name="connsiteX3" fmla="*/ 17864 w 35728"/>
                <a:gd name="connsiteY3" fmla="*/ 0 h 35728"/>
                <a:gd name="connsiteX4" fmla="*/ 35729 w 35728"/>
                <a:gd name="connsiteY4" fmla="*/ 17864 h 35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35728">
                  <a:moveTo>
                    <a:pt x="35729" y="17864"/>
                  </a:moveTo>
                  <a:cubicBezTo>
                    <a:pt x="35729" y="27731"/>
                    <a:pt x="27731" y="35729"/>
                    <a:pt x="17864" y="35729"/>
                  </a:cubicBezTo>
                  <a:cubicBezTo>
                    <a:pt x="7998" y="35729"/>
                    <a:pt x="0" y="27731"/>
                    <a:pt x="0" y="17864"/>
                  </a:cubicBezTo>
                  <a:cubicBezTo>
                    <a:pt x="0" y="7998"/>
                    <a:pt x="7998" y="0"/>
                    <a:pt x="17864" y="0"/>
                  </a:cubicBezTo>
                  <a:cubicBezTo>
                    <a:pt x="27731" y="0"/>
                    <a:pt x="35729" y="7998"/>
                    <a:pt x="35729" y="17864"/>
                  </a:cubicBezTo>
                  <a:close/>
                </a:path>
              </a:pathLst>
            </a:custGeom>
            <a:solidFill>
              <a:srgbClr val="00000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grpSp>
        <p:nvGrpSpPr>
          <p:cNvPr id="32" name="Gràfic 26" descr="Pig outline">
            <a:extLst>
              <a:ext uri="{FF2B5EF4-FFF2-40B4-BE49-F238E27FC236}">
                <a16:creationId xmlns:a16="http://schemas.microsoft.com/office/drawing/2014/main" id="{D52B1D1F-61BB-3EB2-F693-9EDA1CF90C03}"/>
              </a:ext>
            </a:extLst>
          </p:cNvPr>
          <p:cNvGrpSpPr/>
          <p:nvPr/>
        </p:nvGrpSpPr>
        <p:grpSpPr>
          <a:xfrm>
            <a:off x="6469369" y="1711491"/>
            <a:ext cx="926732" cy="555573"/>
            <a:chOff x="5025833" y="1923809"/>
            <a:chExt cx="752278" cy="476307"/>
          </a:xfrm>
          <a:solidFill>
            <a:srgbClr val="000000"/>
          </a:solidFill>
        </p:grpSpPr>
        <p:sp>
          <p:nvSpPr>
            <p:cNvPr id="33" name="Forma lliure: forma 32">
              <a:extLst>
                <a:ext uri="{FF2B5EF4-FFF2-40B4-BE49-F238E27FC236}">
                  <a16:creationId xmlns:a16="http://schemas.microsoft.com/office/drawing/2014/main" id="{B0F4D0F1-5638-7CAC-479F-69B1C85FD1B3}"/>
                </a:ext>
              </a:extLst>
            </p:cNvPr>
            <p:cNvSpPr/>
            <p:nvPr/>
          </p:nvSpPr>
          <p:spPr>
            <a:xfrm>
              <a:off x="5025833" y="1923809"/>
              <a:ext cx="752278" cy="476307"/>
            </a:xfrm>
            <a:custGeom>
              <a:avLst/>
              <a:gdLst>
                <a:gd name="connsiteX0" fmla="*/ 666544 w 752278"/>
                <a:gd name="connsiteY0" fmla="*/ 223838 h 476307"/>
                <a:gd name="connsiteX1" fmla="*/ 640493 w 752278"/>
                <a:gd name="connsiteY1" fmla="*/ 223838 h 476307"/>
                <a:gd name="connsiteX2" fmla="*/ 594192 w 752278"/>
                <a:gd name="connsiteY2" fmla="*/ 116919 h 476307"/>
                <a:gd name="connsiteX3" fmla="*/ 463071 w 752278"/>
                <a:gd name="connsiteY3" fmla="*/ 24860 h 476307"/>
                <a:gd name="connsiteX4" fmla="*/ 447440 w 752278"/>
                <a:gd name="connsiteY4" fmla="*/ 23822 h 476307"/>
                <a:gd name="connsiteX5" fmla="*/ 432010 w 752278"/>
                <a:gd name="connsiteY5" fmla="*/ 24517 h 476307"/>
                <a:gd name="connsiteX6" fmla="*/ 431410 w 752278"/>
                <a:gd name="connsiteY6" fmla="*/ 24308 h 476307"/>
                <a:gd name="connsiteX7" fmla="*/ 428390 w 752278"/>
                <a:gd name="connsiteY7" fmla="*/ 23822 h 476307"/>
                <a:gd name="connsiteX8" fmla="*/ 190265 w 752278"/>
                <a:gd name="connsiteY8" fmla="*/ 23822 h 476307"/>
                <a:gd name="connsiteX9" fmla="*/ 59068 w 752278"/>
                <a:gd name="connsiteY9" fmla="*/ 104518 h 476307"/>
                <a:gd name="connsiteX10" fmla="*/ 18748 w 752278"/>
                <a:gd name="connsiteY10" fmla="*/ 59435 h 476307"/>
                <a:gd name="connsiteX11" fmla="*/ 61611 w 752278"/>
                <a:gd name="connsiteY11" fmla="*/ 19050 h 476307"/>
                <a:gd name="connsiteX12" fmla="*/ 71136 w 752278"/>
                <a:gd name="connsiteY12" fmla="*/ 9525 h 476307"/>
                <a:gd name="connsiteX13" fmla="*/ 61611 w 752278"/>
                <a:gd name="connsiteY13" fmla="*/ 0 h 476307"/>
                <a:gd name="connsiteX14" fmla="*/ 1 w 752278"/>
                <a:gd name="connsiteY14" fmla="*/ 62214 h 476307"/>
                <a:gd name="connsiteX15" fmla="*/ 50781 w 752278"/>
                <a:gd name="connsiteY15" fmla="*/ 122815 h 476307"/>
                <a:gd name="connsiteX16" fmla="*/ 49829 w 752278"/>
                <a:gd name="connsiteY16" fmla="*/ 125406 h 476307"/>
                <a:gd name="connsiteX17" fmla="*/ 39989 w 752278"/>
                <a:gd name="connsiteY17" fmla="*/ 210969 h 476307"/>
                <a:gd name="connsiteX18" fmla="*/ 114046 w 752278"/>
                <a:gd name="connsiteY18" fmla="*/ 320650 h 476307"/>
                <a:gd name="connsiteX19" fmla="*/ 114046 w 752278"/>
                <a:gd name="connsiteY19" fmla="*/ 447732 h 476307"/>
                <a:gd name="connsiteX20" fmla="*/ 116837 w 752278"/>
                <a:gd name="connsiteY20" fmla="*/ 454466 h 476307"/>
                <a:gd name="connsiteX21" fmla="*/ 135887 w 752278"/>
                <a:gd name="connsiteY21" fmla="*/ 473516 h 476307"/>
                <a:gd name="connsiteX22" fmla="*/ 142631 w 752278"/>
                <a:gd name="connsiteY22" fmla="*/ 476307 h 476307"/>
                <a:gd name="connsiteX23" fmla="*/ 199781 w 752278"/>
                <a:gd name="connsiteY23" fmla="*/ 476307 h 476307"/>
                <a:gd name="connsiteX24" fmla="*/ 209306 w 752278"/>
                <a:gd name="connsiteY24" fmla="*/ 466782 h 476307"/>
                <a:gd name="connsiteX25" fmla="*/ 209306 w 752278"/>
                <a:gd name="connsiteY25" fmla="*/ 453981 h 476307"/>
                <a:gd name="connsiteX26" fmla="*/ 195371 w 752278"/>
                <a:gd name="connsiteY26" fmla="*/ 420319 h 476307"/>
                <a:gd name="connsiteX27" fmla="*/ 190275 w 752278"/>
                <a:gd name="connsiteY27" fmla="*/ 415214 h 476307"/>
                <a:gd name="connsiteX28" fmla="*/ 190275 w 752278"/>
                <a:gd name="connsiteY28" fmla="*/ 347510 h 476307"/>
                <a:gd name="connsiteX29" fmla="*/ 208467 w 752278"/>
                <a:gd name="connsiteY29" fmla="*/ 348634 h 476307"/>
                <a:gd name="connsiteX30" fmla="*/ 361725 w 752278"/>
                <a:gd name="connsiteY30" fmla="*/ 348634 h 476307"/>
                <a:gd name="connsiteX31" fmla="*/ 361725 w 752278"/>
                <a:gd name="connsiteY31" fmla="*/ 447694 h 476307"/>
                <a:gd name="connsiteX32" fmla="*/ 364515 w 752278"/>
                <a:gd name="connsiteY32" fmla="*/ 454428 h 476307"/>
                <a:gd name="connsiteX33" fmla="*/ 383565 w 752278"/>
                <a:gd name="connsiteY33" fmla="*/ 473478 h 476307"/>
                <a:gd name="connsiteX34" fmla="*/ 390309 w 752278"/>
                <a:gd name="connsiteY34" fmla="*/ 476269 h 476307"/>
                <a:gd name="connsiteX35" fmla="*/ 447459 w 752278"/>
                <a:gd name="connsiteY35" fmla="*/ 476269 h 476307"/>
                <a:gd name="connsiteX36" fmla="*/ 456984 w 752278"/>
                <a:gd name="connsiteY36" fmla="*/ 466744 h 476307"/>
                <a:gd name="connsiteX37" fmla="*/ 456984 w 752278"/>
                <a:gd name="connsiteY37" fmla="*/ 453981 h 476307"/>
                <a:gd name="connsiteX38" fmla="*/ 443059 w 752278"/>
                <a:gd name="connsiteY38" fmla="*/ 420319 h 476307"/>
                <a:gd name="connsiteX39" fmla="*/ 437963 w 752278"/>
                <a:gd name="connsiteY39" fmla="*/ 415214 h 476307"/>
                <a:gd name="connsiteX40" fmla="*/ 437963 w 752278"/>
                <a:gd name="connsiteY40" fmla="*/ 348615 h 476307"/>
                <a:gd name="connsiteX41" fmla="*/ 464061 w 752278"/>
                <a:gd name="connsiteY41" fmla="*/ 348615 h 476307"/>
                <a:gd name="connsiteX42" fmla="*/ 476063 w 752278"/>
                <a:gd name="connsiteY42" fmla="*/ 355930 h 476307"/>
                <a:gd name="connsiteX43" fmla="*/ 476063 w 752278"/>
                <a:gd name="connsiteY43" fmla="*/ 419138 h 476307"/>
                <a:gd name="connsiteX44" fmla="*/ 478854 w 752278"/>
                <a:gd name="connsiteY44" fmla="*/ 425872 h 476307"/>
                <a:gd name="connsiteX45" fmla="*/ 486731 w 752278"/>
                <a:gd name="connsiteY45" fmla="*/ 433769 h 476307"/>
                <a:gd name="connsiteX46" fmla="*/ 495084 w 752278"/>
                <a:gd name="connsiteY46" fmla="*/ 453952 h 476307"/>
                <a:gd name="connsiteX47" fmla="*/ 495084 w 752278"/>
                <a:gd name="connsiteY47" fmla="*/ 457238 h 476307"/>
                <a:gd name="connsiteX48" fmla="*/ 476034 w 752278"/>
                <a:gd name="connsiteY48" fmla="*/ 457238 h 476307"/>
                <a:gd name="connsiteX49" fmla="*/ 466509 w 752278"/>
                <a:gd name="connsiteY49" fmla="*/ 466763 h 476307"/>
                <a:gd name="connsiteX50" fmla="*/ 476034 w 752278"/>
                <a:gd name="connsiteY50" fmla="*/ 476288 h 476307"/>
                <a:gd name="connsiteX51" fmla="*/ 504609 w 752278"/>
                <a:gd name="connsiteY51" fmla="*/ 476288 h 476307"/>
                <a:gd name="connsiteX52" fmla="*/ 514134 w 752278"/>
                <a:gd name="connsiteY52" fmla="*/ 466763 h 476307"/>
                <a:gd name="connsiteX53" fmla="*/ 514134 w 752278"/>
                <a:gd name="connsiteY53" fmla="*/ 453971 h 476307"/>
                <a:gd name="connsiteX54" fmla="*/ 500209 w 752278"/>
                <a:gd name="connsiteY54" fmla="*/ 420319 h 476307"/>
                <a:gd name="connsiteX55" fmla="*/ 495113 w 752278"/>
                <a:gd name="connsiteY55" fmla="*/ 415214 h 476307"/>
                <a:gd name="connsiteX56" fmla="*/ 495113 w 752278"/>
                <a:gd name="connsiteY56" fmla="*/ 367589 h 476307"/>
                <a:gd name="connsiteX57" fmla="*/ 614985 w 752278"/>
                <a:gd name="connsiteY57" fmla="*/ 440627 h 476307"/>
                <a:gd name="connsiteX58" fmla="*/ 659019 w 752278"/>
                <a:gd name="connsiteY58" fmla="*/ 452866 h 476307"/>
                <a:gd name="connsiteX59" fmla="*/ 680269 w 752278"/>
                <a:gd name="connsiteY59" fmla="*/ 450332 h 476307"/>
                <a:gd name="connsiteX60" fmla="*/ 732914 w 752278"/>
                <a:gd name="connsiteY60" fmla="*/ 411680 h 476307"/>
                <a:gd name="connsiteX61" fmla="*/ 741486 w 752278"/>
                <a:gd name="connsiteY61" fmla="*/ 397393 h 476307"/>
                <a:gd name="connsiteX62" fmla="*/ 738296 w 752278"/>
                <a:gd name="connsiteY62" fmla="*/ 384372 h 476307"/>
                <a:gd name="connsiteX63" fmla="*/ 711626 w 752278"/>
                <a:gd name="connsiteY63" fmla="*/ 367998 h 476307"/>
                <a:gd name="connsiteX64" fmla="*/ 693538 w 752278"/>
                <a:gd name="connsiteY64" fmla="*/ 319088 h 476307"/>
                <a:gd name="connsiteX65" fmla="*/ 742753 w 752278"/>
                <a:gd name="connsiteY65" fmla="*/ 319088 h 476307"/>
                <a:gd name="connsiteX66" fmla="*/ 752278 w 752278"/>
                <a:gd name="connsiteY66" fmla="*/ 309563 h 476307"/>
                <a:gd name="connsiteX67" fmla="*/ 666544 w 752278"/>
                <a:gd name="connsiteY67" fmla="*/ 223838 h 476307"/>
                <a:gd name="connsiteX68" fmla="*/ 128229 w 752278"/>
                <a:gd name="connsiteY68" fmla="*/ 307400 h 476307"/>
                <a:gd name="connsiteX69" fmla="*/ 58792 w 752278"/>
                <a:gd name="connsiteY69" fmla="*/ 208045 h 476307"/>
                <a:gd name="connsiteX70" fmla="*/ 67745 w 752278"/>
                <a:gd name="connsiteY70" fmla="*/ 131845 h 476307"/>
                <a:gd name="connsiteX71" fmla="*/ 190237 w 752278"/>
                <a:gd name="connsiteY71" fmla="*/ 42920 h 476307"/>
                <a:gd name="connsiteX72" fmla="*/ 426847 w 752278"/>
                <a:gd name="connsiteY72" fmla="*/ 42920 h 476307"/>
                <a:gd name="connsiteX73" fmla="*/ 428266 w 752278"/>
                <a:gd name="connsiteY73" fmla="*/ 43339 h 476307"/>
                <a:gd name="connsiteX74" fmla="*/ 433153 w 752278"/>
                <a:gd name="connsiteY74" fmla="*/ 43644 h 476307"/>
                <a:gd name="connsiteX75" fmla="*/ 447440 w 752278"/>
                <a:gd name="connsiteY75" fmla="*/ 42872 h 476307"/>
                <a:gd name="connsiteX76" fmla="*/ 459823 w 752278"/>
                <a:gd name="connsiteY76" fmla="*/ 43644 h 476307"/>
                <a:gd name="connsiteX77" fmla="*/ 460842 w 752278"/>
                <a:gd name="connsiteY77" fmla="*/ 43786 h 476307"/>
                <a:gd name="connsiteX78" fmla="*/ 577352 w 752278"/>
                <a:gd name="connsiteY78" fmla="*/ 125844 h 476307"/>
                <a:gd name="connsiteX79" fmla="*/ 623948 w 752278"/>
                <a:gd name="connsiteY79" fmla="*/ 235791 h 476307"/>
                <a:gd name="connsiteX80" fmla="*/ 633168 w 752278"/>
                <a:gd name="connsiteY80" fmla="*/ 242907 h 476307"/>
                <a:gd name="connsiteX81" fmla="*/ 666506 w 752278"/>
                <a:gd name="connsiteY81" fmla="*/ 242907 h 476307"/>
                <a:gd name="connsiteX82" fmla="*/ 732514 w 752278"/>
                <a:gd name="connsiteY82" fmla="*/ 300057 h 476307"/>
                <a:gd name="connsiteX83" fmla="*/ 679841 w 752278"/>
                <a:gd name="connsiteY83" fmla="*/ 300057 h 476307"/>
                <a:gd name="connsiteX84" fmla="*/ 670321 w 752278"/>
                <a:gd name="connsiteY84" fmla="*/ 309587 h 476307"/>
                <a:gd name="connsiteX85" fmla="*/ 670906 w 752278"/>
                <a:gd name="connsiteY85" fmla="*/ 312868 h 476307"/>
                <a:gd name="connsiteX86" fmla="*/ 694719 w 752278"/>
                <a:gd name="connsiteY86" fmla="*/ 377638 h 476307"/>
                <a:gd name="connsiteX87" fmla="*/ 698681 w 752278"/>
                <a:gd name="connsiteY87" fmla="*/ 382476 h 476307"/>
                <a:gd name="connsiteX88" fmla="*/ 720169 w 752278"/>
                <a:gd name="connsiteY88" fmla="*/ 395640 h 476307"/>
                <a:gd name="connsiteX89" fmla="*/ 716493 w 752278"/>
                <a:gd name="connsiteY89" fmla="*/ 401774 h 476307"/>
                <a:gd name="connsiteX90" fmla="*/ 675726 w 752278"/>
                <a:gd name="connsiteY90" fmla="*/ 431768 h 476307"/>
                <a:gd name="connsiteX91" fmla="*/ 624796 w 752278"/>
                <a:gd name="connsiteY91" fmla="*/ 424329 h 476307"/>
                <a:gd name="connsiteX92" fmla="*/ 509476 w 752278"/>
                <a:gd name="connsiteY92" fmla="*/ 353844 h 476307"/>
                <a:gd name="connsiteX93" fmla="*/ 471500 w 752278"/>
                <a:gd name="connsiteY93" fmla="*/ 330984 h 476307"/>
                <a:gd name="connsiteX94" fmla="*/ 466585 w 752278"/>
                <a:gd name="connsiteY94" fmla="*/ 329622 h 476307"/>
                <a:gd name="connsiteX95" fmla="*/ 428352 w 752278"/>
                <a:gd name="connsiteY95" fmla="*/ 329622 h 476307"/>
                <a:gd name="connsiteX96" fmla="*/ 418827 w 752278"/>
                <a:gd name="connsiteY96" fmla="*/ 339147 h 476307"/>
                <a:gd name="connsiteX97" fmla="*/ 418827 w 752278"/>
                <a:gd name="connsiteY97" fmla="*/ 419157 h 476307"/>
                <a:gd name="connsiteX98" fmla="*/ 421608 w 752278"/>
                <a:gd name="connsiteY98" fmla="*/ 425891 h 476307"/>
                <a:gd name="connsiteX99" fmla="*/ 429495 w 752278"/>
                <a:gd name="connsiteY99" fmla="*/ 433788 h 476307"/>
                <a:gd name="connsiteX100" fmla="*/ 437848 w 752278"/>
                <a:gd name="connsiteY100" fmla="*/ 453981 h 476307"/>
                <a:gd name="connsiteX101" fmla="*/ 437848 w 752278"/>
                <a:gd name="connsiteY101" fmla="*/ 457257 h 476307"/>
                <a:gd name="connsiteX102" fmla="*/ 394167 w 752278"/>
                <a:gd name="connsiteY102" fmla="*/ 457257 h 476307"/>
                <a:gd name="connsiteX103" fmla="*/ 380717 w 752278"/>
                <a:gd name="connsiteY103" fmla="*/ 443789 h 476307"/>
                <a:gd name="connsiteX104" fmla="*/ 380717 w 752278"/>
                <a:gd name="connsiteY104" fmla="*/ 339090 h 476307"/>
                <a:gd name="connsiteX105" fmla="*/ 371192 w 752278"/>
                <a:gd name="connsiteY105" fmla="*/ 329565 h 476307"/>
                <a:gd name="connsiteX106" fmla="*/ 208410 w 752278"/>
                <a:gd name="connsiteY106" fmla="*/ 329565 h 476307"/>
                <a:gd name="connsiteX107" fmla="*/ 182378 w 752278"/>
                <a:gd name="connsiteY107" fmla="*/ 327241 h 476307"/>
                <a:gd name="connsiteX108" fmla="*/ 180692 w 752278"/>
                <a:gd name="connsiteY108" fmla="*/ 327079 h 476307"/>
                <a:gd name="connsiteX109" fmla="*/ 171167 w 752278"/>
                <a:gd name="connsiteY109" fmla="*/ 336604 h 476307"/>
                <a:gd name="connsiteX110" fmla="*/ 171167 w 752278"/>
                <a:gd name="connsiteY110" fmla="*/ 419138 h 476307"/>
                <a:gd name="connsiteX111" fmla="*/ 173958 w 752278"/>
                <a:gd name="connsiteY111" fmla="*/ 425872 h 476307"/>
                <a:gd name="connsiteX112" fmla="*/ 181835 w 752278"/>
                <a:gd name="connsiteY112" fmla="*/ 433769 h 476307"/>
                <a:gd name="connsiteX113" fmla="*/ 190198 w 752278"/>
                <a:gd name="connsiteY113" fmla="*/ 453962 h 476307"/>
                <a:gd name="connsiteX114" fmla="*/ 190198 w 752278"/>
                <a:gd name="connsiteY114" fmla="*/ 457238 h 476307"/>
                <a:gd name="connsiteX115" fmla="*/ 146517 w 752278"/>
                <a:gd name="connsiteY115" fmla="*/ 457238 h 476307"/>
                <a:gd name="connsiteX116" fmla="*/ 133067 w 752278"/>
                <a:gd name="connsiteY116" fmla="*/ 443770 h 476307"/>
                <a:gd name="connsiteX117" fmla="*/ 133067 w 752278"/>
                <a:gd name="connsiteY117" fmla="*/ 315497 h 476307"/>
                <a:gd name="connsiteX118" fmla="*/ 128229 w 752278"/>
                <a:gd name="connsiteY118" fmla="*/ 307400 h 47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752278" h="476307">
                  <a:moveTo>
                    <a:pt x="666544" y="223838"/>
                  </a:moveTo>
                  <a:lnTo>
                    <a:pt x="640493" y="223838"/>
                  </a:lnTo>
                  <a:cubicBezTo>
                    <a:pt x="629879" y="186299"/>
                    <a:pt x="614309" y="150343"/>
                    <a:pt x="594192" y="116919"/>
                  </a:cubicBezTo>
                  <a:cubicBezTo>
                    <a:pt x="569791" y="65246"/>
                    <a:pt x="519960" y="30260"/>
                    <a:pt x="463071" y="24860"/>
                  </a:cubicBezTo>
                  <a:cubicBezTo>
                    <a:pt x="457906" y="24014"/>
                    <a:pt x="452671" y="23667"/>
                    <a:pt x="447440" y="23822"/>
                  </a:cubicBezTo>
                  <a:cubicBezTo>
                    <a:pt x="442287" y="23702"/>
                    <a:pt x="437131" y="23934"/>
                    <a:pt x="432010" y="24517"/>
                  </a:cubicBezTo>
                  <a:lnTo>
                    <a:pt x="431410" y="24308"/>
                  </a:lnTo>
                  <a:cubicBezTo>
                    <a:pt x="430434" y="23990"/>
                    <a:pt x="429416" y="23826"/>
                    <a:pt x="428390" y="23822"/>
                  </a:cubicBezTo>
                  <a:lnTo>
                    <a:pt x="190265" y="23822"/>
                  </a:lnTo>
                  <a:cubicBezTo>
                    <a:pt x="134518" y="22762"/>
                    <a:pt x="83266" y="54286"/>
                    <a:pt x="59068" y="104518"/>
                  </a:cubicBezTo>
                  <a:cubicBezTo>
                    <a:pt x="35485" y="103202"/>
                    <a:pt x="17433" y="83018"/>
                    <a:pt x="18748" y="59435"/>
                  </a:cubicBezTo>
                  <a:cubicBezTo>
                    <a:pt x="20016" y="36714"/>
                    <a:pt x="38855" y="18964"/>
                    <a:pt x="61611" y="19050"/>
                  </a:cubicBezTo>
                  <a:cubicBezTo>
                    <a:pt x="66872" y="19050"/>
                    <a:pt x="71136" y="14786"/>
                    <a:pt x="71136" y="9525"/>
                  </a:cubicBezTo>
                  <a:cubicBezTo>
                    <a:pt x="71136" y="4264"/>
                    <a:pt x="66872" y="0"/>
                    <a:pt x="61611" y="0"/>
                  </a:cubicBezTo>
                  <a:cubicBezTo>
                    <a:pt x="27418" y="167"/>
                    <a:pt x="-166" y="28021"/>
                    <a:pt x="1" y="62214"/>
                  </a:cubicBezTo>
                  <a:cubicBezTo>
                    <a:pt x="146" y="91999"/>
                    <a:pt x="21480" y="117460"/>
                    <a:pt x="50781" y="122815"/>
                  </a:cubicBezTo>
                  <a:cubicBezTo>
                    <a:pt x="50448" y="123682"/>
                    <a:pt x="50067" y="124644"/>
                    <a:pt x="49829" y="125406"/>
                  </a:cubicBezTo>
                  <a:cubicBezTo>
                    <a:pt x="40183" y="152831"/>
                    <a:pt x="36821" y="182071"/>
                    <a:pt x="39989" y="210969"/>
                  </a:cubicBezTo>
                  <a:cubicBezTo>
                    <a:pt x="47530" y="256567"/>
                    <a:pt x="74571" y="296614"/>
                    <a:pt x="114046" y="320650"/>
                  </a:cubicBezTo>
                  <a:lnTo>
                    <a:pt x="114046" y="447732"/>
                  </a:lnTo>
                  <a:cubicBezTo>
                    <a:pt x="114047" y="450258"/>
                    <a:pt x="115050" y="452680"/>
                    <a:pt x="116837" y="454466"/>
                  </a:cubicBezTo>
                  <a:lnTo>
                    <a:pt x="135887" y="473516"/>
                  </a:lnTo>
                  <a:cubicBezTo>
                    <a:pt x="137675" y="475305"/>
                    <a:pt x="140102" y="476309"/>
                    <a:pt x="142631" y="476307"/>
                  </a:cubicBezTo>
                  <a:lnTo>
                    <a:pt x="199781" y="476307"/>
                  </a:lnTo>
                  <a:cubicBezTo>
                    <a:pt x="205041" y="476307"/>
                    <a:pt x="209306" y="472043"/>
                    <a:pt x="209306" y="466782"/>
                  </a:cubicBezTo>
                  <a:lnTo>
                    <a:pt x="209306" y="453981"/>
                  </a:lnTo>
                  <a:cubicBezTo>
                    <a:pt x="209337" y="441350"/>
                    <a:pt x="204320" y="429232"/>
                    <a:pt x="195371" y="420319"/>
                  </a:cubicBezTo>
                  <a:lnTo>
                    <a:pt x="190275" y="415214"/>
                  </a:lnTo>
                  <a:lnTo>
                    <a:pt x="190275" y="347510"/>
                  </a:lnTo>
                  <a:cubicBezTo>
                    <a:pt x="196313" y="348217"/>
                    <a:pt x="202388" y="348592"/>
                    <a:pt x="208467" y="348634"/>
                  </a:cubicBezTo>
                  <a:lnTo>
                    <a:pt x="361725" y="348634"/>
                  </a:lnTo>
                  <a:lnTo>
                    <a:pt x="361725" y="447694"/>
                  </a:lnTo>
                  <a:cubicBezTo>
                    <a:pt x="361726" y="450220"/>
                    <a:pt x="362729" y="452642"/>
                    <a:pt x="364515" y="454428"/>
                  </a:cubicBezTo>
                  <a:lnTo>
                    <a:pt x="383565" y="473478"/>
                  </a:lnTo>
                  <a:cubicBezTo>
                    <a:pt x="385353" y="475267"/>
                    <a:pt x="387780" y="476271"/>
                    <a:pt x="390309" y="476269"/>
                  </a:cubicBezTo>
                  <a:lnTo>
                    <a:pt x="447459" y="476269"/>
                  </a:lnTo>
                  <a:cubicBezTo>
                    <a:pt x="452720" y="476269"/>
                    <a:pt x="456984" y="472005"/>
                    <a:pt x="456984" y="466744"/>
                  </a:cubicBezTo>
                  <a:lnTo>
                    <a:pt x="456984" y="453981"/>
                  </a:lnTo>
                  <a:cubicBezTo>
                    <a:pt x="457021" y="441351"/>
                    <a:pt x="452007" y="429231"/>
                    <a:pt x="443059" y="420319"/>
                  </a:cubicBezTo>
                  <a:lnTo>
                    <a:pt x="437963" y="415214"/>
                  </a:lnTo>
                  <a:lnTo>
                    <a:pt x="437963" y="348615"/>
                  </a:lnTo>
                  <a:lnTo>
                    <a:pt x="464061" y="348615"/>
                  </a:lnTo>
                  <a:lnTo>
                    <a:pt x="476063" y="355930"/>
                  </a:lnTo>
                  <a:lnTo>
                    <a:pt x="476063" y="419138"/>
                  </a:lnTo>
                  <a:cubicBezTo>
                    <a:pt x="476064" y="421664"/>
                    <a:pt x="477068" y="424086"/>
                    <a:pt x="478854" y="425872"/>
                  </a:cubicBezTo>
                  <a:lnTo>
                    <a:pt x="486731" y="433769"/>
                  </a:lnTo>
                  <a:cubicBezTo>
                    <a:pt x="492095" y="439113"/>
                    <a:pt x="495102" y="446380"/>
                    <a:pt x="495084" y="453952"/>
                  </a:cubicBezTo>
                  <a:lnTo>
                    <a:pt x="495084" y="457238"/>
                  </a:lnTo>
                  <a:lnTo>
                    <a:pt x="476034" y="457238"/>
                  </a:lnTo>
                  <a:cubicBezTo>
                    <a:pt x="470774" y="457238"/>
                    <a:pt x="466509" y="461502"/>
                    <a:pt x="466509" y="466763"/>
                  </a:cubicBezTo>
                  <a:cubicBezTo>
                    <a:pt x="466509" y="472024"/>
                    <a:pt x="470774" y="476288"/>
                    <a:pt x="476034" y="476288"/>
                  </a:cubicBezTo>
                  <a:lnTo>
                    <a:pt x="504609" y="476288"/>
                  </a:lnTo>
                  <a:cubicBezTo>
                    <a:pt x="509870" y="476288"/>
                    <a:pt x="514134" y="472024"/>
                    <a:pt x="514134" y="466763"/>
                  </a:cubicBezTo>
                  <a:lnTo>
                    <a:pt x="514134" y="453971"/>
                  </a:lnTo>
                  <a:cubicBezTo>
                    <a:pt x="514167" y="441346"/>
                    <a:pt x="509154" y="429230"/>
                    <a:pt x="500209" y="420319"/>
                  </a:cubicBezTo>
                  <a:lnTo>
                    <a:pt x="495113" y="415214"/>
                  </a:lnTo>
                  <a:lnTo>
                    <a:pt x="495113" y="367589"/>
                  </a:lnTo>
                  <a:lnTo>
                    <a:pt x="614985" y="440627"/>
                  </a:lnTo>
                  <a:cubicBezTo>
                    <a:pt x="628251" y="448692"/>
                    <a:pt x="643492" y="452929"/>
                    <a:pt x="659019" y="452866"/>
                  </a:cubicBezTo>
                  <a:cubicBezTo>
                    <a:pt x="666177" y="452857"/>
                    <a:pt x="673309" y="452006"/>
                    <a:pt x="680269" y="450332"/>
                  </a:cubicBezTo>
                  <a:cubicBezTo>
                    <a:pt x="702293" y="445034"/>
                    <a:pt x="721263" y="431106"/>
                    <a:pt x="732914" y="411680"/>
                  </a:cubicBezTo>
                  <a:lnTo>
                    <a:pt x="741486" y="397393"/>
                  </a:lnTo>
                  <a:cubicBezTo>
                    <a:pt x="744174" y="392912"/>
                    <a:pt x="742750" y="387103"/>
                    <a:pt x="738296" y="384372"/>
                  </a:cubicBezTo>
                  <a:lnTo>
                    <a:pt x="711626" y="367998"/>
                  </a:lnTo>
                  <a:lnTo>
                    <a:pt x="693538" y="319088"/>
                  </a:lnTo>
                  <a:lnTo>
                    <a:pt x="742753" y="319088"/>
                  </a:lnTo>
                  <a:cubicBezTo>
                    <a:pt x="748014" y="319088"/>
                    <a:pt x="752278" y="314823"/>
                    <a:pt x="752278" y="309563"/>
                  </a:cubicBezTo>
                  <a:cubicBezTo>
                    <a:pt x="752220" y="262239"/>
                    <a:pt x="713868" y="223890"/>
                    <a:pt x="666544" y="223838"/>
                  </a:cubicBezTo>
                  <a:close/>
                  <a:moveTo>
                    <a:pt x="128229" y="307400"/>
                  </a:moveTo>
                  <a:cubicBezTo>
                    <a:pt x="91247" y="286489"/>
                    <a:pt x="65718" y="249961"/>
                    <a:pt x="58792" y="208045"/>
                  </a:cubicBezTo>
                  <a:cubicBezTo>
                    <a:pt x="56138" y="182296"/>
                    <a:pt x="59195" y="156278"/>
                    <a:pt x="67745" y="131845"/>
                  </a:cubicBezTo>
                  <a:cubicBezTo>
                    <a:pt x="77270" y="105108"/>
                    <a:pt x="108255" y="42920"/>
                    <a:pt x="190237" y="42920"/>
                  </a:cubicBezTo>
                  <a:lnTo>
                    <a:pt x="426847" y="42920"/>
                  </a:lnTo>
                  <a:lnTo>
                    <a:pt x="428266" y="43339"/>
                  </a:lnTo>
                  <a:cubicBezTo>
                    <a:pt x="429842" y="43858"/>
                    <a:pt x="431525" y="43964"/>
                    <a:pt x="433153" y="43644"/>
                  </a:cubicBezTo>
                  <a:cubicBezTo>
                    <a:pt x="437884" y="42967"/>
                    <a:pt x="442664" y="42709"/>
                    <a:pt x="447440" y="42872"/>
                  </a:cubicBezTo>
                  <a:cubicBezTo>
                    <a:pt x="451583" y="42729"/>
                    <a:pt x="455730" y="42987"/>
                    <a:pt x="459823" y="43644"/>
                  </a:cubicBezTo>
                  <a:cubicBezTo>
                    <a:pt x="460160" y="43710"/>
                    <a:pt x="460500" y="43758"/>
                    <a:pt x="460842" y="43786"/>
                  </a:cubicBezTo>
                  <a:cubicBezTo>
                    <a:pt x="511484" y="48537"/>
                    <a:pt x="555819" y="79761"/>
                    <a:pt x="577352" y="125844"/>
                  </a:cubicBezTo>
                  <a:cubicBezTo>
                    <a:pt x="598018" y="160098"/>
                    <a:pt x="613708" y="197118"/>
                    <a:pt x="623948" y="235791"/>
                  </a:cubicBezTo>
                  <a:cubicBezTo>
                    <a:pt x="625044" y="239984"/>
                    <a:pt x="628834" y="242908"/>
                    <a:pt x="633168" y="242907"/>
                  </a:cubicBezTo>
                  <a:lnTo>
                    <a:pt x="666506" y="242907"/>
                  </a:lnTo>
                  <a:cubicBezTo>
                    <a:pt x="699638" y="242948"/>
                    <a:pt x="727732" y="267272"/>
                    <a:pt x="732514" y="300057"/>
                  </a:cubicBezTo>
                  <a:lnTo>
                    <a:pt x="679841" y="300057"/>
                  </a:lnTo>
                  <a:cubicBezTo>
                    <a:pt x="674580" y="300059"/>
                    <a:pt x="670318" y="304327"/>
                    <a:pt x="670321" y="309587"/>
                  </a:cubicBezTo>
                  <a:cubicBezTo>
                    <a:pt x="670322" y="310706"/>
                    <a:pt x="670520" y="311817"/>
                    <a:pt x="670906" y="312868"/>
                  </a:cubicBezTo>
                  <a:lnTo>
                    <a:pt x="694719" y="377638"/>
                  </a:lnTo>
                  <a:cubicBezTo>
                    <a:pt x="695463" y="379647"/>
                    <a:pt x="696858" y="381351"/>
                    <a:pt x="698681" y="382476"/>
                  </a:cubicBezTo>
                  <a:lnTo>
                    <a:pt x="720169" y="395640"/>
                  </a:lnTo>
                  <a:lnTo>
                    <a:pt x="716493" y="401774"/>
                  </a:lnTo>
                  <a:cubicBezTo>
                    <a:pt x="707550" y="416902"/>
                    <a:pt x="692830" y="427733"/>
                    <a:pt x="675726" y="431768"/>
                  </a:cubicBezTo>
                  <a:cubicBezTo>
                    <a:pt x="658429" y="436044"/>
                    <a:pt x="640146" y="433374"/>
                    <a:pt x="624796" y="424329"/>
                  </a:cubicBezTo>
                  <a:lnTo>
                    <a:pt x="509476" y="353844"/>
                  </a:lnTo>
                  <a:lnTo>
                    <a:pt x="471500" y="330984"/>
                  </a:lnTo>
                  <a:cubicBezTo>
                    <a:pt x="470016" y="330092"/>
                    <a:pt x="468317" y="329621"/>
                    <a:pt x="466585" y="329622"/>
                  </a:cubicBezTo>
                  <a:lnTo>
                    <a:pt x="428352" y="329622"/>
                  </a:lnTo>
                  <a:cubicBezTo>
                    <a:pt x="423091" y="329622"/>
                    <a:pt x="418827" y="333887"/>
                    <a:pt x="418827" y="339147"/>
                  </a:cubicBezTo>
                  <a:lnTo>
                    <a:pt x="418827" y="419157"/>
                  </a:lnTo>
                  <a:cubicBezTo>
                    <a:pt x="418825" y="421681"/>
                    <a:pt x="419825" y="424103"/>
                    <a:pt x="421608" y="425891"/>
                  </a:cubicBezTo>
                  <a:lnTo>
                    <a:pt x="429495" y="433788"/>
                  </a:lnTo>
                  <a:cubicBezTo>
                    <a:pt x="434861" y="439135"/>
                    <a:pt x="437868" y="446405"/>
                    <a:pt x="437848" y="453981"/>
                  </a:cubicBezTo>
                  <a:lnTo>
                    <a:pt x="437848" y="457257"/>
                  </a:lnTo>
                  <a:lnTo>
                    <a:pt x="394167" y="457257"/>
                  </a:lnTo>
                  <a:lnTo>
                    <a:pt x="380717" y="443789"/>
                  </a:lnTo>
                  <a:lnTo>
                    <a:pt x="380717" y="339090"/>
                  </a:lnTo>
                  <a:cubicBezTo>
                    <a:pt x="380717" y="333829"/>
                    <a:pt x="376453" y="329565"/>
                    <a:pt x="371192" y="329565"/>
                  </a:cubicBezTo>
                  <a:lnTo>
                    <a:pt x="208410" y="329565"/>
                  </a:lnTo>
                  <a:cubicBezTo>
                    <a:pt x="199682" y="329563"/>
                    <a:pt x="190970" y="328786"/>
                    <a:pt x="182378" y="327241"/>
                  </a:cubicBezTo>
                  <a:lnTo>
                    <a:pt x="180692" y="327079"/>
                  </a:lnTo>
                  <a:cubicBezTo>
                    <a:pt x="175432" y="327079"/>
                    <a:pt x="171167" y="331343"/>
                    <a:pt x="171167" y="336604"/>
                  </a:cubicBezTo>
                  <a:lnTo>
                    <a:pt x="171167" y="419138"/>
                  </a:lnTo>
                  <a:cubicBezTo>
                    <a:pt x="171168" y="421664"/>
                    <a:pt x="172171" y="424086"/>
                    <a:pt x="173958" y="425872"/>
                  </a:cubicBezTo>
                  <a:lnTo>
                    <a:pt x="181835" y="433769"/>
                  </a:lnTo>
                  <a:cubicBezTo>
                    <a:pt x="187208" y="439113"/>
                    <a:pt x="190219" y="446383"/>
                    <a:pt x="190198" y="453962"/>
                  </a:cubicBezTo>
                  <a:lnTo>
                    <a:pt x="190198" y="457238"/>
                  </a:lnTo>
                  <a:lnTo>
                    <a:pt x="146517" y="457238"/>
                  </a:lnTo>
                  <a:lnTo>
                    <a:pt x="133067" y="443770"/>
                  </a:lnTo>
                  <a:lnTo>
                    <a:pt x="133067" y="315497"/>
                  </a:lnTo>
                  <a:cubicBezTo>
                    <a:pt x="133023" y="312126"/>
                    <a:pt x="131177" y="309036"/>
                    <a:pt x="128229" y="307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4" name="Forma lliure: forma 33">
              <a:extLst>
                <a:ext uri="{FF2B5EF4-FFF2-40B4-BE49-F238E27FC236}">
                  <a16:creationId xmlns:a16="http://schemas.microsoft.com/office/drawing/2014/main" id="{E9508920-8BCF-485E-E218-1C3A10FC2643}"/>
                </a:ext>
              </a:extLst>
            </p:cNvPr>
            <p:cNvSpPr/>
            <p:nvPr/>
          </p:nvSpPr>
          <p:spPr>
            <a:xfrm>
              <a:off x="5244607" y="2281948"/>
              <a:ext cx="47625" cy="118110"/>
            </a:xfrm>
            <a:custGeom>
              <a:avLst/>
              <a:gdLst>
                <a:gd name="connsiteX0" fmla="*/ 28604 w 47625"/>
                <a:gd name="connsiteY0" fmla="*/ 57074 h 118110"/>
                <a:gd name="connsiteX1" fmla="*/ 28604 w 47625"/>
                <a:gd name="connsiteY1" fmla="*/ 9525 h 118110"/>
                <a:gd name="connsiteX2" fmla="*/ 19079 w 47625"/>
                <a:gd name="connsiteY2" fmla="*/ 0 h 118110"/>
                <a:gd name="connsiteX3" fmla="*/ 9554 w 47625"/>
                <a:gd name="connsiteY3" fmla="*/ 9525 h 118110"/>
                <a:gd name="connsiteX4" fmla="*/ 9554 w 47625"/>
                <a:gd name="connsiteY4" fmla="*/ 60960 h 118110"/>
                <a:gd name="connsiteX5" fmla="*/ 12335 w 47625"/>
                <a:gd name="connsiteY5" fmla="*/ 67694 h 118110"/>
                <a:gd name="connsiteX6" fmla="*/ 20222 w 47625"/>
                <a:gd name="connsiteY6" fmla="*/ 75590 h 118110"/>
                <a:gd name="connsiteX7" fmla="*/ 28575 w 47625"/>
                <a:gd name="connsiteY7" fmla="*/ 95774 h 118110"/>
                <a:gd name="connsiteX8" fmla="*/ 28575 w 47625"/>
                <a:gd name="connsiteY8" fmla="*/ 99060 h 118110"/>
                <a:gd name="connsiteX9" fmla="*/ 9525 w 47625"/>
                <a:gd name="connsiteY9" fmla="*/ 99060 h 118110"/>
                <a:gd name="connsiteX10" fmla="*/ 0 w 47625"/>
                <a:gd name="connsiteY10" fmla="*/ 108585 h 118110"/>
                <a:gd name="connsiteX11" fmla="*/ 9525 w 47625"/>
                <a:gd name="connsiteY11" fmla="*/ 118110 h 118110"/>
                <a:gd name="connsiteX12" fmla="*/ 38100 w 47625"/>
                <a:gd name="connsiteY12" fmla="*/ 118110 h 118110"/>
                <a:gd name="connsiteX13" fmla="*/ 47625 w 47625"/>
                <a:gd name="connsiteY13" fmla="*/ 108585 h 118110"/>
                <a:gd name="connsiteX14" fmla="*/ 47625 w 47625"/>
                <a:gd name="connsiteY14" fmla="*/ 95831 h 118110"/>
                <a:gd name="connsiteX15" fmla="*/ 33699 w 47625"/>
                <a:gd name="connsiteY15" fmla="*/ 62179 h 11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625" h="118110">
                  <a:moveTo>
                    <a:pt x="28604" y="57074"/>
                  </a:moveTo>
                  <a:lnTo>
                    <a:pt x="28604" y="9525"/>
                  </a:lnTo>
                  <a:cubicBezTo>
                    <a:pt x="28604" y="4264"/>
                    <a:pt x="24339" y="0"/>
                    <a:pt x="19079" y="0"/>
                  </a:cubicBezTo>
                  <a:cubicBezTo>
                    <a:pt x="13818" y="0"/>
                    <a:pt x="9554" y="4264"/>
                    <a:pt x="9554" y="9525"/>
                  </a:cubicBezTo>
                  <a:lnTo>
                    <a:pt x="9554" y="60960"/>
                  </a:lnTo>
                  <a:cubicBezTo>
                    <a:pt x="9552" y="63485"/>
                    <a:pt x="10552" y="65906"/>
                    <a:pt x="12335" y="67694"/>
                  </a:cubicBezTo>
                  <a:lnTo>
                    <a:pt x="20222" y="75590"/>
                  </a:lnTo>
                  <a:cubicBezTo>
                    <a:pt x="25586" y="80935"/>
                    <a:pt x="28593" y="88202"/>
                    <a:pt x="28575" y="95774"/>
                  </a:cubicBezTo>
                  <a:lnTo>
                    <a:pt x="28575" y="99060"/>
                  </a:lnTo>
                  <a:lnTo>
                    <a:pt x="9525" y="99060"/>
                  </a:lnTo>
                  <a:cubicBezTo>
                    <a:pt x="4264" y="99060"/>
                    <a:pt x="0" y="103324"/>
                    <a:pt x="0" y="108585"/>
                  </a:cubicBezTo>
                  <a:cubicBezTo>
                    <a:pt x="0" y="113846"/>
                    <a:pt x="4264" y="118110"/>
                    <a:pt x="9525" y="118110"/>
                  </a:cubicBezTo>
                  <a:lnTo>
                    <a:pt x="38100" y="118110"/>
                  </a:lnTo>
                  <a:cubicBezTo>
                    <a:pt x="43361" y="118110"/>
                    <a:pt x="47625" y="113846"/>
                    <a:pt x="47625" y="108585"/>
                  </a:cubicBezTo>
                  <a:lnTo>
                    <a:pt x="47625" y="95831"/>
                  </a:lnTo>
                  <a:cubicBezTo>
                    <a:pt x="47659" y="83205"/>
                    <a:pt x="42645" y="71089"/>
                    <a:pt x="33699" y="6217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5" name="Forma lliure: forma 34">
              <a:extLst>
                <a:ext uri="{FF2B5EF4-FFF2-40B4-BE49-F238E27FC236}">
                  <a16:creationId xmlns:a16="http://schemas.microsoft.com/office/drawing/2014/main" id="{EB06AD24-448C-467F-1222-40F7D1B94E4A}"/>
                </a:ext>
              </a:extLst>
            </p:cNvPr>
            <p:cNvSpPr/>
            <p:nvPr/>
          </p:nvSpPr>
          <p:spPr>
            <a:xfrm>
              <a:off x="5663688" y="22476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7 w 28575"/>
                <a:gd name="connsiteY1" fmla="*/ 28575 h 28575"/>
                <a:gd name="connsiteX2" fmla="*/ 0 w 28575"/>
                <a:gd name="connsiteY2" fmla="*/ 14288 h 28575"/>
                <a:gd name="connsiteX3" fmla="*/ 14287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7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7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pic>
        <p:nvPicPr>
          <p:cNvPr id="2" name="Picture 6">
            <a:extLst>
              <a:ext uri="{FF2B5EF4-FFF2-40B4-BE49-F238E27FC236}">
                <a16:creationId xmlns:a16="http://schemas.microsoft.com/office/drawing/2014/main" id="{13DEDE9B-9B6C-1085-7DF3-98B7426491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842" y="3429000"/>
            <a:ext cx="3625131" cy="1929302"/>
          </a:xfrm>
          <a:prstGeom prst="rect">
            <a:avLst/>
          </a:prstGeom>
        </p:spPr>
      </p:pic>
      <p:sp>
        <p:nvSpPr>
          <p:cNvPr id="3" name="TextBox 13">
            <a:extLst>
              <a:ext uri="{FF2B5EF4-FFF2-40B4-BE49-F238E27FC236}">
                <a16:creationId xmlns:a16="http://schemas.microsoft.com/office/drawing/2014/main" id="{F2D591A3-139B-7D7F-51C1-03CC22D835DD}"/>
              </a:ext>
            </a:extLst>
          </p:cNvPr>
          <p:cNvSpPr txBox="1"/>
          <p:nvPr/>
        </p:nvSpPr>
        <p:spPr>
          <a:xfrm>
            <a:off x="8708690" y="2716740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b="1" dirty="0">
                <a:latin typeface="Montserrat" pitchFamily="2" charset="0"/>
              </a:rPr>
              <a:t>Diseases Alert</a:t>
            </a: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51860C26-7F39-80B1-90E1-C22931C3E3C9}"/>
              </a:ext>
            </a:extLst>
          </p:cNvPr>
          <p:cNvSpPr txBox="1"/>
          <p:nvPr/>
        </p:nvSpPr>
        <p:spPr>
          <a:xfrm>
            <a:off x="2223247" y="2810006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dirty="0">
                <a:latin typeface="Montserrat" pitchFamily="2" charset="0"/>
              </a:rPr>
              <a:t>Global </a:t>
            </a:r>
            <a:r>
              <a:rPr lang="ca-ES" b="1" dirty="0" err="1">
                <a:latin typeface="Montserrat" pitchFamily="2" charset="0"/>
              </a:rPr>
              <a:t>assessment</a:t>
            </a:r>
            <a:endParaRPr lang="en-ES" b="1" dirty="0">
              <a:latin typeface="Montserrat" pitchFamily="2" charset="0"/>
            </a:endParaRPr>
          </a:p>
        </p:txBody>
      </p:sp>
      <p:sp>
        <p:nvSpPr>
          <p:cNvPr id="9" name="Rectángulo 3">
            <a:extLst>
              <a:ext uri="{FF2B5EF4-FFF2-40B4-BE49-F238E27FC236}">
                <a16:creationId xmlns:a16="http://schemas.microsoft.com/office/drawing/2014/main" id="{8A8BFDCD-AC7C-D6BB-F77E-EAAFDE3C8777}"/>
              </a:ext>
            </a:extLst>
          </p:cNvPr>
          <p:cNvSpPr/>
          <p:nvPr/>
        </p:nvSpPr>
        <p:spPr>
          <a:xfrm>
            <a:off x="-9521" y="1022469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ángulo 5">
            <a:extLst>
              <a:ext uri="{FF2B5EF4-FFF2-40B4-BE49-F238E27FC236}">
                <a16:creationId xmlns:a16="http://schemas.microsoft.com/office/drawing/2014/main" id="{FA29A539-996C-DF68-CA9A-FFEB376856A0}"/>
              </a:ext>
            </a:extLst>
          </p:cNvPr>
          <p:cNvSpPr/>
          <p:nvPr/>
        </p:nvSpPr>
        <p:spPr>
          <a:xfrm>
            <a:off x="3619499" y="1022220"/>
            <a:ext cx="4226329" cy="800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Rectángulo 6">
            <a:extLst>
              <a:ext uri="{FF2B5EF4-FFF2-40B4-BE49-F238E27FC236}">
                <a16:creationId xmlns:a16="http://schemas.microsoft.com/office/drawing/2014/main" id="{76A29703-96D0-3625-5718-5DA00BD1B71B}"/>
              </a:ext>
            </a:extLst>
          </p:cNvPr>
          <p:cNvSpPr/>
          <p:nvPr/>
        </p:nvSpPr>
        <p:spPr>
          <a:xfrm>
            <a:off x="7845828" y="1022217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Rectángulo 3">
            <a:extLst>
              <a:ext uri="{FF2B5EF4-FFF2-40B4-BE49-F238E27FC236}">
                <a16:creationId xmlns:a16="http://schemas.microsoft.com/office/drawing/2014/main" id="{BF3DF224-ADFD-4DD1-DF75-F2AF19D2DA39}"/>
              </a:ext>
            </a:extLst>
          </p:cNvPr>
          <p:cNvSpPr/>
          <p:nvPr/>
        </p:nvSpPr>
        <p:spPr>
          <a:xfrm>
            <a:off x="-9521" y="6818218"/>
            <a:ext cx="4566454" cy="7308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Rectángulo 5">
            <a:extLst>
              <a:ext uri="{FF2B5EF4-FFF2-40B4-BE49-F238E27FC236}">
                <a16:creationId xmlns:a16="http://schemas.microsoft.com/office/drawing/2014/main" id="{0D5DD4BC-D243-ACD1-D508-10EB7987F167}"/>
              </a:ext>
            </a:extLst>
          </p:cNvPr>
          <p:cNvSpPr/>
          <p:nvPr/>
        </p:nvSpPr>
        <p:spPr>
          <a:xfrm>
            <a:off x="3619499" y="6817969"/>
            <a:ext cx="4226329" cy="730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Rectángulo 6">
            <a:extLst>
              <a:ext uri="{FF2B5EF4-FFF2-40B4-BE49-F238E27FC236}">
                <a16:creationId xmlns:a16="http://schemas.microsoft.com/office/drawing/2014/main" id="{9C864BE7-06EC-F925-83ED-7A6BEA555B9B}"/>
              </a:ext>
            </a:extLst>
          </p:cNvPr>
          <p:cNvSpPr/>
          <p:nvPr/>
        </p:nvSpPr>
        <p:spPr>
          <a:xfrm>
            <a:off x="7845828" y="6817966"/>
            <a:ext cx="4346171" cy="80061"/>
          </a:xfrm>
          <a:prstGeom prst="rect">
            <a:avLst/>
          </a:prstGeom>
          <a:solidFill>
            <a:srgbClr val="FFC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9" name="Picture 16">
            <a:extLst>
              <a:ext uri="{FF2B5EF4-FFF2-40B4-BE49-F238E27FC236}">
                <a16:creationId xmlns:a16="http://schemas.microsoft.com/office/drawing/2014/main" id="{56241FFE-1F0D-C3FC-C52F-7F2788629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78" y="1498621"/>
            <a:ext cx="1143317" cy="62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0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ualCM.potx" id="{1F8199DD-9EC2-4D9D-AD2E-0AF141A4A2CC}" vid="{7AAA86EC-FDB3-4D9E-9D41-7D069BD34F14}"/>
    </a:ext>
  </a:extLst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icin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7140FA43AD79498921DBCE192F6B95" ma:contentTypeVersion="10" ma:contentTypeDescription="Crea un document nou" ma:contentTypeScope="" ma:versionID="21d19eb0a75cd1df62f0b612cf7c9d12">
  <xsd:schema xmlns:xsd="http://www.w3.org/2001/XMLSchema" xmlns:xs="http://www.w3.org/2001/XMLSchema" xmlns:p="http://schemas.microsoft.com/office/2006/metadata/properties" xmlns:ns2="c539ee82-f118-4797-b9e9-ead814eb5c73" targetNamespace="http://schemas.microsoft.com/office/2006/metadata/properties" ma:root="true" ma:fieldsID="e504207b3bcab87edec3378642b7b660" ns2:_="">
    <xsd:import namespace="c539ee82-f118-4797-b9e9-ead814eb5c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39ee82-f118-4797-b9e9-ead814eb5c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046A9-E458-49F2-98D2-E96DB16AE5A7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539ee82-f118-4797-b9e9-ead814eb5c73"/>
  </ds:schemaRefs>
</ds:datastoreItem>
</file>

<file path=customXml/itemProps2.xml><?xml version="1.0" encoding="utf-8"?>
<ds:datastoreItem xmlns:ds="http://schemas.openxmlformats.org/officeDocument/2006/customXml" ds:itemID="{8E55CA4A-FE31-4EAE-B04F-48C95B89F1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FD8AC2-06BB-4949-8884-BB0394800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39ee82-f118-4797-b9e9-ead814eb5c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AnnualCM</Template>
  <TotalTime>1696</TotalTime>
  <Words>255</Words>
  <Application>Microsoft Office PowerPoint</Application>
  <PresentationFormat>Widescreen</PresentationFormat>
  <Paragraphs>81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Aptos</vt:lpstr>
      <vt:lpstr>Arial</vt:lpstr>
      <vt:lpstr>Calibri</vt:lpstr>
      <vt:lpstr>Calibri Light</vt:lpstr>
      <vt:lpstr>Helvetica Light</vt:lpstr>
      <vt:lpstr>Montserrat</vt:lpstr>
      <vt:lpstr>Montserrat ExtraBold</vt:lpstr>
      <vt:lpstr>Montserrat SemiBold</vt:lpstr>
      <vt:lpstr>Tema de Office</vt:lpstr>
      <vt:lpstr>The ClearFarm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the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 Belén Gómez Hornillos</dc:creator>
  <cp:lastModifiedBy>SOBIERAJ Marta (AGRI)</cp:lastModifiedBy>
  <cp:revision>73</cp:revision>
  <dcterms:created xsi:type="dcterms:W3CDTF">2021-10-06T09:20:17Z</dcterms:created>
  <dcterms:modified xsi:type="dcterms:W3CDTF">2024-10-15T12:55:40Z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0x010100A97140FA43AD79498921DBCE192F6B95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2024-10-15T12:55:09Z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87a87205-ea40-4013-9f33-5f3e05ba7454</vt:lpwstr>
  </property>
  <property fmtid="{D5CDD505-2E9C-101B-9397-08002B2CF9AE}" pid="9" name="MSIP_Label_6bd9ddd1-4d20-43f6-abfa-fc3c07406f94_ContentBits">
    <vt:lpwstr>0</vt:lpwstr>
  </property>
</Properties>
</file>