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1F50CF8-63BA-4773-BE95-DEA39C5D46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979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AA3164D-8A2D-4DEB-93C8-DCE3D019F5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5124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5633739-7981-4E26-979E-56FD728316C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227B4-AEF1-4217-A45E-E44253F8D9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205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9FAAF-FFF2-43A0-A3C1-F84CE9B296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6337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966F2-E3EB-4DA3-8838-08305D66D6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062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C9BE9-5E63-47CC-9CCB-0DBFEC8203A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174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86A7E-FD1C-435E-B7EA-644C5AD85B0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179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BC8E3-8350-4E81-A85A-E2129CBCB2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363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12DE8-C2F2-4663-A1E0-25ACB02030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38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531A8-C294-4E6F-83D6-8490553AF9E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3356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DA134-2824-44F4-9EF7-ABCFA4D4972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21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54FE7-DF1E-40BB-9F9F-9547ADF74BA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02897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8AFF092-B45C-4828-8144-7D236D54B173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BE" altLang="en-US" sz="4000" dirty="0" err="1" smtClean="0"/>
              <a:t>Useful</a:t>
            </a:r>
            <a:r>
              <a:rPr lang="fr-BE" altLang="en-US" sz="4000" dirty="0" smtClean="0"/>
              <a:t> information for </a:t>
            </a:r>
            <a:r>
              <a:rPr lang="fr-BE" altLang="en-US" sz="4000" dirty="0" err="1" smtClean="0"/>
              <a:t>exporters</a:t>
            </a:r>
            <a:endParaRPr lang="en-GB" altLang="en-US" sz="4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365104"/>
            <a:ext cx="8532812" cy="1080021"/>
          </a:xfrm>
        </p:spPr>
        <p:txBody>
          <a:bodyPr/>
          <a:lstStyle/>
          <a:p>
            <a:r>
              <a:rPr lang="fr-BE" altLang="en-US" sz="2000" dirty="0" smtClean="0"/>
              <a:t>CDG QUALITY &amp; PROMOTION – 16/6/15 </a:t>
            </a:r>
            <a:endParaRPr lang="en-GB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600" b="0" dirty="0" smtClean="0"/>
              <a:t>"2. The Commission shall develop </a:t>
            </a:r>
            <a:r>
              <a:rPr lang="en-GB" sz="1600" dirty="0" smtClean="0"/>
              <a:t>technical support services</a:t>
            </a:r>
            <a:r>
              <a:rPr lang="en-GB" sz="1600" b="0" dirty="0" smtClean="0"/>
              <a:t>, in particular with a view to:</a:t>
            </a:r>
          </a:p>
          <a:p>
            <a:pPr marL="901700" lvl="1" indent="0">
              <a:buNone/>
            </a:pPr>
            <a:r>
              <a:rPr lang="en-GB" sz="1600" b="0" dirty="0" smtClean="0"/>
              <a:t>(a) encouraging </a:t>
            </a:r>
            <a:r>
              <a:rPr lang="en-GB" sz="1600" dirty="0" smtClean="0"/>
              <a:t>awareness of different markets</a:t>
            </a:r>
            <a:r>
              <a:rPr lang="en-GB" sz="1600" b="0" dirty="0" smtClean="0"/>
              <a:t>, including by means of exploratory business meetings;</a:t>
            </a:r>
          </a:p>
          <a:p>
            <a:pPr marL="901700" lvl="1" indent="0">
              <a:buNone/>
            </a:pPr>
            <a:r>
              <a:rPr lang="en-GB" sz="1600" b="0" dirty="0" smtClean="0"/>
              <a:t>(b) maintaining a </a:t>
            </a:r>
            <a:r>
              <a:rPr lang="en-GB" sz="1600" dirty="0" smtClean="0"/>
              <a:t>dynamic professional network </a:t>
            </a:r>
            <a:r>
              <a:rPr lang="en-GB" sz="1600" b="0" dirty="0" smtClean="0"/>
              <a:t>around information and promotion policy, including providing advice to the sector with regard to the threat of imitation and counterfeit products in third countries; and</a:t>
            </a:r>
          </a:p>
          <a:p>
            <a:pPr marL="901700" lvl="1" indent="0">
              <a:buNone/>
            </a:pPr>
            <a:r>
              <a:rPr lang="en-GB" sz="1600" b="0" dirty="0" smtClean="0"/>
              <a:t>(…) "</a:t>
            </a:r>
          </a:p>
          <a:p>
            <a:pPr marL="901700" lvl="1" indent="0">
              <a:buNone/>
            </a:pPr>
            <a:endParaRPr lang="en-GB" sz="1600" b="0" dirty="0" smtClean="0"/>
          </a:p>
          <a:p>
            <a:pPr marL="457200" lvl="1" indent="0">
              <a:buNone/>
            </a:pPr>
            <a:r>
              <a:rPr lang="nl-BE" sz="1600" b="0" dirty="0" smtClean="0"/>
              <a:t>(</a:t>
            </a:r>
            <a:r>
              <a:rPr lang="nl-BE" sz="1600" b="0" dirty="0" err="1" smtClean="0"/>
              <a:t>Article</a:t>
            </a:r>
            <a:r>
              <a:rPr lang="nl-BE" sz="1600" b="0" dirty="0" smtClean="0"/>
              <a:t> 9(2) of </a:t>
            </a:r>
            <a:r>
              <a:rPr lang="nl-BE" sz="1600" b="0" dirty="0" err="1" smtClean="0"/>
              <a:t>Regulation</a:t>
            </a:r>
            <a:r>
              <a:rPr lang="nl-BE" sz="1600" b="0" dirty="0" smtClean="0"/>
              <a:t> (EU) No 1144/2014)</a:t>
            </a:r>
            <a:endParaRPr lang="en-GB" sz="1600" b="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6692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7" t="27160" r="3195" b="4468"/>
          <a:stretch/>
        </p:blipFill>
        <p:spPr bwMode="auto">
          <a:xfrm>
            <a:off x="683568" y="1372460"/>
            <a:ext cx="7920880" cy="55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6516216" y="6093296"/>
            <a:ext cx="2160240" cy="7870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01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Information portals for EU exporters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MADB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SME portal on internationalization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Enterprise Europe Network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EU IPR Helpdesk 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Doing</a:t>
            </a:r>
            <a:r>
              <a:rPr lang="nl-BE" dirty="0" smtClean="0"/>
              <a:t> business in Europe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Your Europe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Points of single contact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Taxation and the customs union</a:t>
            </a:r>
          </a:p>
          <a:p>
            <a:pPr lvl="1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altLang="en-US" sz="2400" dirty="0" smtClean="0"/>
              <a:t>European Small Business portal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489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ountry- or region-specific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/>
              <a:t>EU </a:t>
            </a:r>
            <a:r>
              <a:rPr lang="en-US" altLang="en-US" dirty="0" err="1" smtClean="0"/>
              <a:t>centre</a:t>
            </a:r>
            <a:r>
              <a:rPr lang="en-US" altLang="en-US" dirty="0" smtClean="0"/>
              <a:t> for SME in China </a:t>
            </a:r>
          </a:p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/>
              <a:t>EU-Japan Centre for Industrial Cooperation </a:t>
            </a:r>
          </a:p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GB" dirty="0"/>
              <a:t>European Business and Technology Centre (EBTC), </a:t>
            </a:r>
            <a:r>
              <a:rPr lang="en-GB" dirty="0" smtClean="0"/>
              <a:t>India</a:t>
            </a:r>
          </a:p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GB" dirty="0"/>
              <a:t>European ASEAN Business Centre (EABC), </a:t>
            </a:r>
            <a:r>
              <a:rPr lang="en-GB" dirty="0" smtClean="0"/>
              <a:t>Thailand</a:t>
            </a:r>
          </a:p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GB" dirty="0"/>
              <a:t>IPR SME helpdesk for China, Mercosur and </a:t>
            </a:r>
            <a:r>
              <a:rPr lang="en-GB" dirty="0" err="1"/>
              <a:t>Asean</a:t>
            </a:r>
            <a:r>
              <a:rPr lang="en-GB" dirty="0"/>
              <a:t> </a:t>
            </a:r>
            <a:r>
              <a:rPr lang="en-GB" dirty="0" smtClean="0"/>
              <a:t>countries</a:t>
            </a:r>
          </a:p>
        </p:txBody>
      </p:sp>
    </p:spTree>
    <p:extLst>
      <p:ext uri="{BB962C8B-B14F-4D97-AF65-F5344CB8AC3E}">
        <p14:creationId xmlns:p14="http://schemas.microsoft.com/office/powerpoint/2010/main" val="1527794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BE" sz="3200" b="1" i="0" dirty="0" err="1" smtClean="0"/>
              <a:t>Questions</a:t>
            </a:r>
            <a:r>
              <a:rPr lang="nl-BE" sz="3200" b="1" i="0" dirty="0" smtClean="0"/>
              <a:t> ?</a:t>
            </a:r>
          </a:p>
          <a:p>
            <a:pPr algn="ctr"/>
            <a:endParaRPr lang="nl-BE" sz="3200" b="1" i="0" dirty="0"/>
          </a:p>
          <a:p>
            <a:pPr algn="ctr"/>
            <a:r>
              <a:rPr lang="nl-BE" sz="3200" b="1" i="0" dirty="0" err="1" smtClean="0"/>
              <a:t>Suggestions</a:t>
            </a:r>
            <a:r>
              <a:rPr lang="nl-BE" sz="3200" b="1" i="0" dirty="0" smtClean="0"/>
              <a:t>?</a:t>
            </a:r>
            <a:endParaRPr lang="en-GB" sz="3200" b="1" i="0" dirty="0"/>
          </a:p>
        </p:txBody>
      </p:sp>
    </p:spTree>
    <p:extLst>
      <p:ext uri="{BB962C8B-B14F-4D97-AF65-F5344CB8AC3E}">
        <p14:creationId xmlns:p14="http://schemas.microsoft.com/office/powerpoint/2010/main" val="29553103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</TotalTime>
  <Words>176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Useful information for exporters</vt:lpstr>
      <vt:lpstr>Context</vt:lpstr>
      <vt:lpstr>PowerPoint Presentation</vt:lpstr>
      <vt:lpstr>Information portals for EU exporters</vt:lpstr>
      <vt:lpstr>Doing business in Europe</vt:lpstr>
      <vt:lpstr>Country- or region-specific services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Useful information for exporters</dc:title>
  <dc:creator>MAHY Louis (AGRI-EXT)</dc:creator>
  <cp:lastModifiedBy>BUTTINI-PROVENZANO Roberta (AGRI)</cp:lastModifiedBy>
  <cp:revision>3</cp:revision>
  <dcterms:created xsi:type="dcterms:W3CDTF">2015-06-15T09:06:55Z</dcterms:created>
  <dcterms:modified xsi:type="dcterms:W3CDTF">2015-06-16T05:26:01Z</dcterms:modified>
</cp:coreProperties>
</file>