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5"/>
  </p:sldMasterIdLst>
  <p:notesMasterIdLst>
    <p:notesMasterId r:id="rId26"/>
  </p:notesMasterIdLst>
  <p:handoutMasterIdLst>
    <p:handoutMasterId r:id="rId27"/>
  </p:handoutMasterIdLst>
  <p:sldIdLst>
    <p:sldId id="341" r:id="rId6"/>
    <p:sldId id="390" r:id="rId7"/>
    <p:sldId id="366" r:id="rId8"/>
    <p:sldId id="373" r:id="rId9"/>
    <p:sldId id="384" r:id="rId10"/>
    <p:sldId id="385" r:id="rId11"/>
    <p:sldId id="379" r:id="rId12"/>
    <p:sldId id="393" r:id="rId13"/>
    <p:sldId id="392" r:id="rId14"/>
    <p:sldId id="380" r:id="rId15"/>
    <p:sldId id="381" r:id="rId16"/>
    <p:sldId id="394" r:id="rId17"/>
    <p:sldId id="355" r:id="rId18"/>
    <p:sldId id="386" r:id="rId19"/>
    <p:sldId id="395" r:id="rId20"/>
    <p:sldId id="387" r:id="rId21"/>
    <p:sldId id="388" r:id="rId22"/>
    <p:sldId id="389" r:id="rId23"/>
    <p:sldId id="391" r:id="rId24"/>
    <p:sldId id="350" r:id="rId25"/>
  </p:sldIdLst>
  <p:sldSz cx="9906000" cy="6858000" type="A4"/>
  <p:notesSz cx="6797675" cy="9872663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7500" b="1" kern="1200">
        <a:solidFill>
          <a:srgbClr val="FFD624"/>
        </a:solidFill>
        <a:latin typeface="Verdana" pitchFamily="34" charset="0"/>
        <a:ea typeface="+mn-ea"/>
        <a:cs typeface="+mn-cs"/>
      </a:defRPr>
    </a:lvl1pPr>
    <a:lvl2pPr marL="446249" algn="l" rtl="0" fontAlgn="base">
      <a:spcBef>
        <a:spcPct val="0"/>
      </a:spcBef>
      <a:spcAft>
        <a:spcPct val="0"/>
      </a:spcAft>
      <a:defRPr sz="7500" b="1" kern="1200">
        <a:solidFill>
          <a:srgbClr val="FFD624"/>
        </a:solidFill>
        <a:latin typeface="Verdana" pitchFamily="34" charset="0"/>
        <a:ea typeface="+mn-ea"/>
        <a:cs typeface="+mn-cs"/>
      </a:defRPr>
    </a:lvl2pPr>
    <a:lvl3pPr marL="892499" algn="l" rtl="0" fontAlgn="base">
      <a:spcBef>
        <a:spcPct val="0"/>
      </a:spcBef>
      <a:spcAft>
        <a:spcPct val="0"/>
      </a:spcAft>
      <a:defRPr sz="7500" b="1" kern="1200">
        <a:solidFill>
          <a:srgbClr val="FFD624"/>
        </a:solidFill>
        <a:latin typeface="Verdana" pitchFamily="34" charset="0"/>
        <a:ea typeface="+mn-ea"/>
        <a:cs typeface="+mn-cs"/>
      </a:defRPr>
    </a:lvl3pPr>
    <a:lvl4pPr marL="1338747" algn="l" rtl="0" fontAlgn="base">
      <a:spcBef>
        <a:spcPct val="0"/>
      </a:spcBef>
      <a:spcAft>
        <a:spcPct val="0"/>
      </a:spcAft>
      <a:defRPr sz="7500" b="1" kern="1200">
        <a:solidFill>
          <a:srgbClr val="FFD624"/>
        </a:solidFill>
        <a:latin typeface="Verdana" pitchFamily="34" charset="0"/>
        <a:ea typeface="+mn-ea"/>
        <a:cs typeface="+mn-cs"/>
      </a:defRPr>
    </a:lvl4pPr>
    <a:lvl5pPr marL="1784997" algn="l" rtl="0" fontAlgn="base">
      <a:spcBef>
        <a:spcPct val="0"/>
      </a:spcBef>
      <a:spcAft>
        <a:spcPct val="0"/>
      </a:spcAft>
      <a:defRPr sz="7500" b="1" kern="1200">
        <a:solidFill>
          <a:srgbClr val="FFD624"/>
        </a:solidFill>
        <a:latin typeface="Verdana" pitchFamily="34" charset="0"/>
        <a:ea typeface="+mn-ea"/>
        <a:cs typeface="+mn-cs"/>
      </a:defRPr>
    </a:lvl5pPr>
    <a:lvl6pPr marL="2231247" algn="l" defTabSz="892499" rtl="0" eaLnBrk="1" latinLnBrk="0" hangingPunct="1">
      <a:defRPr sz="7500" b="1" kern="1200">
        <a:solidFill>
          <a:srgbClr val="FFD624"/>
        </a:solidFill>
        <a:latin typeface="Verdana" pitchFamily="34" charset="0"/>
        <a:ea typeface="+mn-ea"/>
        <a:cs typeface="+mn-cs"/>
      </a:defRPr>
    </a:lvl6pPr>
    <a:lvl7pPr marL="2677496" algn="l" defTabSz="892499" rtl="0" eaLnBrk="1" latinLnBrk="0" hangingPunct="1">
      <a:defRPr sz="7500" b="1" kern="1200">
        <a:solidFill>
          <a:srgbClr val="FFD624"/>
        </a:solidFill>
        <a:latin typeface="Verdana" pitchFamily="34" charset="0"/>
        <a:ea typeface="+mn-ea"/>
        <a:cs typeface="+mn-cs"/>
      </a:defRPr>
    </a:lvl7pPr>
    <a:lvl8pPr marL="3123744" algn="l" defTabSz="892499" rtl="0" eaLnBrk="1" latinLnBrk="0" hangingPunct="1">
      <a:defRPr sz="7500" b="1" kern="1200">
        <a:solidFill>
          <a:srgbClr val="FFD624"/>
        </a:solidFill>
        <a:latin typeface="Verdana" pitchFamily="34" charset="0"/>
        <a:ea typeface="+mn-ea"/>
        <a:cs typeface="+mn-cs"/>
      </a:defRPr>
    </a:lvl8pPr>
    <a:lvl9pPr marL="3569994" algn="l" defTabSz="892499" rtl="0" eaLnBrk="1" latinLnBrk="0" hangingPunct="1">
      <a:defRPr sz="7500" b="1" kern="1200">
        <a:solidFill>
          <a:srgbClr val="FFD624"/>
        </a:solidFill>
        <a:latin typeface="Verdan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1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10" userDrawn="1">
          <p15:clr>
            <a:srgbClr val="A4A3A4"/>
          </p15:clr>
        </p15:guide>
        <p15:guide id="2" pos="2142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2A62A"/>
    <a:srgbClr val="EE7D32"/>
    <a:srgbClr val="0000FF"/>
    <a:srgbClr val="33CC33"/>
    <a:srgbClr val="1B7EBB"/>
    <a:srgbClr val="3996A5"/>
    <a:srgbClr val="96A519"/>
    <a:srgbClr val="97BF0D"/>
    <a:srgbClr val="75195B"/>
    <a:srgbClr val="EE803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721" autoAdjust="0"/>
    <p:restoredTop sz="94694" autoAdjust="0"/>
  </p:normalViewPr>
  <p:slideViewPr>
    <p:cSldViewPr>
      <p:cViewPr varScale="1">
        <p:scale>
          <a:sx n="94" d="100"/>
          <a:sy n="94" d="100"/>
        </p:scale>
        <p:origin x="1186" y="72"/>
      </p:cViewPr>
      <p:guideLst>
        <p:guide orient="horz" pos="2161"/>
        <p:guide pos="312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2" d="100"/>
          <a:sy n="62" d="100"/>
        </p:scale>
        <p:origin x="-2850" y="-78"/>
      </p:cViewPr>
      <p:guideLst>
        <p:guide orient="horz" pos="3110"/>
        <p:guide pos="214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tableStyles" Target="tableStyles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6" y="0"/>
            <a:ext cx="2946399" cy="494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65" tIns="45683" rIns="91365" bIns="45683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US" dirty="0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93" y="0"/>
            <a:ext cx="2946399" cy="494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65" tIns="45683" rIns="91365" bIns="45683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US" dirty="0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6" y="9376903"/>
            <a:ext cx="2946399" cy="4941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65" tIns="45683" rIns="91365" bIns="45683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US" dirty="0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93" y="9376903"/>
            <a:ext cx="2946399" cy="4941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65" tIns="45683" rIns="91365" bIns="45683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fld id="{413D22C8-A24E-4CF8-833F-D3512F56A890}" type="slidenum">
              <a:rPr lang="en-GB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855924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6" y="0"/>
            <a:ext cx="2946399" cy="494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65" tIns="45683" rIns="91365" bIns="45683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US" dirty="0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93" y="0"/>
            <a:ext cx="2946399" cy="494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65" tIns="45683" rIns="91365" bIns="45683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US" dirty="0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25488" y="741363"/>
            <a:ext cx="5348287" cy="37020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5" y="4689244"/>
            <a:ext cx="5438778" cy="44429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65" tIns="45683" rIns="91365" bIns="4568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6" y="9376903"/>
            <a:ext cx="2946399" cy="4941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65" tIns="45683" rIns="91365" bIns="45683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US" dirty="0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93" y="9376903"/>
            <a:ext cx="2946399" cy="4941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65" tIns="45683" rIns="91365" bIns="45683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fld id="{6D0F1675-AF67-412F-B745-440772DCF46F}" type="slidenum">
              <a:rPr lang="en-GB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0140103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46249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892499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38747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784997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31247" algn="l" defTabSz="89249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677496" algn="l" defTabSz="89249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23744" algn="l" defTabSz="89249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569994" algn="l" defTabSz="89249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 userDrawn="1"/>
        </p:nvSpPr>
        <p:spPr bwMode="auto">
          <a:xfrm>
            <a:off x="0" y="1125542"/>
            <a:ext cx="9906000" cy="5732463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>
            <a:noFill/>
          </a:ln>
          <a:effectLst>
            <a:outerShdw dist="23000" dir="5400000" rotWithShape="0">
              <a:srgbClr val="000000">
                <a:alpha val="34998"/>
              </a:srgbClr>
            </a:outerShdw>
          </a:effectLst>
          <a:extLst>
            <a:ext uri="{91240B29-F687-4F45-9708-019B960494DF}">
              <a14:hiddenLine xmlns:a14="http://schemas.microsoft.com/office/drawing/2010/main" w="635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9250" tIns="44625" rIns="89250" bIns="44625" anchor="ctr"/>
          <a:lstStyle>
            <a:lvl1pPr defTabSz="4572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1pPr>
            <a:lvl2pPr marL="742950" indent="-285750" defTabSz="4572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2pPr>
            <a:lvl3pPr marL="1143000" indent="-228600" defTabSz="4572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3pPr>
            <a:lvl4pPr marL="1600200" indent="-228600" defTabSz="4572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4pPr>
            <a:lvl5pPr marL="2057400" indent="-228600" defTabSz="4572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pPr algn="ctr" eaLnBrk="1" hangingPunct="1">
              <a:defRPr/>
            </a:pPr>
            <a:endParaRPr lang="en-US" altLang="en-US" sz="1800" b="0" dirty="0">
              <a:solidFill>
                <a:srgbClr val="FFFFFF"/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3805" y="323851"/>
            <a:ext cx="1965721" cy="1398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1209" y="6437315"/>
            <a:ext cx="742951" cy="4572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4953" y="1700809"/>
            <a:ext cx="4914545" cy="2088232"/>
          </a:xfrm>
        </p:spPr>
        <p:txBody>
          <a:bodyPr/>
          <a:lstStyle>
            <a:lvl1pPr>
              <a:defRPr sz="7500">
                <a:solidFill>
                  <a:srgbClr val="FFD624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6508" y="3933056"/>
            <a:ext cx="4056451" cy="1872208"/>
          </a:xfrm>
        </p:spPr>
        <p:txBody>
          <a:bodyPr/>
          <a:lstStyle>
            <a:lvl1pPr>
              <a:buNone/>
              <a:defRPr sz="2900" b="1" i="0">
                <a:solidFill>
                  <a:schemeClr val="bg1"/>
                </a:solidFill>
              </a:defRPr>
            </a:lvl1pPr>
            <a:lvl3pPr marL="223126" indent="-223126" algn="l">
              <a:defRPr sz="2900" b="1">
                <a:solidFill>
                  <a:schemeClr val="bg1"/>
                </a:solidFill>
              </a:defRPr>
            </a:lvl3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95301" y="6092829"/>
            <a:ext cx="2311400" cy="47625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384554" y="6092829"/>
            <a:ext cx="3136900" cy="47625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dirty="0">
              <a:solidFill>
                <a:srgbClr val="FFFFFF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99302" y="6092829"/>
            <a:ext cx="2311400" cy="47625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0ED452A5-797E-4E68-BC3B-4493E33A7170}" type="slidenum">
              <a:rPr lang="en-GB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0629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dirty="0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8D667F-40C5-4D0C-9409-766426EBACF1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8903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92171" y="1123953"/>
            <a:ext cx="2230570" cy="489743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2" y="1123953"/>
            <a:ext cx="6531770" cy="489743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dirty="0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9FDDA2-CFBD-4202-A656-87FF4C88FF65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08453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2"/>
            <a:ext cx="9906000" cy="1125537"/>
          </a:xfrm>
          <a:prstGeom prst="rect">
            <a:avLst/>
          </a:prstGeom>
          <a:solidFill>
            <a:srgbClr val="42A62A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89250" tIns="44625" rIns="89250" bIns="44625" anchor="ctr"/>
          <a:lstStyle/>
          <a:p>
            <a:pPr algn="ctr" defTabSz="446249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 dirty="0">
              <a:solidFill>
                <a:srgbClr val="FFFFFF"/>
              </a:solidFill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09045" y="6457950"/>
            <a:ext cx="662120" cy="407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94826" y="404814"/>
            <a:ext cx="1755908" cy="1249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95301" y="6092829"/>
            <a:ext cx="2311400" cy="47625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384554" y="6092829"/>
            <a:ext cx="3136900" cy="47625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dirty="0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99302" y="6092829"/>
            <a:ext cx="2311400" cy="47625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741C85A3-9D8A-4E21-8045-3461BE2BA125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45414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508" y="4406907"/>
            <a:ext cx="8420100" cy="1362075"/>
          </a:xfrm>
        </p:spPr>
        <p:txBody>
          <a:bodyPr anchor="t"/>
          <a:lstStyle>
            <a:lvl1pPr algn="l">
              <a:defRPr sz="38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508" y="2906715"/>
            <a:ext cx="8420100" cy="1500188"/>
          </a:xfrm>
        </p:spPr>
        <p:txBody>
          <a:bodyPr anchor="b"/>
          <a:lstStyle>
            <a:lvl1pPr marL="0" indent="0">
              <a:buNone/>
              <a:defRPr sz="2000"/>
            </a:lvl1pPr>
            <a:lvl2pPr marL="446249" indent="0">
              <a:buNone/>
              <a:defRPr sz="1800"/>
            </a:lvl2pPr>
            <a:lvl3pPr marL="892499" indent="0">
              <a:buNone/>
              <a:defRPr sz="1600"/>
            </a:lvl3pPr>
            <a:lvl4pPr marL="1338747" indent="0">
              <a:buNone/>
              <a:defRPr sz="1300"/>
            </a:lvl4pPr>
            <a:lvl5pPr marL="1784997" indent="0">
              <a:buNone/>
              <a:defRPr sz="1300"/>
            </a:lvl5pPr>
            <a:lvl6pPr marL="2231247" indent="0">
              <a:buNone/>
              <a:defRPr sz="1300"/>
            </a:lvl6pPr>
            <a:lvl7pPr marL="2677496" indent="0">
              <a:buNone/>
              <a:defRPr sz="1300"/>
            </a:lvl7pPr>
            <a:lvl8pPr marL="3123744" indent="0">
              <a:buNone/>
              <a:defRPr sz="1300"/>
            </a:lvl8pPr>
            <a:lvl9pPr marL="3569994" indent="0">
              <a:buNone/>
              <a:defRPr sz="13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dirty="0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1217B1-AE55-4E36-B8DA-967CD315159B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82124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2" y="2387601"/>
            <a:ext cx="4375151" cy="3633788"/>
          </a:xfrm>
        </p:spPr>
        <p:txBody>
          <a:bodyPr/>
          <a:lstStyle>
            <a:lvl1pPr>
              <a:defRPr sz="27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5556" y="2387601"/>
            <a:ext cx="4375151" cy="3633788"/>
          </a:xfrm>
        </p:spPr>
        <p:txBody>
          <a:bodyPr/>
          <a:lstStyle>
            <a:lvl1pPr>
              <a:defRPr sz="27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dirty="0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5C6210-DDC4-4FE9-BB07-CD9CAD86C27E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92027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3" y="274639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2" y="1535117"/>
            <a:ext cx="4376870" cy="63976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46249" indent="0">
              <a:buNone/>
              <a:defRPr sz="2000" b="1"/>
            </a:lvl2pPr>
            <a:lvl3pPr marL="892499" indent="0">
              <a:buNone/>
              <a:defRPr sz="1800" b="1"/>
            </a:lvl3pPr>
            <a:lvl4pPr marL="1338747" indent="0">
              <a:buNone/>
              <a:defRPr sz="1600" b="1"/>
            </a:lvl4pPr>
            <a:lvl5pPr marL="1784997" indent="0">
              <a:buNone/>
              <a:defRPr sz="1600" b="1"/>
            </a:lvl5pPr>
            <a:lvl6pPr marL="2231247" indent="0">
              <a:buNone/>
              <a:defRPr sz="1600" b="1"/>
            </a:lvl6pPr>
            <a:lvl7pPr marL="2677496" indent="0">
              <a:buNone/>
              <a:defRPr sz="1600" b="1"/>
            </a:lvl7pPr>
            <a:lvl8pPr marL="3123744" indent="0">
              <a:buNone/>
              <a:defRPr sz="1600" b="1"/>
            </a:lvl8pPr>
            <a:lvl9pPr marL="3569994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2" y="2174877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114" y="1535117"/>
            <a:ext cx="4378590" cy="63976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46249" indent="0">
              <a:buNone/>
              <a:defRPr sz="2000" b="1"/>
            </a:lvl2pPr>
            <a:lvl3pPr marL="892499" indent="0">
              <a:buNone/>
              <a:defRPr sz="1800" b="1"/>
            </a:lvl3pPr>
            <a:lvl4pPr marL="1338747" indent="0">
              <a:buNone/>
              <a:defRPr sz="1600" b="1"/>
            </a:lvl4pPr>
            <a:lvl5pPr marL="1784997" indent="0">
              <a:buNone/>
              <a:defRPr sz="1600" b="1"/>
            </a:lvl5pPr>
            <a:lvl6pPr marL="2231247" indent="0">
              <a:buNone/>
              <a:defRPr sz="1600" b="1"/>
            </a:lvl6pPr>
            <a:lvl7pPr marL="2677496" indent="0">
              <a:buNone/>
              <a:defRPr sz="1600" b="1"/>
            </a:lvl7pPr>
            <a:lvl8pPr marL="3123744" indent="0">
              <a:buNone/>
              <a:defRPr sz="1600" b="1"/>
            </a:lvl8pPr>
            <a:lvl9pPr marL="3569994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4" y="2174877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dirty="0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156D56-2C8C-443C-82F8-E78F3491B321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7878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dirty="0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6141E0-2D67-4303-9569-EE599317BDAA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00086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84315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1" y="273051"/>
            <a:ext cx="3259007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2" y="273054"/>
            <a:ext cx="5537729" cy="5853113"/>
          </a:xfrm>
        </p:spPr>
        <p:txBody>
          <a:bodyPr/>
          <a:lstStyle>
            <a:lvl1pPr>
              <a:defRPr sz="3100"/>
            </a:lvl1pPr>
            <a:lvl2pPr>
              <a:defRPr sz="27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1" y="1435108"/>
            <a:ext cx="3259007" cy="4691063"/>
          </a:xfrm>
        </p:spPr>
        <p:txBody>
          <a:bodyPr/>
          <a:lstStyle>
            <a:lvl1pPr marL="0" indent="0">
              <a:buNone/>
              <a:defRPr sz="1300"/>
            </a:lvl1pPr>
            <a:lvl2pPr marL="446249" indent="0">
              <a:buNone/>
              <a:defRPr sz="1200"/>
            </a:lvl2pPr>
            <a:lvl3pPr marL="892499" indent="0">
              <a:buNone/>
              <a:defRPr sz="1000"/>
            </a:lvl3pPr>
            <a:lvl4pPr marL="1338747" indent="0">
              <a:buNone/>
              <a:defRPr sz="900"/>
            </a:lvl4pPr>
            <a:lvl5pPr marL="1784997" indent="0">
              <a:buNone/>
              <a:defRPr sz="900"/>
            </a:lvl5pPr>
            <a:lvl6pPr marL="2231247" indent="0">
              <a:buNone/>
              <a:defRPr sz="900"/>
            </a:lvl6pPr>
            <a:lvl7pPr marL="2677496" indent="0">
              <a:buNone/>
              <a:defRPr sz="900"/>
            </a:lvl7pPr>
            <a:lvl8pPr marL="3123744" indent="0">
              <a:buNone/>
              <a:defRPr sz="900"/>
            </a:lvl8pPr>
            <a:lvl9pPr marL="3569994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dirty="0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DEA374-40D0-4E42-B181-8928A60E92A6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86385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649" y="4800606"/>
            <a:ext cx="5943600" cy="5667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649" y="612776"/>
            <a:ext cx="5943600" cy="4114800"/>
          </a:xfrm>
        </p:spPr>
        <p:txBody>
          <a:bodyPr/>
          <a:lstStyle>
            <a:lvl1pPr marL="0" indent="0">
              <a:buNone/>
              <a:defRPr sz="3100"/>
            </a:lvl1pPr>
            <a:lvl2pPr marL="446249" indent="0">
              <a:buNone/>
              <a:defRPr sz="2700"/>
            </a:lvl2pPr>
            <a:lvl3pPr marL="892499" indent="0">
              <a:buNone/>
              <a:defRPr sz="2400"/>
            </a:lvl3pPr>
            <a:lvl4pPr marL="1338747" indent="0">
              <a:buNone/>
              <a:defRPr sz="2000"/>
            </a:lvl4pPr>
            <a:lvl5pPr marL="1784997" indent="0">
              <a:buNone/>
              <a:defRPr sz="2000"/>
            </a:lvl5pPr>
            <a:lvl6pPr marL="2231247" indent="0">
              <a:buNone/>
              <a:defRPr sz="2000"/>
            </a:lvl6pPr>
            <a:lvl7pPr marL="2677496" indent="0">
              <a:buNone/>
              <a:defRPr sz="2000"/>
            </a:lvl7pPr>
            <a:lvl8pPr marL="3123744" indent="0">
              <a:buNone/>
              <a:defRPr sz="2000"/>
            </a:lvl8pPr>
            <a:lvl9pPr marL="3569994" indent="0">
              <a:buNone/>
              <a:defRPr sz="2000"/>
            </a:lvl9pPr>
          </a:lstStyle>
          <a:p>
            <a:pPr lvl="0"/>
            <a:endParaRPr lang="en-GB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649" y="5367341"/>
            <a:ext cx="5943600" cy="804862"/>
          </a:xfrm>
        </p:spPr>
        <p:txBody>
          <a:bodyPr/>
          <a:lstStyle>
            <a:lvl1pPr marL="0" indent="0">
              <a:buNone/>
              <a:defRPr sz="1300"/>
            </a:lvl1pPr>
            <a:lvl2pPr marL="446249" indent="0">
              <a:buNone/>
              <a:defRPr sz="1200"/>
            </a:lvl2pPr>
            <a:lvl3pPr marL="892499" indent="0">
              <a:buNone/>
              <a:defRPr sz="1000"/>
            </a:lvl3pPr>
            <a:lvl4pPr marL="1338747" indent="0">
              <a:buNone/>
              <a:defRPr sz="900"/>
            </a:lvl4pPr>
            <a:lvl5pPr marL="1784997" indent="0">
              <a:buNone/>
              <a:defRPr sz="900"/>
            </a:lvl5pPr>
            <a:lvl6pPr marL="2231247" indent="0">
              <a:buNone/>
              <a:defRPr sz="900"/>
            </a:lvl6pPr>
            <a:lvl7pPr marL="2677496" indent="0">
              <a:buNone/>
              <a:defRPr sz="900"/>
            </a:lvl7pPr>
            <a:lvl8pPr marL="3123744" indent="0">
              <a:buNone/>
              <a:defRPr sz="900"/>
            </a:lvl8pPr>
            <a:lvl9pPr marL="3569994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dirty="0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F57CCF-276C-4257-B196-DFF805509E4D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38039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07341" y="1123952"/>
            <a:ext cx="8915400" cy="9366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9250" tIns="44625" rIns="89250" bIns="4462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Lorem ipsum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3" y="2387601"/>
            <a:ext cx="8915400" cy="3633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9250" tIns="44625" rIns="89250" bIns="4462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altLang="en-US"/>
              <a:t>Et dolor fragum</a:t>
            </a:r>
            <a:endParaRPr lang="en-GB" altLang="en-US"/>
          </a:p>
          <a:p>
            <a:pPr lvl="1"/>
            <a:r>
              <a:rPr lang="en-GB" altLang="en-US"/>
              <a:t>Et dolor fragum</a:t>
            </a:r>
          </a:p>
          <a:p>
            <a:pPr lvl="2"/>
            <a:r>
              <a:rPr lang="en-GB" altLang="en-US"/>
              <a:t>- Et dolor fragum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1" y="6245228"/>
            <a:ext cx="23114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250" tIns="44625" rIns="89250" bIns="44625" numCol="1" anchor="t" anchorCtr="0" compatLnSpc="1">
            <a:prstTxWarp prst="textNoShape">
              <a:avLst/>
            </a:prstTxWarp>
          </a:bodyPr>
          <a:lstStyle>
            <a:lvl1pPr>
              <a:defRPr sz="1300" b="0">
                <a:solidFill>
                  <a:schemeClr val="tx1"/>
                </a:solidFill>
                <a:latin typeface="+mj-lt"/>
              </a:defRPr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4" y="6245228"/>
            <a:ext cx="31369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250" tIns="44625" rIns="89250" bIns="44625" numCol="1" anchor="t" anchorCtr="0" compatLnSpc="1">
            <a:prstTxWarp prst="textNoShape">
              <a:avLst/>
            </a:prstTxWarp>
          </a:bodyPr>
          <a:lstStyle>
            <a:lvl1pPr algn="ctr">
              <a:defRPr lang="en-GB" sz="1300" b="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2" y="6245228"/>
            <a:ext cx="23114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250" tIns="44625" rIns="89250" bIns="44625" numCol="1" anchor="t" anchorCtr="0" compatLnSpc="1">
            <a:prstTxWarp prst="textNoShape">
              <a:avLst/>
            </a:prstTxWarp>
          </a:bodyPr>
          <a:lstStyle>
            <a:lvl1pPr algn="r">
              <a:defRPr sz="13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69D3CC64-5646-4FC3-BF66-273FD7088BA8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818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marL="350182" indent="-350182" algn="l" rtl="0" eaLnBrk="0" fontAlgn="base" hangingPunct="0">
        <a:spcBef>
          <a:spcPct val="0"/>
        </a:spcBef>
        <a:spcAft>
          <a:spcPct val="0"/>
        </a:spcAft>
        <a:defRPr sz="2900" b="1">
          <a:solidFill>
            <a:srgbClr val="0F5494"/>
          </a:solidFill>
          <a:latin typeface="+mj-lt"/>
          <a:ea typeface="+mj-ea"/>
          <a:cs typeface="+mj-cs"/>
        </a:defRPr>
      </a:lvl1pPr>
      <a:lvl2pPr marL="350182" indent="-350182" algn="l" rtl="0" eaLnBrk="0" fontAlgn="base" hangingPunct="0">
        <a:spcBef>
          <a:spcPct val="0"/>
        </a:spcBef>
        <a:spcAft>
          <a:spcPct val="0"/>
        </a:spcAft>
        <a:defRPr sz="2900" b="1">
          <a:solidFill>
            <a:srgbClr val="0F5494"/>
          </a:solidFill>
          <a:latin typeface="Verdana" pitchFamily="34" charset="0"/>
        </a:defRPr>
      </a:lvl2pPr>
      <a:lvl3pPr marL="350182" indent="-350182" algn="l" rtl="0" eaLnBrk="0" fontAlgn="base" hangingPunct="0">
        <a:spcBef>
          <a:spcPct val="0"/>
        </a:spcBef>
        <a:spcAft>
          <a:spcPct val="0"/>
        </a:spcAft>
        <a:defRPr sz="2900" b="1">
          <a:solidFill>
            <a:srgbClr val="0F5494"/>
          </a:solidFill>
          <a:latin typeface="Verdana" pitchFamily="34" charset="0"/>
        </a:defRPr>
      </a:lvl3pPr>
      <a:lvl4pPr marL="350182" indent="-350182" algn="l" rtl="0" eaLnBrk="0" fontAlgn="base" hangingPunct="0">
        <a:spcBef>
          <a:spcPct val="0"/>
        </a:spcBef>
        <a:spcAft>
          <a:spcPct val="0"/>
        </a:spcAft>
        <a:defRPr sz="2900" b="1">
          <a:solidFill>
            <a:srgbClr val="0F5494"/>
          </a:solidFill>
          <a:latin typeface="Verdana" pitchFamily="34" charset="0"/>
        </a:defRPr>
      </a:lvl4pPr>
      <a:lvl5pPr marL="350182" indent="-350182" algn="l" rtl="0" eaLnBrk="0" fontAlgn="base" hangingPunct="0">
        <a:spcBef>
          <a:spcPct val="0"/>
        </a:spcBef>
        <a:spcAft>
          <a:spcPct val="0"/>
        </a:spcAft>
        <a:defRPr sz="2900" b="1">
          <a:solidFill>
            <a:srgbClr val="0F5494"/>
          </a:solidFill>
          <a:latin typeface="Verdana" pitchFamily="34" charset="0"/>
        </a:defRPr>
      </a:lvl5pPr>
      <a:lvl6pPr marL="796431" algn="l" rtl="0" fontAlgn="base">
        <a:spcBef>
          <a:spcPct val="0"/>
        </a:spcBef>
        <a:spcAft>
          <a:spcPct val="0"/>
        </a:spcAft>
        <a:defRPr sz="2900" b="1">
          <a:solidFill>
            <a:srgbClr val="0F5494"/>
          </a:solidFill>
          <a:latin typeface="Verdana" pitchFamily="34" charset="0"/>
        </a:defRPr>
      </a:lvl6pPr>
      <a:lvl7pPr marL="1242681" algn="l" rtl="0" fontAlgn="base">
        <a:spcBef>
          <a:spcPct val="0"/>
        </a:spcBef>
        <a:spcAft>
          <a:spcPct val="0"/>
        </a:spcAft>
        <a:defRPr sz="2900" b="1">
          <a:solidFill>
            <a:srgbClr val="0F5494"/>
          </a:solidFill>
          <a:latin typeface="Verdana" pitchFamily="34" charset="0"/>
        </a:defRPr>
      </a:lvl7pPr>
      <a:lvl8pPr marL="1688930" algn="l" rtl="0" fontAlgn="base">
        <a:spcBef>
          <a:spcPct val="0"/>
        </a:spcBef>
        <a:spcAft>
          <a:spcPct val="0"/>
        </a:spcAft>
        <a:defRPr sz="2900" b="1">
          <a:solidFill>
            <a:srgbClr val="0F5494"/>
          </a:solidFill>
          <a:latin typeface="Verdana" pitchFamily="34" charset="0"/>
        </a:defRPr>
      </a:lvl8pPr>
      <a:lvl9pPr marL="2135180" algn="l" rtl="0" fontAlgn="base">
        <a:spcBef>
          <a:spcPct val="0"/>
        </a:spcBef>
        <a:spcAft>
          <a:spcPct val="0"/>
        </a:spcAft>
        <a:defRPr sz="2900" b="1">
          <a:solidFill>
            <a:srgbClr val="0F5494"/>
          </a:solidFill>
          <a:latin typeface="Verdana" pitchFamily="34" charset="0"/>
        </a:defRPr>
      </a:lvl9pPr>
    </p:titleStyle>
    <p:bodyStyle>
      <a:lvl1pPr marL="334687" indent="-334687" algn="l" rtl="0" eaLnBrk="0" fontAlgn="base" hangingPunct="0">
        <a:spcBef>
          <a:spcPct val="20000"/>
        </a:spcBef>
        <a:spcAft>
          <a:spcPct val="0"/>
        </a:spcAft>
        <a:buClr>
          <a:srgbClr val="0F5494"/>
        </a:buClr>
        <a:buChar char="•"/>
        <a:defRPr sz="2400" i="1">
          <a:solidFill>
            <a:srgbClr val="0F5494"/>
          </a:solidFill>
          <a:latin typeface="+mn-lt"/>
          <a:ea typeface="+mn-ea"/>
          <a:cs typeface="+mn-cs"/>
        </a:defRPr>
      </a:lvl1pPr>
      <a:lvl2pPr marL="725156" indent="-278905" algn="l" rtl="0" eaLnBrk="0" fontAlgn="base" hangingPunct="0">
        <a:spcBef>
          <a:spcPct val="20000"/>
        </a:spcBef>
        <a:spcAft>
          <a:spcPct val="0"/>
        </a:spcAft>
        <a:buClr>
          <a:srgbClr val="42A62A"/>
        </a:buClr>
        <a:buChar char="•"/>
        <a:defRPr sz="2000" b="1">
          <a:solidFill>
            <a:srgbClr val="0F5494"/>
          </a:solidFill>
          <a:latin typeface="+mn-lt"/>
        </a:defRPr>
      </a:lvl2pPr>
      <a:lvl3pPr marL="1115624" indent="-223126" algn="l" rtl="0" eaLnBrk="0" fontAlgn="base" hangingPunct="0">
        <a:spcBef>
          <a:spcPct val="20000"/>
        </a:spcBef>
        <a:spcAft>
          <a:spcPct val="0"/>
        </a:spcAft>
        <a:defRPr sz="1300">
          <a:solidFill>
            <a:srgbClr val="0F5494"/>
          </a:solidFill>
          <a:latin typeface="+mn-lt"/>
        </a:defRPr>
      </a:lvl3pPr>
      <a:lvl4pPr marL="1561873" indent="-223126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08122" indent="-223126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454372" indent="-223126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00619" indent="-223126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346869" indent="-223126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793118" indent="-223126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fr-FR"/>
      </a:defPPr>
      <a:lvl1pPr marL="0" algn="l" defTabSz="8924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46249" algn="l" defTabSz="8924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92499" algn="l" defTabSz="8924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38747" algn="l" defTabSz="8924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784997" algn="l" defTabSz="8924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31247" algn="l" defTabSz="8924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677496" algn="l" defTabSz="8924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23744" algn="l" defTabSz="8924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569994" algn="l" defTabSz="8924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0.tif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13" Type="http://schemas.openxmlformats.org/officeDocument/2006/relationships/image" Target="../media/image24.svg"/><Relationship Id="rId3" Type="http://schemas.openxmlformats.org/officeDocument/2006/relationships/image" Target="../media/image14.svg"/><Relationship Id="rId7" Type="http://schemas.openxmlformats.org/officeDocument/2006/relationships/image" Target="../media/image18.svg"/><Relationship Id="rId12" Type="http://schemas.openxmlformats.org/officeDocument/2006/relationships/image" Target="../media/image1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11" Type="http://schemas.openxmlformats.org/officeDocument/2006/relationships/image" Target="../media/image22.svg"/><Relationship Id="rId5" Type="http://schemas.openxmlformats.org/officeDocument/2006/relationships/image" Target="../media/image16.svg"/><Relationship Id="rId10" Type="http://schemas.openxmlformats.org/officeDocument/2006/relationships/image" Target="../media/image17.png"/><Relationship Id="rId4" Type="http://schemas.openxmlformats.org/officeDocument/2006/relationships/image" Target="../media/image14.png"/><Relationship Id="rId9" Type="http://schemas.openxmlformats.org/officeDocument/2006/relationships/image" Target="../media/image20.svg"/><Relationship Id="rId14" Type="http://schemas.openxmlformats.org/officeDocument/2006/relationships/image" Target="../media/image6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13" Type="http://schemas.openxmlformats.org/officeDocument/2006/relationships/image" Target="../media/image24.svg"/><Relationship Id="rId3" Type="http://schemas.openxmlformats.org/officeDocument/2006/relationships/image" Target="../media/image14.svg"/><Relationship Id="rId7" Type="http://schemas.openxmlformats.org/officeDocument/2006/relationships/image" Target="../media/image18.svg"/><Relationship Id="rId12" Type="http://schemas.openxmlformats.org/officeDocument/2006/relationships/image" Target="../media/image1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11" Type="http://schemas.openxmlformats.org/officeDocument/2006/relationships/image" Target="../media/image22.svg"/><Relationship Id="rId5" Type="http://schemas.openxmlformats.org/officeDocument/2006/relationships/image" Target="../media/image16.svg"/><Relationship Id="rId10" Type="http://schemas.openxmlformats.org/officeDocument/2006/relationships/image" Target="../media/image17.png"/><Relationship Id="rId4" Type="http://schemas.openxmlformats.org/officeDocument/2006/relationships/image" Target="../media/image14.png"/><Relationship Id="rId9" Type="http://schemas.openxmlformats.org/officeDocument/2006/relationships/image" Target="../media/image20.svg"/><Relationship Id="rId14" Type="http://schemas.openxmlformats.org/officeDocument/2006/relationships/image" Target="../media/image6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18.svg"/><Relationship Id="rId7" Type="http://schemas.openxmlformats.org/officeDocument/2006/relationships/image" Target="../media/image24.sv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22.svg"/><Relationship Id="rId4" Type="http://schemas.openxmlformats.org/officeDocument/2006/relationships/image" Target="../media/image17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4.svg"/><Relationship Id="rId7" Type="http://schemas.openxmlformats.org/officeDocument/2006/relationships/image" Target="../media/image22.sv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svg"/><Relationship Id="rId10" Type="http://schemas.openxmlformats.org/officeDocument/2006/relationships/image" Target="../media/image6.jpeg"/><Relationship Id="rId4" Type="http://schemas.openxmlformats.org/officeDocument/2006/relationships/image" Target="../media/image14.png"/><Relationship Id="rId9" Type="http://schemas.openxmlformats.org/officeDocument/2006/relationships/image" Target="../media/image24.sv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20.svg"/><Relationship Id="rId7" Type="http://schemas.openxmlformats.org/officeDocument/2006/relationships/image" Target="../media/image24.sv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22.svg"/><Relationship Id="rId4" Type="http://schemas.openxmlformats.org/officeDocument/2006/relationships/image" Target="../media/image1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0.tif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41C85A3-9D8A-4E21-8045-3461BE2BA125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1</a:t>
            </a:fld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60512" y="2276872"/>
            <a:ext cx="8640960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en-US" sz="2400" dirty="0">
                <a:solidFill>
                  <a:schemeClr val="tx1"/>
                </a:solidFill>
              </a:rPr>
              <a:t>Wine Market Observatory</a:t>
            </a:r>
            <a:r>
              <a:rPr lang="en-GB" altLang="en-US" sz="2400" dirty="0">
                <a:solidFill>
                  <a:schemeClr val="tx1"/>
                </a:solidFill>
              </a:rPr>
              <a:t/>
            </a:r>
            <a:br>
              <a:rPr lang="en-GB" altLang="en-US" sz="2400" dirty="0">
                <a:solidFill>
                  <a:schemeClr val="tx1"/>
                </a:solidFill>
              </a:rPr>
            </a:br>
            <a:r>
              <a:rPr lang="en-GB" altLang="en-US" sz="2400" i="1" dirty="0">
                <a:solidFill>
                  <a:schemeClr val="tx1"/>
                </a:solidFill>
              </a:rPr>
              <a:t/>
            </a:r>
            <a:br>
              <a:rPr lang="en-GB" altLang="en-US" sz="2400" i="1" dirty="0">
                <a:solidFill>
                  <a:schemeClr val="tx1"/>
                </a:solidFill>
              </a:rPr>
            </a:br>
            <a:r>
              <a:rPr lang="en-GB" altLang="en-US" sz="2000" dirty="0">
                <a:solidFill>
                  <a:schemeClr val="tx1"/>
                </a:solidFill>
              </a:rPr>
              <a:t/>
            </a:r>
            <a:br>
              <a:rPr lang="en-GB" altLang="en-US" sz="2000" dirty="0">
                <a:solidFill>
                  <a:schemeClr val="tx1"/>
                </a:solidFill>
              </a:rPr>
            </a:br>
            <a:r>
              <a:rPr lang="it-IT" altLang="en-US" sz="1400" dirty="0" err="1">
                <a:solidFill>
                  <a:schemeClr val="tx1"/>
                </a:solidFill>
              </a:rPr>
              <a:t>Thursday</a:t>
            </a:r>
            <a:r>
              <a:rPr lang="it-IT" altLang="en-US" sz="1400" dirty="0">
                <a:solidFill>
                  <a:schemeClr val="tx1"/>
                </a:solidFill>
              </a:rPr>
              <a:t> </a:t>
            </a:r>
            <a:r>
              <a:rPr lang="it-IT" altLang="en-US" sz="1400" dirty="0" err="1">
                <a:solidFill>
                  <a:schemeClr val="tx1"/>
                </a:solidFill>
              </a:rPr>
              <a:t>November</a:t>
            </a:r>
            <a:r>
              <a:rPr lang="it-IT" altLang="en-US" sz="1400" dirty="0">
                <a:solidFill>
                  <a:schemeClr val="tx1"/>
                </a:solidFill>
              </a:rPr>
              <a:t> 9th 2021</a:t>
            </a:r>
            <a:r>
              <a:rPr lang="en-GB" altLang="en-US" sz="1400" dirty="0">
                <a:solidFill>
                  <a:schemeClr val="tx1"/>
                </a:solidFill>
              </a:rPr>
              <a:t/>
            </a:r>
            <a:br>
              <a:rPr lang="en-GB" altLang="en-US" sz="1400" dirty="0">
                <a:solidFill>
                  <a:schemeClr val="tx1"/>
                </a:solidFill>
              </a:rPr>
            </a:br>
            <a:r>
              <a:rPr lang="en-GB" altLang="en-US" sz="1400" i="1" dirty="0">
                <a:solidFill>
                  <a:schemeClr val="tx1"/>
                </a:solidFill>
              </a:rPr>
              <a:t/>
            </a:r>
            <a:br>
              <a:rPr lang="en-GB" altLang="en-US" sz="1400" i="1" dirty="0">
                <a:solidFill>
                  <a:schemeClr val="tx1"/>
                </a:solidFill>
              </a:rPr>
            </a:br>
            <a:endParaRPr lang="en-GB" altLang="en-US" sz="1400" i="1" dirty="0">
              <a:solidFill>
                <a:schemeClr val="tx1"/>
              </a:solidFill>
            </a:endParaRPr>
          </a:p>
          <a:p>
            <a:pPr algn="ctr"/>
            <a:r>
              <a:rPr lang="en-GB" altLang="en-US" sz="2000" dirty="0">
                <a:solidFill>
                  <a:schemeClr val="tx1"/>
                </a:solidFill>
              </a:rPr>
              <a:t/>
            </a:r>
            <a:br>
              <a:rPr lang="en-GB" altLang="en-US" sz="2000" dirty="0">
                <a:solidFill>
                  <a:schemeClr val="tx1"/>
                </a:solidFill>
              </a:rPr>
            </a:br>
            <a:r>
              <a:rPr lang="en-US" altLang="en-US" sz="2000" dirty="0">
                <a:solidFill>
                  <a:schemeClr val="tx1"/>
                </a:solidFill>
              </a:rPr>
              <a:t>Wine Market Evolution</a:t>
            </a:r>
          </a:p>
          <a:p>
            <a:pPr algn="ctr"/>
            <a:r>
              <a:rPr lang="en-US" sz="1800" i="1" dirty="0">
                <a:solidFill>
                  <a:schemeClr val="tx1"/>
                </a:solidFill>
              </a:rPr>
              <a:t>the Italian point of view</a:t>
            </a:r>
            <a:endParaRPr lang="fr-BE" sz="1800" i="1" dirty="0">
              <a:solidFill>
                <a:srgbClr val="0000FF"/>
              </a:solidFill>
            </a:endParaRPr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FEF2EDF1-C3A6-B142-A6B4-BEC620F0720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2269" y="5445224"/>
            <a:ext cx="1617446" cy="293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0712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41C85A3-9D8A-4E21-8045-3461BE2BA125}" type="slidenum">
              <a:rPr kumimoji="0" lang="en-GB" sz="13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GB" sz="13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pic>
        <p:nvPicPr>
          <p:cNvPr id="27" name="Immagine 26">
            <a:extLst>
              <a:ext uri="{FF2B5EF4-FFF2-40B4-BE49-F238E27FC236}">
                <a16:creationId xmlns:a16="http://schemas.microsoft.com/office/drawing/2014/main" id="{F43E9EA5-76C9-4A48-BE46-0096652661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68986" y="2780183"/>
            <a:ext cx="1584176" cy="2238408"/>
          </a:xfrm>
          <a:prstGeom prst="rect">
            <a:avLst/>
          </a:prstGeom>
        </p:spPr>
      </p:pic>
      <p:sp>
        <p:nvSpPr>
          <p:cNvPr id="28" name="Rettangolo 27">
            <a:extLst>
              <a:ext uri="{FF2B5EF4-FFF2-40B4-BE49-F238E27FC236}">
                <a16:creationId xmlns:a16="http://schemas.microsoft.com/office/drawing/2014/main" id="{FE1DFE54-0F95-D840-AC11-675CC50D5FCC}"/>
              </a:ext>
            </a:extLst>
          </p:cNvPr>
          <p:cNvSpPr/>
          <p:nvPr/>
        </p:nvSpPr>
        <p:spPr>
          <a:xfrm rot="16200000">
            <a:off x="3218215" y="3876233"/>
            <a:ext cx="1726454" cy="276999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it-IT" sz="1200" dirty="0">
                <a:solidFill>
                  <a:srgbClr val="C00000"/>
                </a:solidFill>
              </a:rPr>
              <a:t>ADVANCEMENT</a:t>
            </a:r>
            <a:endParaRPr lang="it-IT" sz="1200" dirty="0"/>
          </a:p>
        </p:txBody>
      </p:sp>
      <p:sp>
        <p:nvSpPr>
          <p:cNvPr id="29" name="Rettangolo 28">
            <a:extLst>
              <a:ext uri="{FF2B5EF4-FFF2-40B4-BE49-F238E27FC236}">
                <a16:creationId xmlns:a16="http://schemas.microsoft.com/office/drawing/2014/main" id="{E1DB3D99-78C8-FF40-90AE-0ACC9A60629E}"/>
              </a:ext>
            </a:extLst>
          </p:cNvPr>
          <p:cNvSpPr/>
          <p:nvPr/>
        </p:nvSpPr>
        <p:spPr>
          <a:xfrm>
            <a:off x="5715937" y="4600961"/>
            <a:ext cx="1366414" cy="276999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it-IT" sz="1200" dirty="0">
                <a:solidFill>
                  <a:schemeClr val="accent6">
                    <a:lumMod val="75000"/>
                  </a:schemeClr>
                </a:solidFill>
              </a:rPr>
              <a:t>LEEWAY</a:t>
            </a:r>
          </a:p>
        </p:txBody>
      </p:sp>
      <p:sp>
        <p:nvSpPr>
          <p:cNvPr id="24" name="CasellaDiTesto 23">
            <a:extLst>
              <a:ext uri="{FF2B5EF4-FFF2-40B4-BE49-F238E27FC236}">
                <a16:creationId xmlns:a16="http://schemas.microsoft.com/office/drawing/2014/main" id="{F2B1FC64-A75F-4C4A-A504-5C9A54B1B34A}"/>
              </a:ext>
            </a:extLst>
          </p:cNvPr>
          <p:cNvSpPr txBox="1"/>
          <p:nvPr/>
        </p:nvSpPr>
        <p:spPr>
          <a:xfrm>
            <a:off x="1640632" y="4014733"/>
            <a:ext cx="9941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/>
              <a:t>THRUST</a:t>
            </a:r>
          </a:p>
        </p:txBody>
      </p:sp>
      <p:sp>
        <p:nvSpPr>
          <p:cNvPr id="25" name="Freccia destra 24">
            <a:extLst>
              <a:ext uri="{FF2B5EF4-FFF2-40B4-BE49-F238E27FC236}">
                <a16:creationId xmlns:a16="http://schemas.microsoft.com/office/drawing/2014/main" id="{69889179-1BE7-8E4E-8A0E-475B284AF160}"/>
              </a:ext>
            </a:extLst>
          </p:cNvPr>
          <p:cNvSpPr/>
          <p:nvPr/>
        </p:nvSpPr>
        <p:spPr>
          <a:xfrm>
            <a:off x="2874748" y="3972140"/>
            <a:ext cx="844096" cy="392964"/>
          </a:xfrm>
          <a:prstGeom prst="rightArrow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it-IT" sz="1800" b="0"/>
          </a:p>
        </p:txBody>
      </p:sp>
      <p:sp>
        <p:nvSpPr>
          <p:cNvPr id="30" name="Rettangolo 29">
            <a:extLst>
              <a:ext uri="{FF2B5EF4-FFF2-40B4-BE49-F238E27FC236}">
                <a16:creationId xmlns:a16="http://schemas.microsoft.com/office/drawing/2014/main" id="{3F73B1EC-E6FA-AA44-BCC9-DB9125C684FC}"/>
              </a:ext>
            </a:extLst>
          </p:cNvPr>
          <p:cNvSpPr/>
          <p:nvPr/>
        </p:nvSpPr>
        <p:spPr>
          <a:xfrm>
            <a:off x="848544" y="1628800"/>
            <a:ext cx="64379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1800" dirty="0">
                <a:solidFill>
                  <a:srgbClr val="002060"/>
                </a:solidFill>
              </a:rPr>
              <a:t>The </a:t>
            </a:r>
            <a:r>
              <a:rPr lang="it-IT" sz="1800" dirty="0" err="1">
                <a:solidFill>
                  <a:srgbClr val="002060"/>
                </a:solidFill>
              </a:rPr>
              <a:t>Covid</a:t>
            </a:r>
            <a:r>
              <a:rPr lang="it-IT" sz="1800" dirty="0">
                <a:solidFill>
                  <a:srgbClr val="002060"/>
                </a:solidFill>
              </a:rPr>
              <a:t> </a:t>
            </a:r>
            <a:r>
              <a:rPr lang="it-IT" sz="1800" dirty="0" err="1">
                <a:solidFill>
                  <a:srgbClr val="002060"/>
                </a:solidFill>
              </a:rPr>
              <a:t>effect</a:t>
            </a:r>
            <a:r>
              <a:rPr lang="it-IT" sz="1800" dirty="0">
                <a:solidFill>
                  <a:srgbClr val="002060"/>
                </a:solidFill>
              </a:rPr>
              <a:t>: </a:t>
            </a:r>
            <a:r>
              <a:rPr lang="it-IT" sz="1800" i="1" dirty="0" err="1">
                <a:solidFill>
                  <a:srgbClr val="002060"/>
                </a:solidFill>
              </a:rPr>
              <a:t>has</a:t>
            </a:r>
            <a:r>
              <a:rPr lang="it-IT" sz="1800" i="1" dirty="0">
                <a:solidFill>
                  <a:srgbClr val="002060"/>
                </a:solidFill>
              </a:rPr>
              <a:t> the </a:t>
            </a:r>
            <a:r>
              <a:rPr lang="it-IT" sz="1800" i="1" dirty="0" err="1">
                <a:solidFill>
                  <a:srgbClr val="002060"/>
                </a:solidFill>
              </a:rPr>
              <a:t>wine</a:t>
            </a:r>
            <a:r>
              <a:rPr lang="it-IT" sz="1800" i="1" dirty="0">
                <a:solidFill>
                  <a:srgbClr val="002060"/>
                </a:solidFill>
              </a:rPr>
              <a:t> market </a:t>
            </a:r>
            <a:r>
              <a:rPr lang="it-IT" sz="1800" i="1" dirty="0" err="1">
                <a:solidFill>
                  <a:srgbClr val="002060"/>
                </a:solidFill>
              </a:rPr>
              <a:t>changed</a:t>
            </a:r>
            <a:r>
              <a:rPr lang="it-IT" sz="1800" i="1" dirty="0">
                <a:solidFill>
                  <a:srgbClr val="002060"/>
                </a:solidFill>
              </a:rPr>
              <a:t>?</a:t>
            </a:r>
          </a:p>
        </p:txBody>
      </p:sp>
      <p:sp>
        <p:nvSpPr>
          <p:cNvPr id="33" name="Rettangolo 32">
            <a:extLst>
              <a:ext uri="{FF2B5EF4-FFF2-40B4-BE49-F238E27FC236}">
                <a16:creationId xmlns:a16="http://schemas.microsoft.com/office/drawing/2014/main" id="{AF02887F-18B1-E44A-A7B7-37EBE8FBAE4F}"/>
              </a:ext>
            </a:extLst>
          </p:cNvPr>
          <p:cNvSpPr/>
          <p:nvPr/>
        </p:nvSpPr>
        <p:spPr>
          <a:xfrm>
            <a:off x="5715937" y="3622388"/>
            <a:ext cx="1726454" cy="276999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it-IT" sz="1200" dirty="0">
                <a:solidFill>
                  <a:srgbClr val="42A62A"/>
                </a:solidFill>
              </a:rPr>
              <a:t>ACCELERATION</a:t>
            </a:r>
          </a:p>
        </p:txBody>
      </p:sp>
      <p:sp>
        <p:nvSpPr>
          <p:cNvPr id="2" name="Anello 1">
            <a:extLst>
              <a:ext uri="{FF2B5EF4-FFF2-40B4-BE49-F238E27FC236}">
                <a16:creationId xmlns:a16="http://schemas.microsoft.com/office/drawing/2014/main" id="{A48F63D1-E4EA-A440-9040-15F723B48EA9}"/>
              </a:ext>
            </a:extLst>
          </p:cNvPr>
          <p:cNvSpPr/>
          <p:nvPr/>
        </p:nvSpPr>
        <p:spPr>
          <a:xfrm>
            <a:off x="3397366" y="3093769"/>
            <a:ext cx="1368152" cy="2149703"/>
          </a:xfrm>
          <a:prstGeom prst="donut">
            <a:avLst>
              <a:gd name="adj" fmla="val 6700"/>
            </a:avLst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it-IT" sz="1800" b="0">
              <a:solidFill>
                <a:schemeClr val="tx1"/>
              </a:solidFill>
            </a:endParaRPr>
          </a:p>
        </p:txBody>
      </p:sp>
      <p:pic>
        <p:nvPicPr>
          <p:cNvPr id="11" name="Immagine 10">
            <a:extLst>
              <a:ext uri="{FF2B5EF4-FFF2-40B4-BE49-F238E27FC236}">
                <a16:creationId xmlns:a16="http://schemas.microsoft.com/office/drawing/2014/main" id="{4FBA050D-A70A-F44F-AF7F-852EEF414EA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488" y="6357719"/>
            <a:ext cx="1617446" cy="293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8884751"/>
      </p:ext>
    </p:extLst>
  </p:cSld>
  <p:clrMapOvr>
    <a:masterClrMapping/>
  </p:clrMapOvr>
  <p:transition spd="slow">
    <p:wip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41C85A3-9D8A-4E21-8045-3461BE2BA125}" type="slidenum">
              <a:rPr kumimoji="0" lang="en-GB" sz="13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GB" sz="13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30" name="Rettangolo 29">
            <a:extLst>
              <a:ext uri="{FF2B5EF4-FFF2-40B4-BE49-F238E27FC236}">
                <a16:creationId xmlns:a16="http://schemas.microsoft.com/office/drawing/2014/main" id="{3F73B1EC-E6FA-AA44-BCC9-DB9125C684FC}"/>
              </a:ext>
            </a:extLst>
          </p:cNvPr>
          <p:cNvSpPr/>
          <p:nvPr/>
        </p:nvSpPr>
        <p:spPr>
          <a:xfrm>
            <a:off x="848544" y="1628800"/>
            <a:ext cx="79848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1800" dirty="0">
                <a:solidFill>
                  <a:srgbClr val="002060"/>
                </a:solidFill>
              </a:rPr>
              <a:t>The </a:t>
            </a:r>
            <a:r>
              <a:rPr lang="it-IT" sz="1800" dirty="0" err="1">
                <a:solidFill>
                  <a:srgbClr val="002060"/>
                </a:solidFill>
              </a:rPr>
              <a:t>Covid</a:t>
            </a:r>
            <a:r>
              <a:rPr lang="it-IT" sz="1800" dirty="0">
                <a:solidFill>
                  <a:srgbClr val="002060"/>
                </a:solidFill>
              </a:rPr>
              <a:t> </a:t>
            </a:r>
            <a:r>
              <a:rPr lang="it-IT" sz="1800" dirty="0" err="1">
                <a:solidFill>
                  <a:srgbClr val="002060"/>
                </a:solidFill>
              </a:rPr>
              <a:t>effect</a:t>
            </a:r>
            <a:r>
              <a:rPr lang="it-IT" sz="1800" dirty="0">
                <a:solidFill>
                  <a:srgbClr val="002060"/>
                </a:solidFill>
              </a:rPr>
              <a:t>: </a:t>
            </a:r>
            <a:r>
              <a:rPr lang="it-IT" sz="1800" i="1" dirty="0" err="1">
                <a:solidFill>
                  <a:srgbClr val="002060"/>
                </a:solidFill>
              </a:rPr>
              <a:t>has</a:t>
            </a:r>
            <a:r>
              <a:rPr lang="it-IT" sz="1800" i="1" dirty="0">
                <a:solidFill>
                  <a:srgbClr val="002060"/>
                </a:solidFill>
              </a:rPr>
              <a:t> the </a:t>
            </a:r>
            <a:r>
              <a:rPr lang="it-IT" sz="1800" i="1" dirty="0" err="1">
                <a:solidFill>
                  <a:srgbClr val="002060"/>
                </a:solidFill>
              </a:rPr>
              <a:t>wine</a:t>
            </a:r>
            <a:r>
              <a:rPr lang="it-IT" sz="1800" i="1" dirty="0">
                <a:solidFill>
                  <a:srgbClr val="002060"/>
                </a:solidFill>
              </a:rPr>
              <a:t> market </a:t>
            </a:r>
            <a:r>
              <a:rPr lang="it-IT" sz="1800" i="1" dirty="0" err="1">
                <a:solidFill>
                  <a:srgbClr val="002060"/>
                </a:solidFill>
              </a:rPr>
              <a:t>changed</a:t>
            </a:r>
            <a:r>
              <a:rPr lang="it-IT" sz="1800" i="1" dirty="0">
                <a:solidFill>
                  <a:srgbClr val="002060"/>
                </a:solidFill>
              </a:rPr>
              <a:t>? YES IT HAS</a:t>
            </a:r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2E1014E1-B4E7-EB47-BBA8-AC7B711938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8544" y="3356992"/>
            <a:ext cx="3418706" cy="1310876"/>
          </a:xfrm>
          <a:prstGeom prst="rect">
            <a:avLst/>
          </a:prstGeom>
        </p:spPr>
      </p:pic>
      <p:sp>
        <p:nvSpPr>
          <p:cNvPr id="4" name="CasellaDiTesto 3">
            <a:extLst>
              <a:ext uri="{FF2B5EF4-FFF2-40B4-BE49-F238E27FC236}">
                <a16:creationId xmlns:a16="http://schemas.microsoft.com/office/drawing/2014/main" id="{E659701C-01E6-2A4C-BA1B-E39D52CDE18D}"/>
              </a:ext>
            </a:extLst>
          </p:cNvPr>
          <p:cNvSpPr txBox="1"/>
          <p:nvPr/>
        </p:nvSpPr>
        <p:spPr>
          <a:xfrm>
            <a:off x="4271172" y="2614320"/>
            <a:ext cx="4816526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b="0" dirty="0">
                <a:solidFill>
                  <a:srgbClr val="42A62A"/>
                </a:solidFill>
              </a:rPr>
              <a:t>E-COMMERCE ADOPTION</a:t>
            </a:r>
          </a:p>
          <a:p>
            <a:endParaRPr lang="it-IT" sz="1400" b="0" dirty="0">
              <a:solidFill>
                <a:srgbClr val="42A62A"/>
              </a:solidFill>
            </a:endParaRPr>
          </a:p>
          <a:p>
            <a:r>
              <a:rPr lang="it-IT" sz="1400" b="0" dirty="0">
                <a:solidFill>
                  <a:srgbClr val="42A62A"/>
                </a:solidFill>
              </a:rPr>
              <a:t>CHANNELS REBALANCE</a:t>
            </a:r>
          </a:p>
          <a:p>
            <a:endParaRPr lang="it-IT" sz="1400" b="0" dirty="0">
              <a:solidFill>
                <a:srgbClr val="42A62A"/>
              </a:solidFill>
            </a:endParaRPr>
          </a:p>
          <a:p>
            <a:r>
              <a:rPr lang="it-IT" sz="1400" b="0" dirty="0">
                <a:solidFill>
                  <a:srgbClr val="42A62A"/>
                </a:solidFill>
              </a:rPr>
              <a:t>CONSUMERS’ EMOTIONAL SENSITIVITY (</a:t>
            </a:r>
            <a:r>
              <a:rPr lang="it-IT" sz="1400" b="0" dirty="0" err="1">
                <a:solidFill>
                  <a:srgbClr val="42A62A"/>
                </a:solidFill>
              </a:rPr>
              <a:t>biologic</a:t>
            </a:r>
            <a:r>
              <a:rPr lang="it-IT" sz="1400" b="0" dirty="0">
                <a:solidFill>
                  <a:srgbClr val="42A62A"/>
                </a:solidFill>
              </a:rPr>
              <a:t>. </a:t>
            </a:r>
            <a:r>
              <a:rPr lang="it-IT" sz="1400" b="0" dirty="0" err="1">
                <a:solidFill>
                  <a:srgbClr val="42A62A"/>
                </a:solidFill>
              </a:rPr>
              <a:t>low</a:t>
            </a:r>
            <a:r>
              <a:rPr lang="it-IT" sz="1400" b="0" dirty="0">
                <a:solidFill>
                  <a:srgbClr val="42A62A"/>
                </a:solidFill>
              </a:rPr>
              <a:t>-impact production,…)</a:t>
            </a:r>
          </a:p>
          <a:p>
            <a:endParaRPr lang="it-IT" sz="1400" b="0" dirty="0">
              <a:solidFill>
                <a:srgbClr val="42A62A"/>
              </a:solidFill>
            </a:endParaRPr>
          </a:p>
        </p:txBody>
      </p:sp>
      <p:pic>
        <p:nvPicPr>
          <p:cNvPr id="31" name="Immagine 30">
            <a:extLst>
              <a:ext uri="{FF2B5EF4-FFF2-40B4-BE49-F238E27FC236}">
                <a16:creationId xmlns:a16="http://schemas.microsoft.com/office/drawing/2014/main" id="{C136C016-CE02-1C42-B648-03D22FA04A2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488" y="6357719"/>
            <a:ext cx="1617446" cy="293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6507267"/>
      </p:ext>
    </p:extLst>
  </p:cSld>
  <p:clrMapOvr>
    <a:masterClrMapping/>
  </p:clrMapOvr>
  <p:transition spd="slow">
    <p:wip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41C85A3-9D8A-4E21-8045-3461BE2BA125}" type="slidenum">
              <a:rPr kumimoji="0" lang="en-GB" sz="13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GB" sz="13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30" name="Rettangolo 29">
            <a:extLst>
              <a:ext uri="{FF2B5EF4-FFF2-40B4-BE49-F238E27FC236}">
                <a16:creationId xmlns:a16="http://schemas.microsoft.com/office/drawing/2014/main" id="{3F73B1EC-E6FA-AA44-BCC9-DB9125C684FC}"/>
              </a:ext>
            </a:extLst>
          </p:cNvPr>
          <p:cNvSpPr/>
          <p:nvPr/>
        </p:nvSpPr>
        <p:spPr>
          <a:xfrm>
            <a:off x="848544" y="1628800"/>
            <a:ext cx="79848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1800" dirty="0">
                <a:solidFill>
                  <a:srgbClr val="002060"/>
                </a:solidFill>
              </a:rPr>
              <a:t>The </a:t>
            </a:r>
            <a:r>
              <a:rPr lang="it-IT" sz="1800" dirty="0" err="1">
                <a:solidFill>
                  <a:srgbClr val="002060"/>
                </a:solidFill>
              </a:rPr>
              <a:t>Covid</a:t>
            </a:r>
            <a:r>
              <a:rPr lang="it-IT" sz="1800" dirty="0">
                <a:solidFill>
                  <a:srgbClr val="002060"/>
                </a:solidFill>
              </a:rPr>
              <a:t> </a:t>
            </a:r>
            <a:r>
              <a:rPr lang="it-IT" sz="1800" dirty="0" err="1">
                <a:solidFill>
                  <a:srgbClr val="002060"/>
                </a:solidFill>
              </a:rPr>
              <a:t>effect</a:t>
            </a:r>
            <a:r>
              <a:rPr lang="it-IT" sz="1800" dirty="0">
                <a:solidFill>
                  <a:srgbClr val="002060"/>
                </a:solidFill>
              </a:rPr>
              <a:t>: </a:t>
            </a:r>
            <a:r>
              <a:rPr lang="it-IT" sz="1800" i="1" dirty="0" err="1">
                <a:solidFill>
                  <a:srgbClr val="002060"/>
                </a:solidFill>
              </a:rPr>
              <a:t>has</a:t>
            </a:r>
            <a:r>
              <a:rPr lang="it-IT" sz="1800" i="1" dirty="0">
                <a:solidFill>
                  <a:srgbClr val="002060"/>
                </a:solidFill>
              </a:rPr>
              <a:t> the </a:t>
            </a:r>
            <a:r>
              <a:rPr lang="it-IT" sz="1800" i="1" dirty="0" err="1">
                <a:solidFill>
                  <a:srgbClr val="002060"/>
                </a:solidFill>
              </a:rPr>
              <a:t>wine</a:t>
            </a:r>
            <a:r>
              <a:rPr lang="it-IT" sz="1800" i="1" dirty="0">
                <a:solidFill>
                  <a:srgbClr val="002060"/>
                </a:solidFill>
              </a:rPr>
              <a:t> market </a:t>
            </a:r>
            <a:r>
              <a:rPr lang="it-IT" sz="1800" i="1" dirty="0" err="1">
                <a:solidFill>
                  <a:srgbClr val="002060"/>
                </a:solidFill>
              </a:rPr>
              <a:t>changed</a:t>
            </a:r>
            <a:r>
              <a:rPr lang="it-IT" sz="1800" i="1" dirty="0">
                <a:solidFill>
                  <a:srgbClr val="002060"/>
                </a:solidFill>
              </a:rPr>
              <a:t>? YES IT HAS</a:t>
            </a:r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2E1014E1-B4E7-EB47-BBA8-AC7B711938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8544" y="3356992"/>
            <a:ext cx="3418706" cy="1310876"/>
          </a:xfrm>
          <a:prstGeom prst="rect">
            <a:avLst/>
          </a:prstGeom>
        </p:spPr>
      </p:pic>
      <p:sp>
        <p:nvSpPr>
          <p:cNvPr id="4" name="CasellaDiTesto 3">
            <a:extLst>
              <a:ext uri="{FF2B5EF4-FFF2-40B4-BE49-F238E27FC236}">
                <a16:creationId xmlns:a16="http://schemas.microsoft.com/office/drawing/2014/main" id="{E659701C-01E6-2A4C-BA1B-E39D52CDE18D}"/>
              </a:ext>
            </a:extLst>
          </p:cNvPr>
          <p:cNvSpPr txBox="1"/>
          <p:nvPr/>
        </p:nvSpPr>
        <p:spPr>
          <a:xfrm>
            <a:off x="4271172" y="2614320"/>
            <a:ext cx="4816526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b="0" dirty="0">
                <a:solidFill>
                  <a:srgbClr val="42A62A"/>
                </a:solidFill>
              </a:rPr>
              <a:t>E-COMMERCE ADOPTION</a:t>
            </a:r>
          </a:p>
          <a:p>
            <a:endParaRPr lang="it-IT" sz="1400" b="0" dirty="0">
              <a:solidFill>
                <a:srgbClr val="42A62A"/>
              </a:solidFill>
            </a:endParaRPr>
          </a:p>
          <a:p>
            <a:r>
              <a:rPr lang="it-IT" sz="1400" b="0" dirty="0">
                <a:solidFill>
                  <a:srgbClr val="42A62A"/>
                </a:solidFill>
              </a:rPr>
              <a:t>CHANNELS REBALANCE</a:t>
            </a:r>
          </a:p>
          <a:p>
            <a:endParaRPr lang="it-IT" sz="1400" b="0" dirty="0">
              <a:solidFill>
                <a:srgbClr val="42A62A"/>
              </a:solidFill>
            </a:endParaRPr>
          </a:p>
          <a:p>
            <a:r>
              <a:rPr lang="it-IT" sz="1400" b="0" dirty="0">
                <a:solidFill>
                  <a:srgbClr val="42A62A"/>
                </a:solidFill>
              </a:rPr>
              <a:t>CONSUMERS’ EMOTIONAL SENSITIVITY (</a:t>
            </a:r>
            <a:r>
              <a:rPr lang="it-IT" sz="1400" b="0" dirty="0" err="1">
                <a:solidFill>
                  <a:srgbClr val="42A62A"/>
                </a:solidFill>
              </a:rPr>
              <a:t>biologic</a:t>
            </a:r>
            <a:r>
              <a:rPr lang="it-IT" sz="1400" b="0" dirty="0">
                <a:solidFill>
                  <a:srgbClr val="42A62A"/>
                </a:solidFill>
              </a:rPr>
              <a:t>. </a:t>
            </a:r>
            <a:r>
              <a:rPr lang="it-IT" sz="1400" b="0" dirty="0" err="1">
                <a:solidFill>
                  <a:srgbClr val="42A62A"/>
                </a:solidFill>
              </a:rPr>
              <a:t>low</a:t>
            </a:r>
            <a:r>
              <a:rPr lang="it-IT" sz="1400" b="0" dirty="0">
                <a:solidFill>
                  <a:srgbClr val="42A62A"/>
                </a:solidFill>
              </a:rPr>
              <a:t>-impact production,…)</a:t>
            </a:r>
          </a:p>
          <a:p>
            <a:endParaRPr lang="it-IT" sz="1400" b="0" dirty="0">
              <a:solidFill>
                <a:srgbClr val="42A62A"/>
              </a:solidFill>
            </a:endParaRPr>
          </a:p>
        </p:txBody>
      </p:sp>
      <p:sp>
        <p:nvSpPr>
          <p:cNvPr id="26" name="CasellaDiTesto 25">
            <a:extLst>
              <a:ext uri="{FF2B5EF4-FFF2-40B4-BE49-F238E27FC236}">
                <a16:creationId xmlns:a16="http://schemas.microsoft.com/office/drawing/2014/main" id="{7E035D79-1E76-C94D-8BE9-A8E7866FEFAE}"/>
              </a:ext>
            </a:extLst>
          </p:cNvPr>
          <p:cNvSpPr txBox="1"/>
          <p:nvPr/>
        </p:nvSpPr>
        <p:spPr>
          <a:xfrm>
            <a:off x="4296189" y="4536702"/>
            <a:ext cx="481652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b="0" dirty="0">
                <a:solidFill>
                  <a:srgbClr val="002060"/>
                </a:solidFill>
              </a:rPr>
              <a:t>HOME CONSUMPTION HABITS (</a:t>
            </a:r>
            <a:r>
              <a:rPr lang="it-IT" sz="1400" b="0" dirty="0" err="1">
                <a:solidFill>
                  <a:srgbClr val="002060"/>
                </a:solidFill>
              </a:rPr>
              <a:t>exploration</a:t>
            </a:r>
            <a:r>
              <a:rPr lang="it-IT" sz="1400" b="0" dirty="0">
                <a:solidFill>
                  <a:srgbClr val="002060"/>
                </a:solidFill>
              </a:rPr>
              <a:t>, </a:t>
            </a:r>
            <a:r>
              <a:rPr lang="it-IT" sz="1400" b="0" dirty="0" err="1">
                <a:solidFill>
                  <a:srgbClr val="002060"/>
                </a:solidFill>
              </a:rPr>
              <a:t>consciousness</a:t>
            </a:r>
            <a:r>
              <a:rPr lang="it-IT" sz="1400" b="0" dirty="0">
                <a:solidFill>
                  <a:srgbClr val="002060"/>
                </a:solidFill>
              </a:rPr>
              <a:t>, …)</a:t>
            </a:r>
          </a:p>
          <a:p>
            <a:endParaRPr lang="it-IT" sz="1400" b="0" dirty="0">
              <a:solidFill>
                <a:srgbClr val="002060"/>
              </a:solidFill>
            </a:endParaRPr>
          </a:p>
          <a:p>
            <a:r>
              <a:rPr lang="it-IT" sz="1400" b="0" dirty="0">
                <a:solidFill>
                  <a:srgbClr val="002060"/>
                </a:solidFill>
              </a:rPr>
              <a:t>B2B PURCHASING PATTERNS DIFFERENTIATION</a:t>
            </a:r>
          </a:p>
        </p:txBody>
      </p:sp>
      <p:pic>
        <p:nvPicPr>
          <p:cNvPr id="31" name="Immagine 30">
            <a:extLst>
              <a:ext uri="{FF2B5EF4-FFF2-40B4-BE49-F238E27FC236}">
                <a16:creationId xmlns:a16="http://schemas.microsoft.com/office/drawing/2014/main" id="{C136C016-CE02-1C42-B648-03D22FA04A2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488" y="6357719"/>
            <a:ext cx="1617446" cy="293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0487693"/>
      </p:ext>
    </p:extLst>
  </p:cSld>
  <p:clrMapOvr>
    <a:masterClrMapping/>
  </p:clrMapOvr>
  <p:transition spd="slow">
    <p:wip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41C85A3-9D8A-4E21-8045-3461BE2BA125}" type="slidenum">
              <a:rPr kumimoji="0" lang="en-GB" sz="13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GB" sz="13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BCF49334-6231-5341-B180-5B3E8C4167A8}"/>
              </a:ext>
            </a:extLst>
          </p:cNvPr>
          <p:cNvSpPr txBox="1"/>
          <p:nvPr/>
        </p:nvSpPr>
        <p:spPr>
          <a:xfrm>
            <a:off x="2720752" y="1700808"/>
            <a:ext cx="4464496" cy="369332"/>
          </a:xfrm>
          <a:prstGeom prst="rect">
            <a:avLst/>
          </a:prstGeom>
          <a:noFill/>
          <a:ln>
            <a:solidFill>
              <a:srgbClr val="42A62A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800" b="0" dirty="0">
                <a:solidFill>
                  <a:srgbClr val="002060"/>
                </a:solidFill>
              </a:rPr>
              <a:t>PRODUCER</a:t>
            </a: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9D2298AE-FB9F-E745-9EBC-64154F65E71D}"/>
              </a:ext>
            </a:extLst>
          </p:cNvPr>
          <p:cNvSpPr txBox="1"/>
          <p:nvPr/>
        </p:nvSpPr>
        <p:spPr>
          <a:xfrm>
            <a:off x="4068117" y="2849629"/>
            <a:ext cx="2196345" cy="369332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800" b="0" dirty="0">
                <a:solidFill>
                  <a:srgbClr val="7030A0"/>
                </a:solidFill>
              </a:rPr>
              <a:t>IMPORTER</a:t>
            </a: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1EF91732-49E4-B743-9CAE-7018F32EE9A9}"/>
              </a:ext>
            </a:extLst>
          </p:cNvPr>
          <p:cNvSpPr txBox="1"/>
          <p:nvPr/>
        </p:nvSpPr>
        <p:spPr>
          <a:xfrm>
            <a:off x="1459260" y="4327917"/>
            <a:ext cx="2162943" cy="369332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800" b="0" dirty="0">
                <a:solidFill>
                  <a:srgbClr val="002060"/>
                </a:solidFill>
              </a:rPr>
              <a:t>ON TRADE</a:t>
            </a: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09BFC50D-91A9-8149-903C-BE3C42DCE4E4}"/>
              </a:ext>
            </a:extLst>
          </p:cNvPr>
          <p:cNvSpPr txBox="1"/>
          <p:nvPr/>
        </p:nvSpPr>
        <p:spPr>
          <a:xfrm>
            <a:off x="4101519" y="4327917"/>
            <a:ext cx="2162943" cy="369332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800" b="0" dirty="0">
                <a:solidFill>
                  <a:srgbClr val="002060"/>
                </a:solidFill>
              </a:rPr>
              <a:t>E-COM</a:t>
            </a: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093C3B9D-121C-F34D-93BB-D5F0F25EBFB5}"/>
              </a:ext>
            </a:extLst>
          </p:cNvPr>
          <p:cNvSpPr txBox="1"/>
          <p:nvPr/>
        </p:nvSpPr>
        <p:spPr>
          <a:xfrm>
            <a:off x="6743778" y="4327917"/>
            <a:ext cx="2162943" cy="369332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800" b="0" dirty="0">
                <a:solidFill>
                  <a:srgbClr val="002060"/>
                </a:solidFill>
              </a:rPr>
              <a:t>OFF TRADE</a:t>
            </a: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B397718E-ECFF-AE46-8D71-BD0CEAC68556}"/>
              </a:ext>
            </a:extLst>
          </p:cNvPr>
          <p:cNvSpPr txBox="1"/>
          <p:nvPr/>
        </p:nvSpPr>
        <p:spPr>
          <a:xfrm>
            <a:off x="3622203" y="5513790"/>
            <a:ext cx="3121575" cy="369332"/>
          </a:xfrm>
          <a:prstGeom prst="rect">
            <a:avLst/>
          </a:prstGeom>
          <a:noFill/>
          <a:ln>
            <a:solidFill>
              <a:srgbClr val="42A62A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800" b="0" dirty="0">
                <a:solidFill>
                  <a:srgbClr val="002060"/>
                </a:solidFill>
              </a:rPr>
              <a:t>SHOPPER</a:t>
            </a:r>
          </a:p>
        </p:txBody>
      </p:sp>
      <p:cxnSp>
        <p:nvCxnSpPr>
          <p:cNvPr id="15" name="Connettore 1 14">
            <a:extLst>
              <a:ext uri="{FF2B5EF4-FFF2-40B4-BE49-F238E27FC236}">
                <a16:creationId xmlns:a16="http://schemas.microsoft.com/office/drawing/2014/main" id="{A19374CF-7DE7-A947-BF45-4C8D110F0CF6}"/>
              </a:ext>
            </a:extLst>
          </p:cNvPr>
          <p:cNvCxnSpPr>
            <a:cxnSpLocks/>
          </p:cNvCxnSpPr>
          <p:nvPr/>
        </p:nvCxnSpPr>
        <p:spPr bwMode="auto">
          <a:xfrm flipH="1">
            <a:off x="0" y="2420888"/>
            <a:ext cx="9906000" cy="0"/>
          </a:xfrm>
          <a:prstGeom prst="line">
            <a:avLst/>
          </a:prstGeom>
          <a:noFill/>
          <a:ln w="9525" cap="flat" cmpd="sng" algn="ctr">
            <a:solidFill>
              <a:srgbClr val="EE7D3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8" name="Connettore 1 17">
            <a:extLst>
              <a:ext uri="{FF2B5EF4-FFF2-40B4-BE49-F238E27FC236}">
                <a16:creationId xmlns:a16="http://schemas.microsoft.com/office/drawing/2014/main" id="{54AC459A-88E5-9441-A77E-C94AC9419C7C}"/>
              </a:ext>
            </a:extLst>
          </p:cNvPr>
          <p:cNvCxnSpPr>
            <a:cxnSpLocks/>
          </p:cNvCxnSpPr>
          <p:nvPr/>
        </p:nvCxnSpPr>
        <p:spPr bwMode="auto">
          <a:xfrm flipH="1">
            <a:off x="0" y="3645024"/>
            <a:ext cx="9906000" cy="0"/>
          </a:xfrm>
          <a:prstGeom prst="line">
            <a:avLst/>
          </a:prstGeom>
          <a:noFill/>
          <a:ln w="9525" cap="flat" cmpd="sng" algn="ctr">
            <a:solidFill>
              <a:srgbClr val="EE7D3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9" name="Connettore 1 18">
            <a:extLst>
              <a:ext uri="{FF2B5EF4-FFF2-40B4-BE49-F238E27FC236}">
                <a16:creationId xmlns:a16="http://schemas.microsoft.com/office/drawing/2014/main" id="{8A33A827-F5FD-2B49-A091-4B74FAD6F9DE}"/>
              </a:ext>
            </a:extLst>
          </p:cNvPr>
          <p:cNvCxnSpPr>
            <a:cxnSpLocks/>
          </p:cNvCxnSpPr>
          <p:nvPr/>
        </p:nvCxnSpPr>
        <p:spPr bwMode="auto">
          <a:xfrm flipH="1">
            <a:off x="0" y="5229200"/>
            <a:ext cx="9906000" cy="0"/>
          </a:xfrm>
          <a:prstGeom prst="line">
            <a:avLst/>
          </a:prstGeom>
          <a:noFill/>
          <a:ln w="9525" cap="flat" cmpd="sng" algn="ctr">
            <a:solidFill>
              <a:srgbClr val="EE7D3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36" name="Immagine 35">
            <a:extLst>
              <a:ext uri="{FF2B5EF4-FFF2-40B4-BE49-F238E27FC236}">
                <a16:creationId xmlns:a16="http://schemas.microsoft.com/office/drawing/2014/main" id="{E503F060-1DF3-D840-985A-602026EE12F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488" y="6357719"/>
            <a:ext cx="1617446" cy="293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1983084"/>
      </p:ext>
    </p:extLst>
  </p:cSld>
  <p:clrMapOvr>
    <a:masterClrMapping/>
  </p:clrMapOvr>
  <p:transition spd="slow">
    <p:wip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41C85A3-9D8A-4E21-8045-3461BE2BA125}" type="slidenum">
              <a:rPr kumimoji="0" lang="en-GB" sz="13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GB" sz="13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BCF49334-6231-5341-B180-5B3E8C4167A8}"/>
              </a:ext>
            </a:extLst>
          </p:cNvPr>
          <p:cNvSpPr txBox="1"/>
          <p:nvPr/>
        </p:nvSpPr>
        <p:spPr>
          <a:xfrm>
            <a:off x="2720752" y="1700808"/>
            <a:ext cx="4464496" cy="369332"/>
          </a:xfrm>
          <a:prstGeom prst="rect">
            <a:avLst/>
          </a:prstGeom>
          <a:noFill/>
          <a:ln>
            <a:solidFill>
              <a:srgbClr val="42A62A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800" b="0" dirty="0">
                <a:solidFill>
                  <a:srgbClr val="002060"/>
                </a:solidFill>
              </a:rPr>
              <a:t>PRODUCER</a:t>
            </a: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9D2298AE-FB9F-E745-9EBC-64154F65E71D}"/>
              </a:ext>
            </a:extLst>
          </p:cNvPr>
          <p:cNvSpPr txBox="1"/>
          <p:nvPr/>
        </p:nvSpPr>
        <p:spPr>
          <a:xfrm>
            <a:off x="4068117" y="2849629"/>
            <a:ext cx="2196345" cy="369332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800" b="0" dirty="0">
                <a:solidFill>
                  <a:srgbClr val="7030A0"/>
                </a:solidFill>
              </a:rPr>
              <a:t>IMPORTER</a:t>
            </a: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1EF91732-49E4-B743-9CAE-7018F32EE9A9}"/>
              </a:ext>
            </a:extLst>
          </p:cNvPr>
          <p:cNvSpPr txBox="1"/>
          <p:nvPr/>
        </p:nvSpPr>
        <p:spPr>
          <a:xfrm>
            <a:off x="1459260" y="4327917"/>
            <a:ext cx="2162943" cy="369332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800" b="0" dirty="0">
                <a:solidFill>
                  <a:srgbClr val="002060"/>
                </a:solidFill>
              </a:rPr>
              <a:t>ON TRADE</a:t>
            </a: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09BFC50D-91A9-8149-903C-BE3C42DCE4E4}"/>
              </a:ext>
            </a:extLst>
          </p:cNvPr>
          <p:cNvSpPr txBox="1"/>
          <p:nvPr/>
        </p:nvSpPr>
        <p:spPr>
          <a:xfrm>
            <a:off x="4101519" y="4327917"/>
            <a:ext cx="2162943" cy="369332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800" b="0" dirty="0">
                <a:solidFill>
                  <a:srgbClr val="002060"/>
                </a:solidFill>
              </a:rPr>
              <a:t>E-COM</a:t>
            </a: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093C3B9D-121C-F34D-93BB-D5F0F25EBFB5}"/>
              </a:ext>
            </a:extLst>
          </p:cNvPr>
          <p:cNvSpPr txBox="1"/>
          <p:nvPr/>
        </p:nvSpPr>
        <p:spPr>
          <a:xfrm>
            <a:off x="6743778" y="4327917"/>
            <a:ext cx="2162943" cy="369332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800" b="0" dirty="0">
                <a:solidFill>
                  <a:srgbClr val="002060"/>
                </a:solidFill>
              </a:rPr>
              <a:t>OFF TRADE</a:t>
            </a: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B397718E-ECFF-AE46-8D71-BD0CEAC68556}"/>
              </a:ext>
            </a:extLst>
          </p:cNvPr>
          <p:cNvSpPr txBox="1"/>
          <p:nvPr/>
        </p:nvSpPr>
        <p:spPr>
          <a:xfrm>
            <a:off x="3622203" y="5513790"/>
            <a:ext cx="3121575" cy="369332"/>
          </a:xfrm>
          <a:prstGeom prst="rect">
            <a:avLst/>
          </a:prstGeom>
          <a:noFill/>
          <a:ln>
            <a:solidFill>
              <a:srgbClr val="42A62A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800" b="0" dirty="0">
                <a:solidFill>
                  <a:srgbClr val="002060"/>
                </a:solidFill>
              </a:rPr>
              <a:t>SHOPPER</a:t>
            </a:r>
          </a:p>
        </p:txBody>
      </p:sp>
      <p:cxnSp>
        <p:nvCxnSpPr>
          <p:cNvPr id="15" name="Connettore 1 14">
            <a:extLst>
              <a:ext uri="{FF2B5EF4-FFF2-40B4-BE49-F238E27FC236}">
                <a16:creationId xmlns:a16="http://schemas.microsoft.com/office/drawing/2014/main" id="{A19374CF-7DE7-A947-BF45-4C8D110F0CF6}"/>
              </a:ext>
            </a:extLst>
          </p:cNvPr>
          <p:cNvCxnSpPr>
            <a:cxnSpLocks/>
          </p:cNvCxnSpPr>
          <p:nvPr/>
        </p:nvCxnSpPr>
        <p:spPr bwMode="auto">
          <a:xfrm flipH="1">
            <a:off x="0" y="2420888"/>
            <a:ext cx="9906000" cy="0"/>
          </a:xfrm>
          <a:prstGeom prst="line">
            <a:avLst/>
          </a:prstGeom>
          <a:noFill/>
          <a:ln w="9525" cap="flat" cmpd="sng" algn="ctr">
            <a:solidFill>
              <a:srgbClr val="EE7D3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8" name="Connettore 1 17">
            <a:extLst>
              <a:ext uri="{FF2B5EF4-FFF2-40B4-BE49-F238E27FC236}">
                <a16:creationId xmlns:a16="http://schemas.microsoft.com/office/drawing/2014/main" id="{54AC459A-88E5-9441-A77E-C94AC9419C7C}"/>
              </a:ext>
            </a:extLst>
          </p:cNvPr>
          <p:cNvCxnSpPr>
            <a:cxnSpLocks/>
          </p:cNvCxnSpPr>
          <p:nvPr/>
        </p:nvCxnSpPr>
        <p:spPr bwMode="auto">
          <a:xfrm flipH="1">
            <a:off x="0" y="3645024"/>
            <a:ext cx="9906000" cy="0"/>
          </a:xfrm>
          <a:prstGeom prst="line">
            <a:avLst/>
          </a:prstGeom>
          <a:noFill/>
          <a:ln w="9525" cap="flat" cmpd="sng" algn="ctr">
            <a:solidFill>
              <a:srgbClr val="EE7D3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9" name="Connettore 1 18">
            <a:extLst>
              <a:ext uri="{FF2B5EF4-FFF2-40B4-BE49-F238E27FC236}">
                <a16:creationId xmlns:a16="http://schemas.microsoft.com/office/drawing/2014/main" id="{8A33A827-F5FD-2B49-A091-4B74FAD6F9DE}"/>
              </a:ext>
            </a:extLst>
          </p:cNvPr>
          <p:cNvCxnSpPr>
            <a:cxnSpLocks/>
          </p:cNvCxnSpPr>
          <p:nvPr/>
        </p:nvCxnSpPr>
        <p:spPr bwMode="auto">
          <a:xfrm flipH="1">
            <a:off x="0" y="5229200"/>
            <a:ext cx="9906000" cy="0"/>
          </a:xfrm>
          <a:prstGeom prst="line">
            <a:avLst/>
          </a:prstGeom>
          <a:noFill/>
          <a:ln w="9525" cap="flat" cmpd="sng" algn="ctr">
            <a:solidFill>
              <a:srgbClr val="EE7D3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0" name="Stella a 5 punte 19">
            <a:extLst>
              <a:ext uri="{FF2B5EF4-FFF2-40B4-BE49-F238E27FC236}">
                <a16:creationId xmlns:a16="http://schemas.microsoft.com/office/drawing/2014/main" id="{08F81C5D-3741-2043-83EC-B6FA92400A84}"/>
              </a:ext>
            </a:extLst>
          </p:cNvPr>
          <p:cNvSpPr/>
          <p:nvPr/>
        </p:nvSpPr>
        <p:spPr>
          <a:xfrm>
            <a:off x="5843628" y="3845511"/>
            <a:ext cx="648072" cy="692185"/>
          </a:xfrm>
          <a:prstGeom prst="star5">
            <a:avLst/>
          </a:prstGeom>
          <a:solidFill>
            <a:srgbClr val="FFC000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it-IT" sz="1800" b="0"/>
          </a:p>
        </p:txBody>
      </p:sp>
      <p:pic>
        <p:nvPicPr>
          <p:cNvPr id="22" name="Elemento grafico 21" descr="Staafdiagram met dalende lijn contorno">
            <a:extLst>
              <a:ext uri="{FF2B5EF4-FFF2-40B4-BE49-F238E27FC236}">
                <a16:creationId xmlns:a16="http://schemas.microsoft.com/office/drawing/2014/main" id="{0F86ACCF-C391-844F-89C6-BBA3E1BFAFC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811187" y="3744199"/>
            <a:ext cx="648073" cy="648073"/>
          </a:xfrm>
          <a:prstGeom prst="rect">
            <a:avLst/>
          </a:prstGeom>
        </p:spPr>
      </p:pic>
      <p:pic>
        <p:nvPicPr>
          <p:cNvPr id="28" name="Elemento grafico 27" descr="Cancro con riempimento a tinta unita">
            <a:extLst>
              <a:ext uri="{FF2B5EF4-FFF2-40B4-BE49-F238E27FC236}">
                <a16:creationId xmlns:a16="http://schemas.microsoft.com/office/drawing/2014/main" id="{2A8F368C-F594-A646-A535-CED60197247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8762288" y="3711968"/>
            <a:ext cx="720547" cy="720547"/>
          </a:xfrm>
          <a:prstGeom prst="rect">
            <a:avLst/>
          </a:prstGeom>
        </p:spPr>
      </p:pic>
      <p:pic>
        <p:nvPicPr>
          <p:cNvPr id="30" name="Elemento grafico 29" descr="Post-it 3 con riempimento a tinta unita">
            <a:extLst>
              <a:ext uri="{FF2B5EF4-FFF2-40B4-BE49-F238E27FC236}">
                <a16:creationId xmlns:a16="http://schemas.microsoft.com/office/drawing/2014/main" id="{FC7D78C5-3AAA-F742-A529-6F2D43D7402A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tretch>
            <a:fillRect/>
          </a:stretch>
        </p:blipFill>
        <p:spPr>
          <a:xfrm>
            <a:off x="3314255" y="2597105"/>
            <a:ext cx="753862" cy="753862"/>
          </a:xfrm>
          <a:prstGeom prst="rect">
            <a:avLst/>
          </a:prstGeom>
        </p:spPr>
      </p:pic>
      <p:pic>
        <p:nvPicPr>
          <p:cNvPr id="32" name="Elemento grafico 31" descr="Bicchieri di champagne contorno">
            <a:extLst>
              <a:ext uri="{FF2B5EF4-FFF2-40B4-BE49-F238E27FC236}">
                <a16:creationId xmlns:a16="http://schemas.microsoft.com/office/drawing/2014/main" id="{5D9EB869-737E-EF45-80E0-B4C9F83F5D0E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9"/>
              </a:ext>
            </a:extLst>
          </a:blip>
          <a:stretch>
            <a:fillRect/>
          </a:stretch>
        </p:blipFill>
        <p:spPr>
          <a:xfrm>
            <a:off x="6728048" y="5341800"/>
            <a:ext cx="914400" cy="914400"/>
          </a:xfrm>
          <a:prstGeom prst="rect">
            <a:avLst/>
          </a:prstGeom>
        </p:spPr>
      </p:pic>
      <p:sp>
        <p:nvSpPr>
          <p:cNvPr id="33" name="Freccia sinistra 32">
            <a:extLst>
              <a:ext uri="{FF2B5EF4-FFF2-40B4-BE49-F238E27FC236}">
                <a16:creationId xmlns:a16="http://schemas.microsoft.com/office/drawing/2014/main" id="{861302BC-6A09-8944-A50F-44969E451D92}"/>
              </a:ext>
            </a:extLst>
          </p:cNvPr>
          <p:cNvSpPr/>
          <p:nvPr/>
        </p:nvSpPr>
        <p:spPr>
          <a:xfrm>
            <a:off x="6336676" y="4568577"/>
            <a:ext cx="334888" cy="242159"/>
          </a:xfrm>
          <a:prstGeom prst="leftArrow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it-IT" sz="1800" b="0"/>
          </a:p>
        </p:txBody>
      </p:sp>
      <p:sp>
        <p:nvSpPr>
          <p:cNvPr id="34" name="Freccia sinistra 33">
            <a:extLst>
              <a:ext uri="{FF2B5EF4-FFF2-40B4-BE49-F238E27FC236}">
                <a16:creationId xmlns:a16="http://schemas.microsoft.com/office/drawing/2014/main" id="{31B7F89A-50E0-C74D-BEE4-1F1E7B12E2FC}"/>
              </a:ext>
            </a:extLst>
          </p:cNvPr>
          <p:cNvSpPr/>
          <p:nvPr/>
        </p:nvSpPr>
        <p:spPr>
          <a:xfrm rot="10800000">
            <a:off x="3694417" y="4239794"/>
            <a:ext cx="334888" cy="242159"/>
          </a:xfrm>
          <a:prstGeom prst="leftArrow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it-IT" sz="1800" b="0"/>
          </a:p>
        </p:txBody>
      </p:sp>
      <p:pic>
        <p:nvPicPr>
          <p:cNvPr id="3" name="Elemento grafico 2" descr="Capitana contorno">
            <a:extLst>
              <a:ext uri="{FF2B5EF4-FFF2-40B4-BE49-F238E27FC236}">
                <a16:creationId xmlns:a16="http://schemas.microsoft.com/office/drawing/2014/main" id="{64CE5F87-7993-0242-8E37-2916BBB34EC3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1"/>
              </a:ext>
            </a:extLst>
          </a:blip>
          <a:stretch>
            <a:fillRect/>
          </a:stretch>
        </p:blipFill>
        <p:spPr>
          <a:xfrm>
            <a:off x="7683976" y="1723589"/>
            <a:ext cx="606281" cy="606281"/>
          </a:xfrm>
          <a:prstGeom prst="rect">
            <a:avLst/>
          </a:prstGeom>
        </p:spPr>
      </p:pic>
      <p:pic>
        <p:nvPicPr>
          <p:cNvPr id="7" name="Elemento grafico 6" descr="Sostenibilità con riempimento a tinta unita">
            <a:extLst>
              <a:ext uri="{FF2B5EF4-FFF2-40B4-BE49-F238E27FC236}">
                <a16:creationId xmlns:a16="http://schemas.microsoft.com/office/drawing/2014/main" id="{CB8620DD-D256-EF4A-9D21-EF0C236B023A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3"/>
              </a:ext>
            </a:extLst>
          </a:blip>
          <a:stretch>
            <a:fillRect/>
          </a:stretch>
        </p:blipFill>
        <p:spPr>
          <a:xfrm>
            <a:off x="7269102" y="1271340"/>
            <a:ext cx="535864" cy="535864"/>
          </a:xfrm>
          <a:prstGeom prst="rect">
            <a:avLst/>
          </a:prstGeom>
        </p:spPr>
      </p:pic>
      <p:pic>
        <p:nvPicPr>
          <p:cNvPr id="23" name="Immagine 22">
            <a:extLst>
              <a:ext uri="{FF2B5EF4-FFF2-40B4-BE49-F238E27FC236}">
                <a16:creationId xmlns:a16="http://schemas.microsoft.com/office/drawing/2014/main" id="{C4B3E9DF-A825-7E40-B07E-A06B1848A91A}"/>
              </a:ext>
            </a:extLst>
          </p:cNvPr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488" y="6357719"/>
            <a:ext cx="1617446" cy="293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0867775"/>
      </p:ext>
    </p:extLst>
  </p:cSld>
  <p:clrMapOvr>
    <a:masterClrMapping/>
  </p:clrMapOvr>
  <p:transition spd="slow">
    <p:wip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41C85A3-9D8A-4E21-8045-3461BE2BA125}" type="slidenum">
              <a:rPr kumimoji="0" lang="en-GB" sz="13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GB" sz="13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BCF49334-6231-5341-B180-5B3E8C4167A8}"/>
              </a:ext>
            </a:extLst>
          </p:cNvPr>
          <p:cNvSpPr txBox="1"/>
          <p:nvPr/>
        </p:nvSpPr>
        <p:spPr>
          <a:xfrm>
            <a:off x="2720752" y="1700808"/>
            <a:ext cx="4464496" cy="369332"/>
          </a:xfrm>
          <a:prstGeom prst="rect">
            <a:avLst/>
          </a:prstGeom>
          <a:noFill/>
          <a:ln>
            <a:solidFill>
              <a:srgbClr val="42A62A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800" b="0" dirty="0">
                <a:solidFill>
                  <a:srgbClr val="002060"/>
                </a:solidFill>
              </a:rPr>
              <a:t>PRODUCER</a:t>
            </a: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9D2298AE-FB9F-E745-9EBC-64154F65E71D}"/>
              </a:ext>
            </a:extLst>
          </p:cNvPr>
          <p:cNvSpPr txBox="1"/>
          <p:nvPr/>
        </p:nvSpPr>
        <p:spPr>
          <a:xfrm>
            <a:off x="4068117" y="2849629"/>
            <a:ext cx="2196345" cy="369332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800" b="0" dirty="0">
                <a:solidFill>
                  <a:srgbClr val="7030A0"/>
                </a:solidFill>
              </a:rPr>
              <a:t>IMPORTER</a:t>
            </a: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1EF91732-49E4-B743-9CAE-7018F32EE9A9}"/>
              </a:ext>
            </a:extLst>
          </p:cNvPr>
          <p:cNvSpPr txBox="1"/>
          <p:nvPr/>
        </p:nvSpPr>
        <p:spPr>
          <a:xfrm>
            <a:off x="1459260" y="4327917"/>
            <a:ext cx="2162943" cy="369332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800" b="0" dirty="0">
                <a:solidFill>
                  <a:srgbClr val="002060"/>
                </a:solidFill>
              </a:rPr>
              <a:t>ON TRADE</a:t>
            </a: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09BFC50D-91A9-8149-903C-BE3C42DCE4E4}"/>
              </a:ext>
            </a:extLst>
          </p:cNvPr>
          <p:cNvSpPr txBox="1"/>
          <p:nvPr/>
        </p:nvSpPr>
        <p:spPr>
          <a:xfrm>
            <a:off x="4101519" y="4327917"/>
            <a:ext cx="2162943" cy="369332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800" b="0" dirty="0">
                <a:solidFill>
                  <a:srgbClr val="002060"/>
                </a:solidFill>
              </a:rPr>
              <a:t>E-COM</a:t>
            </a: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093C3B9D-121C-F34D-93BB-D5F0F25EBFB5}"/>
              </a:ext>
            </a:extLst>
          </p:cNvPr>
          <p:cNvSpPr txBox="1"/>
          <p:nvPr/>
        </p:nvSpPr>
        <p:spPr>
          <a:xfrm>
            <a:off x="6743778" y="4327917"/>
            <a:ext cx="2162943" cy="369332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800" b="0" dirty="0">
                <a:solidFill>
                  <a:srgbClr val="002060"/>
                </a:solidFill>
              </a:rPr>
              <a:t>OFF TRADE</a:t>
            </a: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B397718E-ECFF-AE46-8D71-BD0CEAC68556}"/>
              </a:ext>
            </a:extLst>
          </p:cNvPr>
          <p:cNvSpPr txBox="1"/>
          <p:nvPr/>
        </p:nvSpPr>
        <p:spPr>
          <a:xfrm>
            <a:off x="3622203" y="5513790"/>
            <a:ext cx="3121575" cy="369332"/>
          </a:xfrm>
          <a:prstGeom prst="rect">
            <a:avLst/>
          </a:prstGeom>
          <a:noFill/>
          <a:ln>
            <a:solidFill>
              <a:srgbClr val="42A62A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800" b="0" dirty="0">
                <a:solidFill>
                  <a:srgbClr val="002060"/>
                </a:solidFill>
              </a:rPr>
              <a:t>SHOPPER</a:t>
            </a:r>
          </a:p>
        </p:txBody>
      </p:sp>
      <p:cxnSp>
        <p:nvCxnSpPr>
          <p:cNvPr id="15" name="Connettore 1 14">
            <a:extLst>
              <a:ext uri="{FF2B5EF4-FFF2-40B4-BE49-F238E27FC236}">
                <a16:creationId xmlns:a16="http://schemas.microsoft.com/office/drawing/2014/main" id="{A19374CF-7DE7-A947-BF45-4C8D110F0CF6}"/>
              </a:ext>
            </a:extLst>
          </p:cNvPr>
          <p:cNvCxnSpPr>
            <a:cxnSpLocks/>
          </p:cNvCxnSpPr>
          <p:nvPr/>
        </p:nvCxnSpPr>
        <p:spPr bwMode="auto">
          <a:xfrm flipH="1">
            <a:off x="0" y="2420888"/>
            <a:ext cx="9906000" cy="0"/>
          </a:xfrm>
          <a:prstGeom prst="line">
            <a:avLst/>
          </a:prstGeom>
          <a:noFill/>
          <a:ln w="9525" cap="flat" cmpd="sng" algn="ctr">
            <a:solidFill>
              <a:srgbClr val="EE7D3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8" name="Connettore 1 17">
            <a:extLst>
              <a:ext uri="{FF2B5EF4-FFF2-40B4-BE49-F238E27FC236}">
                <a16:creationId xmlns:a16="http://schemas.microsoft.com/office/drawing/2014/main" id="{54AC459A-88E5-9441-A77E-C94AC9419C7C}"/>
              </a:ext>
            </a:extLst>
          </p:cNvPr>
          <p:cNvCxnSpPr>
            <a:cxnSpLocks/>
          </p:cNvCxnSpPr>
          <p:nvPr/>
        </p:nvCxnSpPr>
        <p:spPr bwMode="auto">
          <a:xfrm flipH="1">
            <a:off x="0" y="3645024"/>
            <a:ext cx="9906000" cy="0"/>
          </a:xfrm>
          <a:prstGeom prst="line">
            <a:avLst/>
          </a:prstGeom>
          <a:noFill/>
          <a:ln w="9525" cap="flat" cmpd="sng" algn="ctr">
            <a:solidFill>
              <a:srgbClr val="EE7D3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9" name="Connettore 1 18">
            <a:extLst>
              <a:ext uri="{FF2B5EF4-FFF2-40B4-BE49-F238E27FC236}">
                <a16:creationId xmlns:a16="http://schemas.microsoft.com/office/drawing/2014/main" id="{8A33A827-F5FD-2B49-A091-4B74FAD6F9DE}"/>
              </a:ext>
            </a:extLst>
          </p:cNvPr>
          <p:cNvCxnSpPr>
            <a:cxnSpLocks/>
          </p:cNvCxnSpPr>
          <p:nvPr/>
        </p:nvCxnSpPr>
        <p:spPr bwMode="auto">
          <a:xfrm flipH="1">
            <a:off x="0" y="5229200"/>
            <a:ext cx="9906000" cy="0"/>
          </a:xfrm>
          <a:prstGeom prst="line">
            <a:avLst/>
          </a:prstGeom>
          <a:noFill/>
          <a:ln w="9525" cap="flat" cmpd="sng" algn="ctr">
            <a:solidFill>
              <a:srgbClr val="EE7D3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0" name="Stella a 5 punte 19">
            <a:extLst>
              <a:ext uri="{FF2B5EF4-FFF2-40B4-BE49-F238E27FC236}">
                <a16:creationId xmlns:a16="http://schemas.microsoft.com/office/drawing/2014/main" id="{08F81C5D-3741-2043-83EC-B6FA92400A84}"/>
              </a:ext>
            </a:extLst>
          </p:cNvPr>
          <p:cNvSpPr/>
          <p:nvPr/>
        </p:nvSpPr>
        <p:spPr>
          <a:xfrm>
            <a:off x="5843628" y="3845511"/>
            <a:ext cx="648072" cy="692185"/>
          </a:xfrm>
          <a:prstGeom prst="star5">
            <a:avLst/>
          </a:prstGeom>
          <a:solidFill>
            <a:srgbClr val="FFC000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it-IT" sz="1800" b="0"/>
          </a:p>
        </p:txBody>
      </p:sp>
      <p:pic>
        <p:nvPicPr>
          <p:cNvPr id="22" name="Elemento grafico 21" descr="Staafdiagram met dalende lijn contorno">
            <a:extLst>
              <a:ext uri="{FF2B5EF4-FFF2-40B4-BE49-F238E27FC236}">
                <a16:creationId xmlns:a16="http://schemas.microsoft.com/office/drawing/2014/main" id="{0F86ACCF-C391-844F-89C6-BBA3E1BFAFC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811187" y="3744199"/>
            <a:ext cx="648073" cy="648073"/>
          </a:xfrm>
          <a:prstGeom prst="rect">
            <a:avLst/>
          </a:prstGeom>
        </p:spPr>
      </p:pic>
      <p:pic>
        <p:nvPicPr>
          <p:cNvPr id="28" name="Elemento grafico 27" descr="Cancro con riempimento a tinta unita">
            <a:extLst>
              <a:ext uri="{FF2B5EF4-FFF2-40B4-BE49-F238E27FC236}">
                <a16:creationId xmlns:a16="http://schemas.microsoft.com/office/drawing/2014/main" id="{2A8F368C-F594-A646-A535-CED60197247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8762288" y="3711968"/>
            <a:ext cx="720547" cy="720547"/>
          </a:xfrm>
          <a:prstGeom prst="rect">
            <a:avLst/>
          </a:prstGeom>
        </p:spPr>
      </p:pic>
      <p:pic>
        <p:nvPicPr>
          <p:cNvPr id="30" name="Elemento grafico 29" descr="Post-it 3 con riempimento a tinta unita">
            <a:extLst>
              <a:ext uri="{FF2B5EF4-FFF2-40B4-BE49-F238E27FC236}">
                <a16:creationId xmlns:a16="http://schemas.microsoft.com/office/drawing/2014/main" id="{FC7D78C5-3AAA-F742-A529-6F2D43D7402A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tretch>
            <a:fillRect/>
          </a:stretch>
        </p:blipFill>
        <p:spPr>
          <a:xfrm>
            <a:off x="3314255" y="2597105"/>
            <a:ext cx="753862" cy="753862"/>
          </a:xfrm>
          <a:prstGeom prst="rect">
            <a:avLst/>
          </a:prstGeom>
        </p:spPr>
      </p:pic>
      <p:pic>
        <p:nvPicPr>
          <p:cNvPr id="32" name="Elemento grafico 31" descr="Bicchieri di champagne contorno">
            <a:extLst>
              <a:ext uri="{FF2B5EF4-FFF2-40B4-BE49-F238E27FC236}">
                <a16:creationId xmlns:a16="http://schemas.microsoft.com/office/drawing/2014/main" id="{5D9EB869-737E-EF45-80E0-B4C9F83F5D0E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9"/>
              </a:ext>
            </a:extLst>
          </a:blip>
          <a:stretch>
            <a:fillRect/>
          </a:stretch>
        </p:blipFill>
        <p:spPr>
          <a:xfrm>
            <a:off x="6728048" y="5341800"/>
            <a:ext cx="914400" cy="914400"/>
          </a:xfrm>
          <a:prstGeom prst="rect">
            <a:avLst/>
          </a:prstGeom>
        </p:spPr>
      </p:pic>
      <p:sp>
        <p:nvSpPr>
          <p:cNvPr id="33" name="Freccia sinistra 32">
            <a:extLst>
              <a:ext uri="{FF2B5EF4-FFF2-40B4-BE49-F238E27FC236}">
                <a16:creationId xmlns:a16="http://schemas.microsoft.com/office/drawing/2014/main" id="{861302BC-6A09-8944-A50F-44969E451D92}"/>
              </a:ext>
            </a:extLst>
          </p:cNvPr>
          <p:cNvSpPr/>
          <p:nvPr/>
        </p:nvSpPr>
        <p:spPr>
          <a:xfrm>
            <a:off x="6336676" y="4568577"/>
            <a:ext cx="334888" cy="242159"/>
          </a:xfrm>
          <a:prstGeom prst="leftArrow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it-IT" sz="1800" b="0"/>
          </a:p>
        </p:txBody>
      </p:sp>
      <p:sp>
        <p:nvSpPr>
          <p:cNvPr id="34" name="Freccia sinistra 33">
            <a:extLst>
              <a:ext uri="{FF2B5EF4-FFF2-40B4-BE49-F238E27FC236}">
                <a16:creationId xmlns:a16="http://schemas.microsoft.com/office/drawing/2014/main" id="{31B7F89A-50E0-C74D-BEE4-1F1E7B12E2FC}"/>
              </a:ext>
            </a:extLst>
          </p:cNvPr>
          <p:cNvSpPr/>
          <p:nvPr/>
        </p:nvSpPr>
        <p:spPr>
          <a:xfrm rot="10800000">
            <a:off x="3694417" y="4239794"/>
            <a:ext cx="334888" cy="242159"/>
          </a:xfrm>
          <a:prstGeom prst="leftArrow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it-IT" sz="1800" b="0"/>
          </a:p>
        </p:txBody>
      </p:sp>
      <p:pic>
        <p:nvPicPr>
          <p:cNvPr id="3" name="Elemento grafico 2" descr="Capitana contorno">
            <a:extLst>
              <a:ext uri="{FF2B5EF4-FFF2-40B4-BE49-F238E27FC236}">
                <a16:creationId xmlns:a16="http://schemas.microsoft.com/office/drawing/2014/main" id="{64CE5F87-7993-0242-8E37-2916BBB34EC3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1"/>
              </a:ext>
            </a:extLst>
          </a:blip>
          <a:stretch>
            <a:fillRect/>
          </a:stretch>
        </p:blipFill>
        <p:spPr>
          <a:xfrm>
            <a:off x="7683976" y="1723589"/>
            <a:ext cx="606281" cy="606281"/>
          </a:xfrm>
          <a:prstGeom prst="rect">
            <a:avLst/>
          </a:prstGeom>
        </p:spPr>
      </p:pic>
      <p:pic>
        <p:nvPicPr>
          <p:cNvPr id="7" name="Elemento grafico 6" descr="Sostenibilità con riempimento a tinta unita">
            <a:extLst>
              <a:ext uri="{FF2B5EF4-FFF2-40B4-BE49-F238E27FC236}">
                <a16:creationId xmlns:a16="http://schemas.microsoft.com/office/drawing/2014/main" id="{CB8620DD-D256-EF4A-9D21-EF0C236B023A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3"/>
              </a:ext>
            </a:extLst>
          </a:blip>
          <a:stretch>
            <a:fillRect/>
          </a:stretch>
        </p:blipFill>
        <p:spPr>
          <a:xfrm>
            <a:off x="7269102" y="1271340"/>
            <a:ext cx="535864" cy="535864"/>
          </a:xfrm>
          <a:prstGeom prst="rect">
            <a:avLst/>
          </a:prstGeom>
        </p:spPr>
      </p:pic>
      <p:sp>
        <p:nvSpPr>
          <p:cNvPr id="21" name="CasellaDiTesto 20">
            <a:extLst>
              <a:ext uri="{FF2B5EF4-FFF2-40B4-BE49-F238E27FC236}">
                <a16:creationId xmlns:a16="http://schemas.microsoft.com/office/drawing/2014/main" id="{CCDEBD6A-5A68-EB42-8098-C7647CB23A19}"/>
              </a:ext>
            </a:extLst>
          </p:cNvPr>
          <p:cNvSpPr txBox="1"/>
          <p:nvPr/>
        </p:nvSpPr>
        <p:spPr>
          <a:xfrm>
            <a:off x="427680" y="1700808"/>
            <a:ext cx="2289270" cy="1938992"/>
          </a:xfrm>
          <a:prstGeom prst="rect">
            <a:avLst/>
          </a:prstGeom>
          <a:solidFill>
            <a:schemeClr val="bg1"/>
          </a:solidFill>
          <a:ln>
            <a:solidFill>
              <a:srgbClr val="42A62A"/>
            </a:solidFill>
          </a:ln>
        </p:spPr>
        <p:txBody>
          <a:bodyPr wrap="square" rtlCol="0">
            <a:spAutoFit/>
          </a:bodyPr>
          <a:lstStyle/>
          <a:p>
            <a:r>
              <a:rPr lang="it-IT" sz="1200" dirty="0">
                <a:solidFill>
                  <a:schemeClr val="accent6">
                    <a:lumMod val="75000"/>
                  </a:schemeClr>
                </a:solidFill>
              </a:rPr>
              <a:t>New Business </a:t>
            </a:r>
            <a:r>
              <a:rPr lang="it-IT" sz="1200" dirty="0" err="1">
                <a:solidFill>
                  <a:schemeClr val="accent6">
                    <a:lumMod val="75000"/>
                  </a:schemeClr>
                </a:solidFill>
              </a:rPr>
              <a:t>Priorities</a:t>
            </a:r>
            <a:r>
              <a:rPr lang="it-IT" sz="1200" dirty="0">
                <a:solidFill>
                  <a:schemeClr val="accent6">
                    <a:lumMod val="75000"/>
                  </a:schemeClr>
                </a:solidFill>
              </a:rPr>
              <a:t>:</a:t>
            </a:r>
          </a:p>
          <a:p>
            <a:endParaRPr lang="it-IT" sz="1200" b="0" dirty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it-IT" sz="1200" b="0" dirty="0" err="1">
                <a:solidFill>
                  <a:schemeClr val="accent6">
                    <a:lumMod val="75000"/>
                  </a:schemeClr>
                </a:solidFill>
              </a:rPr>
              <a:t>Omnichannel</a:t>
            </a:r>
            <a:r>
              <a:rPr lang="it-IT" sz="1200" b="0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it-IT" sz="1200" b="0" dirty="0" err="1">
                <a:solidFill>
                  <a:schemeClr val="accent6">
                    <a:lumMod val="75000"/>
                  </a:schemeClr>
                </a:solidFill>
              </a:rPr>
              <a:t>international</a:t>
            </a:r>
            <a:r>
              <a:rPr lang="it-IT" sz="1200" b="0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it-IT" sz="1200" b="0" dirty="0" err="1">
                <a:solidFill>
                  <a:schemeClr val="accent6">
                    <a:lumMod val="75000"/>
                  </a:schemeClr>
                </a:solidFill>
              </a:rPr>
              <a:t>coordination</a:t>
            </a:r>
            <a:endParaRPr lang="it-IT" sz="1200" b="0" dirty="0">
              <a:solidFill>
                <a:schemeClr val="accent6">
                  <a:lumMod val="75000"/>
                </a:schemeClr>
              </a:solidFill>
            </a:endParaRPr>
          </a:p>
          <a:p>
            <a:endParaRPr lang="it-IT" sz="1200" b="0" dirty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it-IT" sz="1200" b="0" dirty="0" err="1">
                <a:solidFill>
                  <a:schemeClr val="accent6">
                    <a:lumMod val="75000"/>
                  </a:schemeClr>
                </a:solidFill>
              </a:rPr>
              <a:t>Environmental</a:t>
            </a:r>
            <a:r>
              <a:rPr lang="it-IT" sz="1200" b="0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it-IT" sz="1200" b="0" dirty="0" err="1">
                <a:solidFill>
                  <a:schemeClr val="accent6">
                    <a:lumMod val="75000"/>
                  </a:schemeClr>
                </a:solidFill>
              </a:rPr>
              <a:t>Sustainability</a:t>
            </a:r>
            <a:endParaRPr lang="it-IT" sz="1200" b="0" dirty="0">
              <a:solidFill>
                <a:schemeClr val="accent6">
                  <a:lumMod val="75000"/>
                </a:schemeClr>
              </a:solidFill>
            </a:endParaRPr>
          </a:p>
          <a:p>
            <a:endParaRPr lang="it-IT" sz="1200" b="0" dirty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it-IT" sz="1200" b="0" dirty="0">
                <a:solidFill>
                  <a:schemeClr val="accent6">
                    <a:lumMod val="75000"/>
                  </a:schemeClr>
                </a:solidFill>
              </a:rPr>
              <a:t>Consumer </a:t>
            </a:r>
            <a:r>
              <a:rPr lang="it-IT" sz="1200" b="0" dirty="0" err="1">
                <a:solidFill>
                  <a:schemeClr val="accent6">
                    <a:lumMod val="75000"/>
                  </a:schemeClr>
                </a:solidFill>
              </a:rPr>
              <a:t>Education</a:t>
            </a:r>
            <a:endParaRPr lang="it-IT" sz="1200" b="0" dirty="0">
              <a:solidFill>
                <a:schemeClr val="accent6">
                  <a:lumMod val="75000"/>
                </a:schemeClr>
              </a:solidFill>
            </a:endParaRPr>
          </a:p>
          <a:p>
            <a:endParaRPr lang="it-IT" sz="1200" b="0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23" name="Immagine 22">
            <a:extLst>
              <a:ext uri="{FF2B5EF4-FFF2-40B4-BE49-F238E27FC236}">
                <a16:creationId xmlns:a16="http://schemas.microsoft.com/office/drawing/2014/main" id="{C4B3E9DF-A825-7E40-B07E-A06B1848A91A}"/>
              </a:ext>
            </a:extLst>
          </p:cNvPr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488" y="6357719"/>
            <a:ext cx="1617446" cy="293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3831169"/>
      </p:ext>
    </p:extLst>
  </p:cSld>
  <p:clrMapOvr>
    <a:masterClrMapping/>
  </p:clrMapOvr>
  <p:transition spd="slow">
    <p:wip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41C85A3-9D8A-4E21-8045-3461BE2BA125}" type="slidenum">
              <a:rPr kumimoji="0" lang="en-GB" sz="13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GB" sz="13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BCF49334-6231-5341-B180-5B3E8C4167A8}"/>
              </a:ext>
            </a:extLst>
          </p:cNvPr>
          <p:cNvSpPr txBox="1"/>
          <p:nvPr/>
        </p:nvSpPr>
        <p:spPr>
          <a:xfrm>
            <a:off x="2720752" y="1700808"/>
            <a:ext cx="4464496" cy="369332"/>
          </a:xfrm>
          <a:prstGeom prst="rect">
            <a:avLst/>
          </a:prstGeom>
          <a:noFill/>
          <a:ln>
            <a:solidFill>
              <a:srgbClr val="42A62A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800" b="0" dirty="0">
                <a:solidFill>
                  <a:srgbClr val="002060"/>
                </a:solidFill>
              </a:rPr>
              <a:t>PRODUCER</a:t>
            </a: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9D2298AE-FB9F-E745-9EBC-64154F65E71D}"/>
              </a:ext>
            </a:extLst>
          </p:cNvPr>
          <p:cNvSpPr txBox="1"/>
          <p:nvPr/>
        </p:nvSpPr>
        <p:spPr>
          <a:xfrm>
            <a:off x="4068117" y="2849629"/>
            <a:ext cx="2196345" cy="369332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800" b="0" dirty="0">
                <a:solidFill>
                  <a:srgbClr val="7030A0"/>
                </a:solidFill>
              </a:rPr>
              <a:t>IMPORTER</a:t>
            </a:r>
          </a:p>
        </p:txBody>
      </p:sp>
      <p:cxnSp>
        <p:nvCxnSpPr>
          <p:cNvPr id="15" name="Connettore 1 14">
            <a:extLst>
              <a:ext uri="{FF2B5EF4-FFF2-40B4-BE49-F238E27FC236}">
                <a16:creationId xmlns:a16="http://schemas.microsoft.com/office/drawing/2014/main" id="{A19374CF-7DE7-A947-BF45-4C8D110F0CF6}"/>
              </a:ext>
            </a:extLst>
          </p:cNvPr>
          <p:cNvCxnSpPr>
            <a:cxnSpLocks/>
          </p:cNvCxnSpPr>
          <p:nvPr/>
        </p:nvCxnSpPr>
        <p:spPr bwMode="auto">
          <a:xfrm flipH="1">
            <a:off x="0" y="2420888"/>
            <a:ext cx="9906000" cy="0"/>
          </a:xfrm>
          <a:prstGeom prst="line">
            <a:avLst/>
          </a:prstGeom>
          <a:noFill/>
          <a:ln w="9525" cap="flat" cmpd="sng" algn="ctr">
            <a:solidFill>
              <a:srgbClr val="EE7D3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30" name="Elemento grafico 29" descr="Post-it 3 con riempimento a tinta unita">
            <a:extLst>
              <a:ext uri="{FF2B5EF4-FFF2-40B4-BE49-F238E27FC236}">
                <a16:creationId xmlns:a16="http://schemas.microsoft.com/office/drawing/2014/main" id="{FC7D78C5-3AAA-F742-A529-6F2D43D7402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3314255" y="2597105"/>
            <a:ext cx="753862" cy="753862"/>
          </a:xfrm>
          <a:prstGeom prst="rect">
            <a:avLst/>
          </a:prstGeom>
        </p:spPr>
      </p:pic>
      <p:pic>
        <p:nvPicPr>
          <p:cNvPr id="3" name="Elemento grafico 2" descr="Capitana contorno">
            <a:extLst>
              <a:ext uri="{FF2B5EF4-FFF2-40B4-BE49-F238E27FC236}">
                <a16:creationId xmlns:a16="http://schemas.microsoft.com/office/drawing/2014/main" id="{64CE5F87-7993-0242-8E37-2916BBB34EC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2114471" y="1255821"/>
            <a:ext cx="606281" cy="606281"/>
          </a:xfrm>
          <a:prstGeom prst="rect">
            <a:avLst/>
          </a:prstGeom>
        </p:spPr>
      </p:pic>
      <p:pic>
        <p:nvPicPr>
          <p:cNvPr id="7" name="Elemento grafico 6" descr="Sostenibilità con riempimento a tinta unita">
            <a:extLst>
              <a:ext uri="{FF2B5EF4-FFF2-40B4-BE49-F238E27FC236}">
                <a16:creationId xmlns:a16="http://schemas.microsoft.com/office/drawing/2014/main" id="{CB8620DD-D256-EF4A-9D21-EF0C236B023A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tretch>
            <a:fillRect/>
          </a:stretch>
        </p:blipFill>
        <p:spPr>
          <a:xfrm>
            <a:off x="7269102" y="1271340"/>
            <a:ext cx="535864" cy="535864"/>
          </a:xfrm>
          <a:prstGeom prst="rect">
            <a:avLst/>
          </a:prstGeom>
        </p:spPr>
      </p:pic>
      <p:sp>
        <p:nvSpPr>
          <p:cNvPr id="21" name="CasellaDiTesto 20">
            <a:extLst>
              <a:ext uri="{FF2B5EF4-FFF2-40B4-BE49-F238E27FC236}">
                <a16:creationId xmlns:a16="http://schemas.microsoft.com/office/drawing/2014/main" id="{CCDEBD6A-5A68-EB42-8098-C7647CB23A19}"/>
              </a:ext>
            </a:extLst>
          </p:cNvPr>
          <p:cNvSpPr txBox="1"/>
          <p:nvPr/>
        </p:nvSpPr>
        <p:spPr>
          <a:xfrm>
            <a:off x="7001354" y="2628926"/>
            <a:ext cx="2289270" cy="1569660"/>
          </a:xfrm>
          <a:prstGeom prst="rect">
            <a:avLst/>
          </a:prstGeom>
          <a:solidFill>
            <a:schemeClr val="bg1"/>
          </a:solidFill>
          <a:ln>
            <a:solidFill>
              <a:srgbClr val="42A62A"/>
            </a:solidFill>
          </a:ln>
        </p:spPr>
        <p:txBody>
          <a:bodyPr wrap="square" rtlCol="0">
            <a:spAutoFit/>
          </a:bodyPr>
          <a:lstStyle/>
          <a:p>
            <a:r>
              <a:rPr lang="it-IT" sz="1200" dirty="0">
                <a:solidFill>
                  <a:schemeClr val="accent6">
                    <a:lumMod val="75000"/>
                  </a:schemeClr>
                </a:solidFill>
              </a:rPr>
              <a:t>New Business </a:t>
            </a:r>
            <a:r>
              <a:rPr lang="it-IT" sz="1200" dirty="0" err="1">
                <a:solidFill>
                  <a:schemeClr val="accent6">
                    <a:lumMod val="75000"/>
                  </a:schemeClr>
                </a:solidFill>
              </a:rPr>
              <a:t>Priorities</a:t>
            </a:r>
            <a:r>
              <a:rPr lang="it-IT" sz="1200" dirty="0">
                <a:solidFill>
                  <a:schemeClr val="accent6">
                    <a:lumMod val="75000"/>
                  </a:schemeClr>
                </a:solidFill>
              </a:rPr>
              <a:t>:</a:t>
            </a:r>
          </a:p>
          <a:p>
            <a:endParaRPr lang="it-IT" sz="1200" b="0" dirty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it-IT" sz="1200" b="0" dirty="0" err="1">
                <a:solidFill>
                  <a:schemeClr val="accent6">
                    <a:lumMod val="75000"/>
                  </a:schemeClr>
                </a:solidFill>
              </a:rPr>
              <a:t>Contract</a:t>
            </a:r>
            <a:r>
              <a:rPr lang="it-IT" sz="1200" b="0" dirty="0">
                <a:solidFill>
                  <a:schemeClr val="accent6">
                    <a:lumMod val="75000"/>
                  </a:schemeClr>
                </a:solidFill>
              </a:rPr>
              <a:t> re-</a:t>
            </a:r>
            <a:r>
              <a:rPr lang="it-IT" sz="1200" b="0" dirty="0" err="1">
                <a:solidFill>
                  <a:schemeClr val="accent6">
                    <a:lumMod val="75000"/>
                  </a:schemeClr>
                </a:solidFill>
              </a:rPr>
              <a:t>negotiation</a:t>
            </a:r>
            <a:r>
              <a:rPr lang="it-IT" sz="1200" b="0" dirty="0">
                <a:solidFill>
                  <a:schemeClr val="accent6">
                    <a:lumMod val="75000"/>
                  </a:schemeClr>
                </a:solidFill>
              </a:rPr>
              <a:t> to </a:t>
            </a:r>
            <a:r>
              <a:rPr lang="it-IT" sz="1200" b="0" dirty="0" err="1">
                <a:solidFill>
                  <a:schemeClr val="accent6">
                    <a:lumMod val="75000"/>
                  </a:schemeClr>
                </a:solidFill>
              </a:rPr>
              <a:t>meet</a:t>
            </a:r>
            <a:r>
              <a:rPr lang="it-IT" sz="1200" b="0" dirty="0">
                <a:solidFill>
                  <a:schemeClr val="accent6">
                    <a:lumMod val="75000"/>
                  </a:schemeClr>
                </a:solidFill>
              </a:rPr>
              <a:t> the </a:t>
            </a:r>
            <a:r>
              <a:rPr lang="it-IT" sz="1200" b="0" dirty="0" err="1">
                <a:solidFill>
                  <a:schemeClr val="accent6">
                    <a:lumMod val="75000"/>
                  </a:schemeClr>
                </a:solidFill>
              </a:rPr>
              <a:t>request</a:t>
            </a:r>
            <a:r>
              <a:rPr lang="it-IT" sz="1200" b="0" dirty="0">
                <a:solidFill>
                  <a:schemeClr val="accent6">
                    <a:lumMod val="75000"/>
                  </a:schemeClr>
                </a:solidFill>
              </a:rPr>
              <a:t>:</a:t>
            </a:r>
          </a:p>
          <a:p>
            <a:endParaRPr lang="it-IT" sz="1200" b="0" dirty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it-IT" sz="1200" b="0" dirty="0">
                <a:solidFill>
                  <a:schemeClr val="accent6">
                    <a:lumMod val="75000"/>
                  </a:schemeClr>
                </a:solidFill>
              </a:rPr>
              <a:t>more </a:t>
            </a:r>
            <a:r>
              <a:rPr lang="it-IT" sz="1200" b="0" dirty="0" err="1">
                <a:solidFill>
                  <a:schemeClr val="accent6">
                    <a:lumMod val="75000"/>
                  </a:schemeClr>
                </a:solidFill>
              </a:rPr>
              <a:t>promotional</a:t>
            </a:r>
            <a:r>
              <a:rPr lang="it-IT" sz="1200" b="0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it-IT" sz="1200" b="0" dirty="0" err="1">
                <a:solidFill>
                  <a:schemeClr val="accent6">
                    <a:lumMod val="75000"/>
                  </a:schemeClr>
                </a:solidFill>
              </a:rPr>
              <a:t>support</a:t>
            </a:r>
            <a:endParaRPr lang="it-IT" sz="1200" b="0" dirty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it-IT" sz="1200" b="0" dirty="0" err="1">
                <a:solidFill>
                  <a:schemeClr val="accent6">
                    <a:lumMod val="75000"/>
                  </a:schemeClr>
                </a:solidFill>
              </a:rPr>
              <a:t>branding</a:t>
            </a:r>
            <a:endParaRPr lang="it-IT" sz="1200" b="0" dirty="0">
              <a:solidFill>
                <a:schemeClr val="accent6">
                  <a:lumMod val="75000"/>
                </a:schemeClr>
              </a:solidFill>
            </a:endParaRPr>
          </a:p>
          <a:p>
            <a:endParaRPr lang="it-IT" sz="1200" b="0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23" name="Immagine 22">
            <a:extLst>
              <a:ext uri="{FF2B5EF4-FFF2-40B4-BE49-F238E27FC236}">
                <a16:creationId xmlns:a16="http://schemas.microsoft.com/office/drawing/2014/main" id="{D4A9F702-CE5E-0A48-ABCA-ACF793E634BE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488" y="6357719"/>
            <a:ext cx="1617446" cy="293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1707192"/>
      </p:ext>
    </p:extLst>
  </p:cSld>
  <p:clrMapOvr>
    <a:masterClrMapping/>
  </p:clrMapOvr>
  <p:transition spd="slow">
    <p:wip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41C85A3-9D8A-4E21-8045-3461BE2BA125}" type="slidenum">
              <a:rPr kumimoji="0" lang="en-GB" sz="13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GB" sz="13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BCF49334-6231-5341-B180-5B3E8C4167A8}"/>
              </a:ext>
            </a:extLst>
          </p:cNvPr>
          <p:cNvSpPr txBox="1"/>
          <p:nvPr/>
        </p:nvSpPr>
        <p:spPr>
          <a:xfrm>
            <a:off x="2720752" y="1700808"/>
            <a:ext cx="4464496" cy="369332"/>
          </a:xfrm>
          <a:prstGeom prst="rect">
            <a:avLst/>
          </a:prstGeom>
          <a:noFill/>
          <a:ln>
            <a:solidFill>
              <a:srgbClr val="42A62A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800" b="0" dirty="0">
                <a:solidFill>
                  <a:srgbClr val="002060"/>
                </a:solidFill>
              </a:rPr>
              <a:t>PRODUCER</a:t>
            </a: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1EF91732-49E4-B743-9CAE-7018F32EE9A9}"/>
              </a:ext>
            </a:extLst>
          </p:cNvPr>
          <p:cNvSpPr txBox="1"/>
          <p:nvPr/>
        </p:nvSpPr>
        <p:spPr>
          <a:xfrm>
            <a:off x="1459260" y="4327917"/>
            <a:ext cx="2162943" cy="369332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800" b="0" dirty="0">
                <a:solidFill>
                  <a:srgbClr val="002060"/>
                </a:solidFill>
              </a:rPr>
              <a:t>ON TRADE</a:t>
            </a: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09BFC50D-91A9-8149-903C-BE3C42DCE4E4}"/>
              </a:ext>
            </a:extLst>
          </p:cNvPr>
          <p:cNvSpPr txBox="1"/>
          <p:nvPr/>
        </p:nvSpPr>
        <p:spPr>
          <a:xfrm>
            <a:off x="4101519" y="4327917"/>
            <a:ext cx="2162943" cy="369332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800" b="0" dirty="0">
                <a:solidFill>
                  <a:srgbClr val="002060"/>
                </a:solidFill>
              </a:rPr>
              <a:t>E-COM</a:t>
            </a: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093C3B9D-121C-F34D-93BB-D5F0F25EBFB5}"/>
              </a:ext>
            </a:extLst>
          </p:cNvPr>
          <p:cNvSpPr txBox="1"/>
          <p:nvPr/>
        </p:nvSpPr>
        <p:spPr>
          <a:xfrm>
            <a:off x="6743778" y="4327917"/>
            <a:ext cx="2162943" cy="369332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800" b="0" dirty="0">
                <a:solidFill>
                  <a:srgbClr val="002060"/>
                </a:solidFill>
              </a:rPr>
              <a:t>OFF TRADE</a:t>
            </a:r>
          </a:p>
        </p:txBody>
      </p:sp>
      <p:sp>
        <p:nvSpPr>
          <p:cNvPr id="20" name="Stella a 5 punte 19">
            <a:extLst>
              <a:ext uri="{FF2B5EF4-FFF2-40B4-BE49-F238E27FC236}">
                <a16:creationId xmlns:a16="http://schemas.microsoft.com/office/drawing/2014/main" id="{08F81C5D-3741-2043-83EC-B6FA92400A84}"/>
              </a:ext>
            </a:extLst>
          </p:cNvPr>
          <p:cNvSpPr/>
          <p:nvPr/>
        </p:nvSpPr>
        <p:spPr>
          <a:xfrm>
            <a:off x="5843628" y="3845511"/>
            <a:ext cx="648072" cy="692185"/>
          </a:xfrm>
          <a:prstGeom prst="star5">
            <a:avLst/>
          </a:prstGeom>
          <a:solidFill>
            <a:srgbClr val="FFC000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it-IT" sz="1800" b="0"/>
          </a:p>
        </p:txBody>
      </p:sp>
      <p:pic>
        <p:nvPicPr>
          <p:cNvPr id="22" name="Elemento grafico 21" descr="Staafdiagram met dalende lijn contorno">
            <a:extLst>
              <a:ext uri="{FF2B5EF4-FFF2-40B4-BE49-F238E27FC236}">
                <a16:creationId xmlns:a16="http://schemas.microsoft.com/office/drawing/2014/main" id="{0F86ACCF-C391-844F-89C6-BBA3E1BFAFC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811187" y="3744199"/>
            <a:ext cx="648073" cy="648073"/>
          </a:xfrm>
          <a:prstGeom prst="rect">
            <a:avLst/>
          </a:prstGeom>
        </p:spPr>
      </p:pic>
      <p:pic>
        <p:nvPicPr>
          <p:cNvPr id="28" name="Elemento grafico 27" descr="Cancro con riempimento a tinta unita">
            <a:extLst>
              <a:ext uri="{FF2B5EF4-FFF2-40B4-BE49-F238E27FC236}">
                <a16:creationId xmlns:a16="http://schemas.microsoft.com/office/drawing/2014/main" id="{2A8F368C-F594-A646-A535-CED60197247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8762288" y="3711968"/>
            <a:ext cx="720547" cy="720547"/>
          </a:xfrm>
          <a:prstGeom prst="rect">
            <a:avLst/>
          </a:prstGeom>
        </p:spPr>
      </p:pic>
      <p:sp>
        <p:nvSpPr>
          <p:cNvPr id="33" name="Freccia sinistra 32">
            <a:extLst>
              <a:ext uri="{FF2B5EF4-FFF2-40B4-BE49-F238E27FC236}">
                <a16:creationId xmlns:a16="http://schemas.microsoft.com/office/drawing/2014/main" id="{861302BC-6A09-8944-A50F-44969E451D92}"/>
              </a:ext>
            </a:extLst>
          </p:cNvPr>
          <p:cNvSpPr/>
          <p:nvPr/>
        </p:nvSpPr>
        <p:spPr>
          <a:xfrm>
            <a:off x="6336676" y="4568577"/>
            <a:ext cx="334888" cy="242159"/>
          </a:xfrm>
          <a:prstGeom prst="leftArrow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it-IT" sz="1800" b="0"/>
          </a:p>
        </p:txBody>
      </p:sp>
      <p:sp>
        <p:nvSpPr>
          <p:cNvPr id="34" name="Freccia sinistra 33">
            <a:extLst>
              <a:ext uri="{FF2B5EF4-FFF2-40B4-BE49-F238E27FC236}">
                <a16:creationId xmlns:a16="http://schemas.microsoft.com/office/drawing/2014/main" id="{31B7F89A-50E0-C74D-BEE4-1F1E7B12E2FC}"/>
              </a:ext>
            </a:extLst>
          </p:cNvPr>
          <p:cNvSpPr/>
          <p:nvPr/>
        </p:nvSpPr>
        <p:spPr>
          <a:xfrm rot="10800000">
            <a:off x="3694417" y="4239794"/>
            <a:ext cx="334888" cy="242159"/>
          </a:xfrm>
          <a:prstGeom prst="leftArrow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it-IT" sz="1800" b="0"/>
          </a:p>
        </p:txBody>
      </p:sp>
      <p:pic>
        <p:nvPicPr>
          <p:cNvPr id="3" name="Elemento grafico 2" descr="Capitana contorno">
            <a:extLst>
              <a:ext uri="{FF2B5EF4-FFF2-40B4-BE49-F238E27FC236}">
                <a16:creationId xmlns:a16="http://schemas.microsoft.com/office/drawing/2014/main" id="{64CE5F87-7993-0242-8E37-2916BBB34EC3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tretch>
            <a:fillRect/>
          </a:stretch>
        </p:blipFill>
        <p:spPr>
          <a:xfrm>
            <a:off x="2114471" y="1255821"/>
            <a:ext cx="606281" cy="606281"/>
          </a:xfrm>
          <a:prstGeom prst="rect">
            <a:avLst/>
          </a:prstGeom>
        </p:spPr>
      </p:pic>
      <p:pic>
        <p:nvPicPr>
          <p:cNvPr id="7" name="Elemento grafico 6" descr="Sostenibilità con riempimento a tinta unita">
            <a:extLst>
              <a:ext uri="{FF2B5EF4-FFF2-40B4-BE49-F238E27FC236}">
                <a16:creationId xmlns:a16="http://schemas.microsoft.com/office/drawing/2014/main" id="{CB8620DD-D256-EF4A-9D21-EF0C236B023A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9"/>
              </a:ext>
            </a:extLst>
          </a:blip>
          <a:stretch>
            <a:fillRect/>
          </a:stretch>
        </p:blipFill>
        <p:spPr>
          <a:xfrm>
            <a:off x="7269102" y="1271340"/>
            <a:ext cx="535864" cy="535864"/>
          </a:xfrm>
          <a:prstGeom prst="rect">
            <a:avLst/>
          </a:prstGeom>
        </p:spPr>
      </p:pic>
      <p:sp>
        <p:nvSpPr>
          <p:cNvPr id="21" name="CasellaDiTesto 20">
            <a:extLst>
              <a:ext uri="{FF2B5EF4-FFF2-40B4-BE49-F238E27FC236}">
                <a16:creationId xmlns:a16="http://schemas.microsoft.com/office/drawing/2014/main" id="{CCDEBD6A-5A68-EB42-8098-C7647CB23A19}"/>
              </a:ext>
            </a:extLst>
          </p:cNvPr>
          <p:cNvSpPr txBox="1"/>
          <p:nvPr/>
        </p:nvSpPr>
        <p:spPr>
          <a:xfrm>
            <a:off x="3368824" y="2252611"/>
            <a:ext cx="2289270" cy="1938992"/>
          </a:xfrm>
          <a:prstGeom prst="rect">
            <a:avLst/>
          </a:prstGeom>
          <a:solidFill>
            <a:schemeClr val="bg1"/>
          </a:solidFill>
          <a:ln>
            <a:solidFill>
              <a:srgbClr val="42A62A"/>
            </a:solidFill>
          </a:ln>
        </p:spPr>
        <p:txBody>
          <a:bodyPr wrap="square" rtlCol="0">
            <a:spAutoFit/>
          </a:bodyPr>
          <a:lstStyle/>
          <a:p>
            <a:r>
              <a:rPr lang="it-IT" sz="1200" dirty="0">
                <a:solidFill>
                  <a:schemeClr val="accent6">
                    <a:lumMod val="75000"/>
                  </a:schemeClr>
                </a:solidFill>
              </a:rPr>
              <a:t>New Business </a:t>
            </a:r>
            <a:r>
              <a:rPr lang="it-IT" sz="1200" dirty="0" err="1">
                <a:solidFill>
                  <a:schemeClr val="accent6">
                    <a:lumMod val="75000"/>
                  </a:schemeClr>
                </a:solidFill>
              </a:rPr>
              <a:t>Priorities</a:t>
            </a:r>
            <a:r>
              <a:rPr lang="it-IT" sz="1200" dirty="0">
                <a:solidFill>
                  <a:schemeClr val="accent6">
                    <a:lumMod val="75000"/>
                  </a:schemeClr>
                </a:solidFill>
              </a:rPr>
              <a:t>:</a:t>
            </a:r>
          </a:p>
          <a:p>
            <a:endParaRPr lang="it-IT" sz="1200" b="0" dirty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it-IT" sz="1200" b="0" dirty="0" err="1">
                <a:solidFill>
                  <a:schemeClr val="accent6">
                    <a:lumMod val="75000"/>
                  </a:schemeClr>
                </a:solidFill>
              </a:rPr>
              <a:t>OnTrade</a:t>
            </a:r>
            <a:r>
              <a:rPr lang="it-IT" sz="1200" b="0" dirty="0">
                <a:solidFill>
                  <a:schemeClr val="accent6">
                    <a:lumMod val="75000"/>
                  </a:schemeClr>
                </a:solidFill>
              </a:rPr>
              <a:t>: </a:t>
            </a:r>
            <a:r>
              <a:rPr lang="it-IT" sz="1200" b="0" dirty="0" err="1">
                <a:solidFill>
                  <a:schemeClr val="accent6">
                    <a:lumMod val="75000"/>
                  </a:schemeClr>
                </a:solidFill>
              </a:rPr>
              <a:t>promotional</a:t>
            </a:r>
            <a:r>
              <a:rPr lang="it-IT" sz="1200" b="0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it-IT" sz="1200" b="0" dirty="0" err="1">
                <a:solidFill>
                  <a:schemeClr val="accent6">
                    <a:lumMod val="75000"/>
                  </a:schemeClr>
                </a:solidFill>
              </a:rPr>
              <a:t>support</a:t>
            </a:r>
            <a:endParaRPr lang="it-IT" sz="1200" b="0" dirty="0">
              <a:solidFill>
                <a:schemeClr val="accent6">
                  <a:lumMod val="75000"/>
                </a:schemeClr>
              </a:solidFill>
            </a:endParaRPr>
          </a:p>
          <a:p>
            <a:endParaRPr lang="it-IT" sz="1200" b="0" dirty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it-IT" sz="1200" b="0" dirty="0">
                <a:solidFill>
                  <a:schemeClr val="accent6">
                    <a:lumMod val="75000"/>
                  </a:schemeClr>
                </a:solidFill>
              </a:rPr>
              <a:t>E-</a:t>
            </a:r>
            <a:r>
              <a:rPr lang="it-IT" sz="1200" b="0" dirty="0" err="1">
                <a:solidFill>
                  <a:schemeClr val="accent6">
                    <a:lumMod val="75000"/>
                  </a:schemeClr>
                </a:solidFill>
              </a:rPr>
              <a:t>Com</a:t>
            </a:r>
            <a:r>
              <a:rPr lang="it-IT" sz="1200" b="0" dirty="0">
                <a:solidFill>
                  <a:schemeClr val="accent6">
                    <a:lumMod val="75000"/>
                  </a:schemeClr>
                </a:solidFill>
              </a:rPr>
              <a:t>: </a:t>
            </a:r>
            <a:r>
              <a:rPr lang="it-IT" sz="1200" b="0" dirty="0" err="1">
                <a:solidFill>
                  <a:schemeClr val="accent6">
                    <a:lumMod val="75000"/>
                  </a:schemeClr>
                </a:solidFill>
              </a:rPr>
              <a:t>branding</a:t>
            </a:r>
            <a:endParaRPr lang="it-IT" sz="1200" b="0" dirty="0">
              <a:solidFill>
                <a:schemeClr val="accent6">
                  <a:lumMod val="75000"/>
                </a:schemeClr>
              </a:solidFill>
            </a:endParaRPr>
          </a:p>
          <a:p>
            <a:endParaRPr lang="it-IT" sz="1200" b="0" dirty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it-IT" sz="1200" b="0" dirty="0" err="1">
                <a:solidFill>
                  <a:schemeClr val="accent6">
                    <a:lumMod val="75000"/>
                  </a:schemeClr>
                </a:solidFill>
              </a:rPr>
              <a:t>OffTrade</a:t>
            </a:r>
            <a:r>
              <a:rPr lang="it-IT" sz="1200" b="0" dirty="0">
                <a:solidFill>
                  <a:schemeClr val="accent6">
                    <a:lumMod val="75000"/>
                  </a:schemeClr>
                </a:solidFill>
              </a:rPr>
              <a:t>: </a:t>
            </a:r>
            <a:r>
              <a:rPr lang="it-IT" sz="1200" b="0" dirty="0" err="1">
                <a:solidFill>
                  <a:schemeClr val="accent6">
                    <a:lumMod val="75000"/>
                  </a:schemeClr>
                </a:solidFill>
              </a:rPr>
              <a:t>promotional</a:t>
            </a:r>
            <a:r>
              <a:rPr lang="it-IT" sz="1200" b="0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it-IT" sz="1200" b="0" dirty="0" err="1">
                <a:solidFill>
                  <a:schemeClr val="accent6">
                    <a:lumMod val="75000"/>
                  </a:schemeClr>
                </a:solidFill>
              </a:rPr>
              <a:t>support</a:t>
            </a:r>
            <a:endParaRPr lang="it-IT" sz="1200" b="0" dirty="0">
              <a:solidFill>
                <a:schemeClr val="accent6">
                  <a:lumMod val="75000"/>
                </a:schemeClr>
              </a:solidFill>
            </a:endParaRPr>
          </a:p>
          <a:p>
            <a:endParaRPr lang="it-IT" sz="1200" b="0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23" name="Immagine 22">
            <a:extLst>
              <a:ext uri="{FF2B5EF4-FFF2-40B4-BE49-F238E27FC236}">
                <a16:creationId xmlns:a16="http://schemas.microsoft.com/office/drawing/2014/main" id="{C8039F95-FB74-FC45-9555-89740066B942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488" y="6357719"/>
            <a:ext cx="1617446" cy="293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4618841"/>
      </p:ext>
    </p:extLst>
  </p:cSld>
  <p:clrMapOvr>
    <a:masterClrMapping/>
  </p:clrMapOvr>
  <p:transition spd="slow">
    <p:wip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41C85A3-9D8A-4E21-8045-3461BE2BA125}" type="slidenum">
              <a:rPr kumimoji="0" lang="en-GB" sz="13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-GB" sz="13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BCF49334-6231-5341-B180-5B3E8C4167A8}"/>
              </a:ext>
            </a:extLst>
          </p:cNvPr>
          <p:cNvSpPr txBox="1"/>
          <p:nvPr/>
        </p:nvSpPr>
        <p:spPr>
          <a:xfrm>
            <a:off x="2720752" y="1700808"/>
            <a:ext cx="4464496" cy="369332"/>
          </a:xfrm>
          <a:prstGeom prst="rect">
            <a:avLst/>
          </a:prstGeom>
          <a:noFill/>
          <a:ln>
            <a:solidFill>
              <a:srgbClr val="42A62A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800" b="0" dirty="0">
                <a:solidFill>
                  <a:srgbClr val="002060"/>
                </a:solidFill>
              </a:rPr>
              <a:t>PRODUCER</a:t>
            </a: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B397718E-ECFF-AE46-8D71-BD0CEAC68556}"/>
              </a:ext>
            </a:extLst>
          </p:cNvPr>
          <p:cNvSpPr txBox="1"/>
          <p:nvPr/>
        </p:nvSpPr>
        <p:spPr>
          <a:xfrm>
            <a:off x="3622203" y="5513790"/>
            <a:ext cx="3121575" cy="369332"/>
          </a:xfrm>
          <a:prstGeom prst="rect">
            <a:avLst/>
          </a:prstGeom>
          <a:noFill/>
          <a:ln>
            <a:solidFill>
              <a:srgbClr val="42A62A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800" b="0" dirty="0">
                <a:solidFill>
                  <a:srgbClr val="002060"/>
                </a:solidFill>
              </a:rPr>
              <a:t>SHOPPER</a:t>
            </a:r>
          </a:p>
        </p:txBody>
      </p:sp>
      <p:cxnSp>
        <p:nvCxnSpPr>
          <p:cNvPr id="19" name="Connettore 1 18">
            <a:extLst>
              <a:ext uri="{FF2B5EF4-FFF2-40B4-BE49-F238E27FC236}">
                <a16:creationId xmlns:a16="http://schemas.microsoft.com/office/drawing/2014/main" id="{8A33A827-F5FD-2B49-A091-4B74FAD6F9DE}"/>
              </a:ext>
            </a:extLst>
          </p:cNvPr>
          <p:cNvCxnSpPr>
            <a:cxnSpLocks/>
          </p:cNvCxnSpPr>
          <p:nvPr/>
        </p:nvCxnSpPr>
        <p:spPr bwMode="auto">
          <a:xfrm flipH="1">
            <a:off x="0" y="5229200"/>
            <a:ext cx="9906000" cy="0"/>
          </a:xfrm>
          <a:prstGeom prst="line">
            <a:avLst/>
          </a:prstGeom>
          <a:noFill/>
          <a:ln w="9525" cap="flat" cmpd="sng" algn="ctr">
            <a:solidFill>
              <a:srgbClr val="EE7D3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32" name="Elemento grafico 31" descr="Bicchieri di champagne contorno">
            <a:extLst>
              <a:ext uri="{FF2B5EF4-FFF2-40B4-BE49-F238E27FC236}">
                <a16:creationId xmlns:a16="http://schemas.microsoft.com/office/drawing/2014/main" id="{5D9EB869-737E-EF45-80E0-B4C9F83F5D0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6728048" y="5341800"/>
            <a:ext cx="914400" cy="914400"/>
          </a:xfrm>
          <a:prstGeom prst="rect">
            <a:avLst/>
          </a:prstGeom>
        </p:spPr>
      </p:pic>
      <p:pic>
        <p:nvPicPr>
          <p:cNvPr id="3" name="Elemento grafico 2" descr="Capitana contorno">
            <a:extLst>
              <a:ext uri="{FF2B5EF4-FFF2-40B4-BE49-F238E27FC236}">
                <a16:creationId xmlns:a16="http://schemas.microsoft.com/office/drawing/2014/main" id="{64CE5F87-7993-0242-8E37-2916BBB34EC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2114471" y="1255821"/>
            <a:ext cx="606281" cy="606281"/>
          </a:xfrm>
          <a:prstGeom prst="rect">
            <a:avLst/>
          </a:prstGeom>
        </p:spPr>
      </p:pic>
      <p:pic>
        <p:nvPicPr>
          <p:cNvPr id="7" name="Elemento grafico 6" descr="Sostenibilità con riempimento a tinta unita">
            <a:extLst>
              <a:ext uri="{FF2B5EF4-FFF2-40B4-BE49-F238E27FC236}">
                <a16:creationId xmlns:a16="http://schemas.microsoft.com/office/drawing/2014/main" id="{CB8620DD-D256-EF4A-9D21-EF0C236B023A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tretch>
            <a:fillRect/>
          </a:stretch>
        </p:blipFill>
        <p:spPr>
          <a:xfrm>
            <a:off x="7269102" y="1271340"/>
            <a:ext cx="535864" cy="535864"/>
          </a:xfrm>
          <a:prstGeom prst="rect">
            <a:avLst/>
          </a:prstGeom>
        </p:spPr>
      </p:pic>
      <p:sp>
        <p:nvSpPr>
          <p:cNvPr id="21" name="CasellaDiTesto 20">
            <a:extLst>
              <a:ext uri="{FF2B5EF4-FFF2-40B4-BE49-F238E27FC236}">
                <a16:creationId xmlns:a16="http://schemas.microsoft.com/office/drawing/2014/main" id="{CCDEBD6A-5A68-EB42-8098-C7647CB23A19}"/>
              </a:ext>
            </a:extLst>
          </p:cNvPr>
          <p:cNvSpPr txBox="1"/>
          <p:nvPr/>
        </p:nvSpPr>
        <p:spPr>
          <a:xfrm>
            <a:off x="1332933" y="4028871"/>
            <a:ext cx="2289270" cy="1200329"/>
          </a:xfrm>
          <a:prstGeom prst="rect">
            <a:avLst/>
          </a:prstGeom>
          <a:solidFill>
            <a:schemeClr val="bg1"/>
          </a:solidFill>
          <a:ln>
            <a:solidFill>
              <a:srgbClr val="42A62A"/>
            </a:solidFill>
          </a:ln>
        </p:spPr>
        <p:txBody>
          <a:bodyPr wrap="square" rtlCol="0">
            <a:spAutoFit/>
          </a:bodyPr>
          <a:lstStyle/>
          <a:p>
            <a:r>
              <a:rPr lang="it-IT" sz="1200" dirty="0">
                <a:solidFill>
                  <a:schemeClr val="accent6">
                    <a:lumMod val="75000"/>
                  </a:schemeClr>
                </a:solidFill>
              </a:rPr>
              <a:t>New Business </a:t>
            </a:r>
            <a:r>
              <a:rPr lang="it-IT" sz="1200" dirty="0" err="1">
                <a:solidFill>
                  <a:schemeClr val="accent6">
                    <a:lumMod val="75000"/>
                  </a:schemeClr>
                </a:solidFill>
              </a:rPr>
              <a:t>Priorities</a:t>
            </a:r>
            <a:r>
              <a:rPr lang="it-IT" sz="1200" dirty="0">
                <a:solidFill>
                  <a:schemeClr val="accent6">
                    <a:lumMod val="75000"/>
                  </a:schemeClr>
                </a:solidFill>
              </a:rPr>
              <a:t>:</a:t>
            </a:r>
          </a:p>
          <a:p>
            <a:endParaRPr lang="it-IT" sz="1200" b="0" dirty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it-IT" sz="1200" b="0" dirty="0">
                <a:solidFill>
                  <a:schemeClr val="accent6">
                    <a:lumMod val="75000"/>
                  </a:schemeClr>
                </a:solidFill>
              </a:rPr>
              <a:t>Consumer </a:t>
            </a:r>
            <a:r>
              <a:rPr lang="it-IT" sz="1200" b="0" dirty="0" err="1">
                <a:solidFill>
                  <a:schemeClr val="accent6">
                    <a:lumMod val="75000"/>
                  </a:schemeClr>
                </a:solidFill>
              </a:rPr>
              <a:t>education</a:t>
            </a:r>
            <a:endParaRPr lang="it-IT" sz="1200" b="0" dirty="0">
              <a:solidFill>
                <a:schemeClr val="accent6">
                  <a:lumMod val="75000"/>
                </a:schemeClr>
              </a:solidFill>
            </a:endParaRPr>
          </a:p>
          <a:p>
            <a:endParaRPr lang="it-IT" sz="1200" b="0" dirty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it-IT" sz="1200" b="0" dirty="0">
                <a:solidFill>
                  <a:schemeClr val="accent6">
                    <a:lumMod val="75000"/>
                  </a:schemeClr>
                </a:solidFill>
              </a:rPr>
              <a:t>Social </a:t>
            </a:r>
            <a:r>
              <a:rPr lang="it-IT" sz="1200" b="0" dirty="0" err="1">
                <a:solidFill>
                  <a:schemeClr val="accent6">
                    <a:lumMod val="75000"/>
                  </a:schemeClr>
                </a:solidFill>
              </a:rPr>
              <a:t>Responsability</a:t>
            </a:r>
            <a:endParaRPr lang="it-IT" sz="1200" b="0" dirty="0">
              <a:solidFill>
                <a:schemeClr val="accent6">
                  <a:lumMod val="75000"/>
                </a:schemeClr>
              </a:solidFill>
            </a:endParaRPr>
          </a:p>
          <a:p>
            <a:endParaRPr lang="it-IT" sz="1200" b="0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23" name="Immagine 22">
            <a:extLst>
              <a:ext uri="{FF2B5EF4-FFF2-40B4-BE49-F238E27FC236}">
                <a16:creationId xmlns:a16="http://schemas.microsoft.com/office/drawing/2014/main" id="{0275DA63-FBB1-DC42-AB5D-00A80243A335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488" y="6357719"/>
            <a:ext cx="1617446" cy="293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8554249"/>
      </p:ext>
    </p:extLst>
  </p:cSld>
  <p:clrMapOvr>
    <a:masterClrMapping/>
  </p:clrMapOvr>
  <p:transition spd="slow">
    <p:wip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41C85A3-9D8A-4E21-8045-3461BE2BA125}" type="slidenum">
              <a:rPr kumimoji="0" lang="en-GB" sz="13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n-GB" sz="13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23" name="CasellaDiTesto 22">
            <a:extLst>
              <a:ext uri="{FF2B5EF4-FFF2-40B4-BE49-F238E27FC236}">
                <a16:creationId xmlns:a16="http://schemas.microsoft.com/office/drawing/2014/main" id="{833FCE6E-121F-214C-A022-9BB43F695C7B}"/>
              </a:ext>
            </a:extLst>
          </p:cNvPr>
          <p:cNvSpPr txBox="1"/>
          <p:nvPr/>
        </p:nvSpPr>
        <p:spPr>
          <a:xfrm>
            <a:off x="1496616" y="1776923"/>
            <a:ext cx="8353184" cy="42780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600" b="1" i="0" u="none" strike="noStrike" kern="1200" cap="none" spc="0" normalizeH="0" baseline="0" noProof="0" dirty="0" err="1">
                <a:ln>
                  <a:noFill/>
                </a:ln>
                <a:solidFill>
                  <a:srgbClr val="2D2D8A">
                    <a:lumMod val="75000"/>
                  </a:srgbClr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Concluded</a:t>
            </a:r>
            <a:r>
              <a:rPr kumimoji="0" lang="it-IT" sz="1600" b="1" i="0" u="none" strike="noStrike" kern="1200" cap="none" spc="0" normalizeH="0" baseline="0" noProof="0" dirty="0">
                <a:ln>
                  <a:noFill/>
                </a:ln>
                <a:solidFill>
                  <a:srgbClr val="2D2D8A">
                    <a:lumMod val="75000"/>
                  </a:srgbClr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 </a:t>
            </a:r>
            <a:r>
              <a:rPr kumimoji="0" lang="it-IT" sz="1600" b="1" i="0" u="none" strike="noStrike" kern="1200" cap="none" spc="0" normalizeH="0" baseline="0" noProof="0" dirty="0" err="1">
                <a:ln>
                  <a:noFill/>
                </a:ln>
                <a:solidFill>
                  <a:srgbClr val="2D2D8A">
                    <a:lumMod val="75000"/>
                  </a:srgbClr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remarks</a:t>
            </a:r>
            <a:endParaRPr kumimoji="0" lang="it-IT" sz="1600" b="1" i="0" u="none" strike="noStrike" kern="1200" cap="none" spc="0" normalizeH="0" baseline="0" noProof="0" dirty="0">
              <a:ln>
                <a:noFill/>
              </a:ln>
              <a:solidFill>
                <a:srgbClr val="2D2D8A">
                  <a:lumMod val="75000"/>
                </a:srgbClr>
              </a:solidFill>
              <a:effectLst/>
              <a:uLnTx/>
              <a:uFillTx/>
              <a:latin typeface="Verdana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1600" b="1" i="0" u="none" strike="noStrike" kern="1200" cap="none" spc="0" normalizeH="0" baseline="0" noProof="0" dirty="0">
              <a:ln>
                <a:noFill/>
              </a:ln>
              <a:solidFill>
                <a:srgbClr val="2D2D8A">
                  <a:lumMod val="75000"/>
                </a:srgbClr>
              </a:solidFill>
              <a:effectLst/>
              <a:uLnTx/>
              <a:uFillTx/>
              <a:latin typeface="Verdana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1600" b="1" i="0" u="none" strike="noStrike" kern="1200" cap="none" spc="0" normalizeH="0" baseline="0" noProof="0" dirty="0">
              <a:ln>
                <a:noFill/>
              </a:ln>
              <a:solidFill>
                <a:srgbClr val="2D2D8A">
                  <a:lumMod val="75000"/>
                </a:srgbClr>
              </a:solidFill>
              <a:effectLst/>
              <a:uLnTx/>
              <a:uFillTx/>
              <a:latin typeface="Verdana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1600" b="1" i="0" u="none" strike="noStrike" kern="1200" cap="none" spc="0" normalizeH="0" baseline="0" noProof="0" dirty="0">
              <a:ln>
                <a:noFill/>
              </a:ln>
              <a:solidFill>
                <a:srgbClr val="2D2D8A">
                  <a:lumMod val="75000"/>
                </a:srgbClr>
              </a:solidFill>
              <a:effectLst/>
              <a:uLnTx/>
              <a:uFillTx/>
              <a:latin typeface="Verdana" pitchFamily="34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600" b="1" i="0" u="none" strike="noStrike" kern="1200" cap="none" spc="0" normalizeH="0" baseline="0" noProof="0" dirty="0">
                <a:ln>
                  <a:noFill/>
                </a:ln>
                <a:solidFill>
                  <a:srgbClr val="2D2D8A">
                    <a:lumMod val="75000"/>
                  </a:srgbClr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a more sophisticated </a:t>
            </a:r>
            <a:r>
              <a:rPr kumimoji="0" lang="it-IT" sz="1600" b="1" i="0" u="none" strike="noStrike" kern="1200" cap="none" spc="0" normalizeH="0" baseline="0" noProof="0" dirty="0" err="1">
                <a:ln>
                  <a:noFill/>
                </a:ln>
                <a:solidFill>
                  <a:srgbClr val="2D2D8A">
                    <a:lumMod val="75000"/>
                  </a:srgbClr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competition</a:t>
            </a:r>
            <a:endParaRPr kumimoji="0" lang="it-IT" sz="1600" b="1" i="0" u="none" strike="noStrike" kern="1200" cap="none" spc="0" normalizeH="0" baseline="0" noProof="0" dirty="0">
              <a:ln>
                <a:noFill/>
              </a:ln>
              <a:solidFill>
                <a:srgbClr val="2D2D8A">
                  <a:lumMod val="75000"/>
                </a:srgbClr>
              </a:solidFill>
              <a:effectLst/>
              <a:uLnTx/>
              <a:uFillTx/>
              <a:latin typeface="Verdana" pitchFamily="34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it-IT" sz="1600" dirty="0">
              <a:solidFill>
                <a:srgbClr val="2D2D8A">
                  <a:lumMod val="75000"/>
                </a:srgbClr>
              </a:solidFill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1600" b="1" i="0" u="none" strike="noStrike" kern="1200" cap="none" spc="0" normalizeH="0" baseline="0" noProof="0" dirty="0">
              <a:ln>
                <a:noFill/>
              </a:ln>
              <a:solidFill>
                <a:srgbClr val="2D2D8A">
                  <a:lumMod val="75000"/>
                </a:srgbClr>
              </a:solidFill>
              <a:effectLst/>
              <a:uLnTx/>
              <a:uFillTx/>
              <a:latin typeface="Verdana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it-IT" sz="1600" dirty="0">
              <a:solidFill>
                <a:srgbClr val="2D2D8A">
                  <a:lumMod val="75000"/>
                </a:srgbClr>
              </a:solidFill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600" b="1" i="0" u="none" strike="noStrike" kern="1200" cap="none" spc="0" normalizeH="0" baseline="0" noProof="0" dirty="0">
                <a:ln>
                  <a:noFill/>
                </a:ln>
                <a:solidFill>
                  <a:srgbClr val="2D2D8A">
                    <a:lumMod val="75000"/>
                  </a:srgbClr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UE </a:t>
            </a:r>
            <a:r>
              <a:rPr kumimoji="0" lang="it-IT" sz="1600" b="1" i="0" u="none" strike="noStrike" kern="1200" cap="none" spc="0" normalizeH="0" baseline="0" noProof="0" dirty="0" err="1">
                <a:ln>
                  <a:noFill/>
                </a:ln>
                <a:solidFill>
                  <a:srgbClr val="2D2D8A">
                    <a:lumMod val="75000"/>
                  </a:srgbClr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Offering</a:t>
            </a:r>
            <a:endParaRPr kumimoji="0" lang="it-IT" sz="1600" b="1" i="0" u="none" strike="noStrike" kern="1200" cap="none" spc="0" normalizeH="0" baseline="0" noProof="0" dirty="0">
              <a:ln>
                <a:noFill/>
              </a:ln>
              <a:solidFill>
                <a:srgbClr val="2D2D8A">
                  <a:lumMod val="75000"/>
                </a:srgbClr>
              </a:solidFill>
              <a:effectLst/>
              <a:uLnTx/>
              <a:uFillTx/>
              <a:latin typeface="Verdana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600" b="0" i="1" u="none" strike="noStrike" kern="1200" cap="none" spc="0" normalizeH="0" baseline="0" noProof="0" dirty="0" err="1">
                <a:ln>
                  <a:noFill/>
                </a:ln>
                <a:solidFill>
                  <a:srgbClr val="2D2D8A">
                    <a:lumMod val="75000"/>
                  </a:srgbClr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Origin</a:t>
            </a: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rgbClr val="2D2D8A">
                    <a:lumMod val="75000"/>
                  </a:srgbClr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 </a:t>
            </a:r>
            <a:r>
              <a:rPr kumimoji="0" lang="it-IT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2D2D8A">
                    <a:lumMod val="75000"/>
                  </a:srgbClr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works</a:t>
            </a: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rgbClr val="2D2D8A">
                    <a:lumMod val="75000"/>
                  </a:srgbClr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: to </a:t>
            </a:r>
            <a:r>
              <a:rPr kumimoji="0" lang="it-IT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2D2D8A">
                    <a:lumMod val="75000"/>
                  </a:srgbClr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strenghten</a:t>
            </a: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rgbClr val="2D2D8A">
                    <a:lumMod val="75000"/>
                  </a:srgbClr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 the </a:t>
            </a:r>
            <a:r>
              <a:rPr kumimoji="0" lang="it-IT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2D2D8A">
                    <a:lumMod val="75000"/>
                  </a:srgbClr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value</a:t>
            </a: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rgbClr val="2D2D8A">
                    <a:lumMod val="75000"/>
                  </a:srgbClr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 of </a:t>
            </a:r>
            <a:r>
              <a:rPr kumimoji="0" lang="it-IT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2D2D8A">
                    <a:lumMod val="75000"/>
                  </a:srgbClr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territory</a:t>
            </a: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rgbClr val="2D2D8A">
                    <a:lumMod val="75000"/>
                  </a:srgbClr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 to </a:t>
            </a:r>
            <a:r>
              <a:rPr kumimoji="0" lang="it-IT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2D2D8A">
                    <a:lumMod val="75000"/>
                  </a:srgbClr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sustain</a:t>
            </a: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rgbClr val="2D2D8A">
                    <a:lumMod val="75000"/>
                  </a:srgbClr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 the small-middle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it-IT" sz="1600" b="0" dirty="0" err="1">
                <a:solidFill>
                  <a:srgbClr val="2D2D8A">
                    <a:lumMod val="75000"/>
                  </a:srgbClr>
                </a:solidFill>
              </a:rPr>
              <a:t>firms</a:t>
            </a:r>
            <a:r>
              <a:rPr lang="it-IT" sz="1600" b="0" dirty="0">
                <a:solidFill>
                  <a:srgbClr val="2D2D8A">
                    <a:lumMod val="75000"/>
                  </a:srgbClr>
                </a:solidFill>
              </a:rPr>
              <a:t>.</a:t>
            </a:r>
            <a:endParaRPr kumimoji="0" lang="it-IT" sz="1600" b="0" i="1" u="none" strike="noStrike" kern="1200" cap="none" spc="0" normalizeH="0" baseline="0" noProof="0" dirty="0">
              <a:ln>
                <a:noFill/>
              </a:ln>
              <a:solidFill>
                <a:srgbClr val="2D2D8A">
                  <a:lumMod val="75000"/>
                </a:srgbClr>
              </a:solidFill>
              <a:effectLst/>
              <a:uLnTx/>
              <a:uFillTx/>
              <a:latin typeface="Verdana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1600" b="0" i="0" u="none" strike="noStrike" kern="1200" cap="none" spc="0" normalizeH="0" baseline="0" noProof="0" dirty="0">
              <a:ln>
                <a:noFill/>
              </a:ln>
              <a:solidFill>
                <a:srgbClr val="2D2D8A">
                  <a:lumMod val="75000"/>
                </a:srgbClr>
              </a:solidFill>
              <a:effectLst/>
              <a:uLnTx/>
              <a:uFillTx/>
              <a:latin typeface="Verdana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1600" b="0" i="0" u="none" strike="noStrike" kern="1200" cap="none" spc="0" normalizeH="0" baseline="0" noProof="0" dirty="0">
              <a:ln>
                <a:noFill/>
              </a:ln>
              <a:solidFill>
                <a:srgbClr val="2D2D8A">
                  <a:lumMod val="75000"/>
                </a:srgbClr>
              </a:solidFill>
              <a:effectLst/>
              <a:uLnTx/>
              <a:uFillTx/>
              <a:latin typeface="Verdana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1600" b="1" i="0" u="none" strike="noStrike" kern="1200" cap="none" spc="0" normalizeH="0" baseline="0" noProof="0" dirty="0">
              <a:ln>
                <a:noFill/>
              </a:ln>
              <a:solidFill>
                <a:srgbClr val="2D2D8A">
                  <a:lumMod val="75000"/>
                </a:srgbClr>
              </a:solidFill>
              <a:effectLst/>
              <a:uLnTx/>
              <a:uFillTx/>
              <a:latin typeface="Verdana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600" b="1" i="0" u="none" strike="noStrike" kern="1200" cap="none" spc="0" normalizeH="0" baseline="0" noProof="0" dirty="0">
                <a:ln>
                  <a:noFill/>
                </a:ln>
                <a:solidFill>
                  <a:srgbClr val="2D2D8A">
                    <a:lumMod val="75000"/>
                  </a:srgbClr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Promotion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600" b="0" i="1" u="none" strike="noStrike" kern="1200" cap="none" spc="0" normalizeH="0" baseline="0" noProof="0" dirty="0">
                <a:ln>
                  <a:noFill/>
                </a:ln>
                <a:solidFill>
                  <a:srgbClr val="2D2D8A">
                    <a:lumMod val="75000"/>
                  </a:srgbClr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Long-</a:t>
            </a:r>
            <a:r>
              <a:rPr kumimoji="0" lang="it-IT" sz="1600" b="0" i="1" u="none" strike="noStrike" kern="1200" cap="none" spc="0" normalizeH="0" baseline="0" noProof="0" dirty="0" err="1">
                <a:ln>
                  <a:noFill/>
                </a:ln>
                <a:solidFill>
                  <a:srgbClr val="2D2D8A">
                    <a:lumMod val="75000"/>
                  </a:srgbClr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term</a:t>
            </a:r>
            <a:r>
              <a:rPr kumimoji="0" lang="it-IT" sz="1600" b="0" i="1" u="none" strike="noStrike" kern="1200" cap="none" spc="0" normalizeH="0" baseline="0" noProof="0" dirty="0">
                <a:ln>
                  <a:noFill/>
                </a:ln>
                <a:solidFill>
                  <a:srgbClr val="2D2D8A">
                    <a:lumMod val="75000"/>
                  </a:srgbClr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 </a:t>
            </a:r>
            <a:r>
              <a:rPr kumimoji="0" lang="it-IT" sz="1600" b="0" i="1" u="none" strike="noStrike" kern="1200" cap="none" spc="0" normalizeH="0" baseline="0" noProof="0" dirty="0" err="1">
                <a:ln>
                  <a:noFill/>
                </a:ln>
                <a:solidFill>
                  <a:srgbClr val="2D2D8A">
                    <a:lumMod val="75000"/>
                  </a:srgbClr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approach</a:t>
            </a:r>
            <a:r>
              <a:rPr kumimoji="0" lang="it-IT" sz="1600" b="0" i="1" u="none" strike="noStrike" kern="1200" cap="none" spc="0" normalizeH="0" baseline="0" noProof="0" dirty="0">
                <a:ln>
                  <a:noFill/>
                </a:ln>
                <a:solidFill>
                  <a:srgbClr val="2D2D8A">
                    <a:lumMod val="75000"/>
                  </a:srgbClr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 </a:t>
            </a:r>
            <a:r>
              <a:rPr kumimoji="0" lang="it-IT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2D2D8A">
                    <a:lumMod val="75000"/>
                  </a:srgbClr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works</a:t>
            </a: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rgbClr val="2D2D8A">
                    <a:lumMod val="75000"/>
                  </a:srgbClr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: to help </a:t>
            </a:r>
            <a:r>
              <a:rPr kumimoji="0" lang="it-IT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2D2D8A">
                    <a:lumMod val="75000"/>
                  </a:srgbClr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firms</a:t>
            </a: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rgbClr val="2D2D8A">
                    <a:lumMod val="75000"/>
                  </a:srgbClr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 to </a:t>
            </a:r>
            <a:r>
              <a:rPr kumimoji="0" lang="it-IT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2D2D8A">
                    <a:lumMod val="75000"/>
                  </a:srgbClr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establish</a:t>
            </a: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rgbClr val="2D2D8A">
                    <a:lumMod val="75000"/>
                  </a:srgbClr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 </a:t>
            </a:r>
            <a:r>
              <a:rPr kumimoji="0" lang="it-IT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2D2D8A">
                    <a:lumMod val="75000"/>
                  </a:srgbClr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robust</a:t>
            </a: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rgbClr val="2D2D8A">
                    <a:lumMod val="75000"/>
                  </a:srgbClr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 market relations. 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  <a:defRPr/>
            </a:pPr>
            <a:endParaRPr kumimoji="0" lang="it-IT" sz="1600" b="0" i="0" u="none" strike="noStrike" kern="1200" cap="none" spc="0" normalizeH="0" baseline="0" noProof="0" dirty="0">
              <a:ln>
                <a:noFill/>
              </a:ln>
              <a:solidFill>
                <a:srgbClr val="2D2D8A">
                  <a:lumMod val="75000"/>
                </a:srgbClr>
              </a:solidFill>
              <a:effectLst/>
              <a:uLnTx/>
              <a:uFillTx/>
              <a:latin typeface="Verdana" pitchFamily="34" charset="0"/>
              <a:ea typeface="+mn-ea"/>
              <a:cs typeface="+mn-cs"/>
            </a:endParaRPr>
          </a:p>
        </p:txBody>
      </p:sp>
      <p:pic>
        <p:nvPicPr>
          <p:cNvPr id="26" name="Picture 4" descr="Immagine di Bandiera Italia 96 cm x 144 cm">
            <a:extLst>
              <a:ext uri="{FF2B5EF4-FFF2-40B4-BE49-F238E27FC236}">
                <a16:creationId xmlns:a16="http://schemas.microsoft.com/office/drawing/2014/main" id="{CFE0439E-86AB-C34E-9228-D0ECA53BDB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08" y="3339906"/>
            <a:ext cx="1059214" cy="1152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Immagine 4">
            <a:extLst>
              <a:ext uri="{FF2B5EF4-FFF2-40B4-BE49-F238E27FC236}">
                <a16:creationId xmlns:a16="http://schemas.microsoft.com/office/drawing/2014/main" id="{9CF71BD7-68FD-7640-BF93-55A03C16B19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488" y="6357719"/>
            <a:ext cx="1617446" cy="293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1084273"/>
      </p:ext>
    </p:extLst>
  </p:cSld>
  <p:clrMapOvr>
    <a:masterClrMapping/>
  </p:clrMapOvr>
  <p:transition spd="slow"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41C85A3-9D8A-4E21-8045-3461BE2BA125}" type="slidenum">
              <a:rPr kumimoji="0" lang="en-GB" sz="13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GB" sz="13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23" name="CasellaDiTesto 22">
            <a:extLst>
              <a:ext uri="{FF2B5EF4-FFF2-40B4-BE49-F238E27FC236}">
                <a16:creationId xmlns:a16="http://schemas.microsoft.com/office/drawing/2014/main" id="{833FCE6E-121F-214C-A022-9BB43F695C7B}"/>
              </a:ext>
            </a:extLst>
          </p:cNvPr>
          <p:cNvSpPr txBox="1"/>
          <p:nvPr/>
        </p:nvSpPr>
        <p:spPr>
          <a:xfrm>
            <a:off x="1496616" y="1776923"/>
            <a:ext cx="7790531" cy="42780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600" b="1" i="0" u="none" strike="noStrike" kern="1200" cap="none" spc="0" normalizeH="0" baseline="0" noProof="0" dirty="0">
                <a:ln>
                  <a:noFill/>
                </a:ln>
                <a:solidFill>
                  <a:srgbClr val="2D2D8A">
                    <a:lumMod val="75000"/>
                  </a:srgbClr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Goal </a:t>
            </a:r>
            <a:r>
              <a:rPr lang="it-IT" sz="1600" dirty="0">
                <a:solidFill>
                  <a:srgbClr val="2D2D8A">
                    <a:lumMod val="75000"/>
                  </a:srgbClr>
                </a:solidFill>
              </a:rPr>
              <a:t>and </a:t>
            </a:r>
            <a:r>
              <a:rPr kumimoji="0" lang="it-IT" sz="1600" b="1" i="0" u="none" strike="noStrike" kern="1200" cap="none" spc="0" normalizeH="0" baseline="0" noProof="0" dirty="0" err="1">
                <a:ln>
                  <a:noFill/>
                </a:ln>
                <a:solidFill>
                  <a:srgbClr val="2D2D8A">
                    <a:lumMod val="75000"/>
                  </a:srgbClr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Methodology</a:t>
            </a:r>
            <a:r>
              <a:rPr kumimoji="0" lang="it-IT" sz="1600" b="1" i="0" u="none" strike="noStrike" kern="1200" cap="none" spc="0" normalizeH="0" baseline="0" noProof="0" dirty="0">
                <a:ln>
                  <a:noFill/>
                </a:ln>
                <a:solidFill>
                  <a:srgbClr val="2D2D8A">
                    <a:lumMod val="75000"/>
                  </a:srgbClr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1600" b="1" i="0" u="none" strike="noStrike" kern="1200" cap="none" spc="0" normalizeH="0" baseline="0" noProof="0" dirty="0">
              <a:ln>
                <a:noFill/>
              </a:ln>
              <a:solidFill>
                <a:srgbClr val="2D2D8A">
                  <a:lumMod val="75000"/>
                </a:srgbClr>
              </a:solidFill>
              <a:effectLst/>
              <a:uLnTx/>
              <a:uFillTx/>
              <a:latin typeface="Verdana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1600" b="1" i="0" u="none" strike="noStrike" kern="1200" cap="none" spc="0" normalizeH="0" baseline="0" noProof="0" dirty="0">
              <a:ln>
                <a:noFill/>
              </a:ln>
              <a:solidFill>
                <a:srgbClr val="2D2D8A">
                  <a:lumMod val="75000"/>
                </a:srgbClr>
              </a:solidFill>
              <a:effectLst/>
              <a:uLnTx/>
              <a:uFillTx/>
              <a:latin typeface="Verdana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1600" b="1" i="0" u="none" strike="noStrike" kern="1200" cap="none" spc="0" normalizeH="0" baseline="0" noProof="0" dirty="0">
              <a:ln>
                <a:noFill/>
              </a:ln>
              <a:solidFill>
                <a:srgbClr val="2D2D8A">
                  <a:lumMod val="75000"/>
                </a:srgbClr>
              </a:solidFill>
              <a:effectLst/>
              <a:uLnTx/>
              <a:uFillTx/>
              <a:latin typeface="Verdana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it-IT" sz="1600" dirty="0">
                <a:solidFill>
                  <a:srgbClr val="2D2D8A">
                    <a:lumMod val="75000"/>
                  </a:srgbClr>
                </a:solidFill>
              </a:rPr>
              <a:t>Goal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it-IT" sz="1600" b="0" dirty="0">
                <a:solidFill>
                  <a:srgbClr val="2D2D8A">
                    <a:lumMod val="75000"/>
                  </a:srgbClr>
                </a:solidFill>
              </a:rPr>
              <a:t>T</a:t>
            </a: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rgbClr val="2D2D8A">
                    <a:lumMod val="75000"/>
                  </a:srgbClr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o </a:t>
            </a:r>
            <a:r>
              <a:rPr kumimoji="0" lang="it-IT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2D2D8A">
                    <a:lumMod val="75000"/>
                  </a:srgbClr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provide</a:t>
            </a: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rgbClr val="2D2D8A">
                    <a:lumMod val="75000"/>
                  </a:srgbClr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 the </a:t>
            </a:r>
            <a:r>
              <a:rPr kumimoji="0" lang="it-IT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2D2D8A">
                    <a:lumMod val="75000"/>
                  </a:srgbClr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group</a:t>
            </a: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rgbClr val="2D2D8A">
                    <a:lumMod val="75000"/>
                  </a:srgbClr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 with </a:t>
            </a:r>
            <a:r>
              <a:rPr lang="it-IT" sz="1600" b="0" dirty="0">
                <a:solidFill>
                  <a:srgbClr val="2D2D8A">
                    <a:lumMod val="75000"/>
                  </a:srgbClr>
                </a:solidFill>
              </a:rPr>
              <a:t>the </a:t>
            </a:r>
            <a:r>
              <a:rPr lang="it-IT" sz="1600" b="0" dirty="0" err="1">
                <a:solidFill>
                  <a:srgbClr val="2D2D8A">
                    <a:lumMod val="75000"/>
                  </a:srgbClr>
                </a:solidFill>
              </a:rPr>
              <a:t>Italians</a:t>
            </a:r>
            <a:r>
              <a:rPr lang="it-IT" sz="1600" b="0" dirty="0">
                <a:solidFill>
                  <a:srgbClr val="2D2D8A">
                    <a:lumMod val="75000"/>
                  </a:srgbClr>
                </a:solidFill>
              </a:rPr>
              <a:t>’ </a:t>
            </a:r>
            <a:r>
              <a:rPr lang="it-IT" sz="1600" b="0" dirty="0" err="1">
                <a:solidFill>
                  <a:srgbClr val="2D2D8A">
                    <a:lumMod val="75000"/>
                  </a:srgbClr>
                </a:solidFill>
              </a:rPr>
              <a:t>point</a:t>
            </a:r>
            <a:r>
              <a:rPr lang="it-IT" sz="1600" b="0" dirty="0">
                <a:solidFill>
                  <a:srgbClr val="2D2D8A">
                    <a:lumMod val="75000"/>
                  </a:srgbClr>
                </a:solidFill>
              </a:rPr>
              <a:t> of </a:t>
            </a:r>
            <a:r>
              <a:rPr lang="it-IT" sz="1600" b="0" dirty="0" err="1">
                <a:solidFill>
                  <a:srgbClr val="2D2D8A">
                    <a:lumMod val="75000"/>
                  </a:srgbClr>
                </a:solidFill>
              </a:rPr>
              <a:t>view</a:t>
            </a:r>
            <a:r>
              <a:rPr lang="it-IT" sz="1600" b="0" dirty="0">
                <a:solidFill>
                  <a:srgbClr val="2D2D8A">
                    <a:lumMod val="75000"/>
                  </a:srgbClr>
                </a:solidFill>
              </a:rPr>
              <a:t> over </a:t>
            </a:r>
            <a:r>
              <a:rPr lang="it-IT" sz="1600" b="0" i="1" dirty="0">
                <a:solidFill>
                  <a:srgbClr val="2D2D8A">
                    <a:lumMod val="75000"/>
                  </a:srgbClr>
                </a:solidFill>
              </a:rPr>
              <a:t>the State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600" b="0" i="1" u="none" strike="noStrike" kern="1200" cap="none" spc="0" normalizeH="0" baseline="0" noProof="0" dirty="0">
                <a:ln>
                  <a:noFill/>
                </a:ln>
                <a:solidFill>
                  <a:srgbClr val="2D2D8A">
                    <a:lumMod val="75000"/>
                  </a:srgbClr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of the </a:t>
            </a:r>
            <a:r>
              <a:rPr lang="it-IT" sz="1600" b="0" i="1" dirty="0">
                <a:solidFill>
                  <a:srgbClr val="2D2D8A">
                    <a:lumMod val="75000"/>
                  </a:srgbClr>
                </a:solidFill>
              </a:rPr>
              <a:t>M</a:t>
            </a:r>
            <a:r>
              <a:rPr kumimoji="0" lang="it-IT" sz="1600" b="0" i="1" u="none" strike="noStrike" kern="1200" cap="none" spc="0" normalizeH="0" baseline="0" noProof="0" dirty="0" err="1">
                <a:ln>
                  <a:noFill/>
                </a:ln>
                <a:solidFill>
                  <a:srgbClr val="2D2D8A">
                    <a:lumMod val="75000"/>
                  </a:srgbClr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arkets</a:t>
            </a:r>
            <a:endParaRPr kumimoji="0" lang="it-IT" sz="1600" b="0" i="1" u="none" strike="noStrike" kern="1200" cap="none" spc="0" normalizeH="0" baseline="0" noProof="0" dirty="0">
              <a:ln>
                <a:noFill/>
              </a:ln>
              <a:solidFill>
                <a:srgbClr val="2D2D8A">
                  <a:lumMod val="75000"/>
                </a:srgbClr>
              </a:solidFill>
              <a:effectLst/>
              <a:uLnTx/>
              <a:uFillTx/>
              <a:latin typeface="Verdana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1600" b="0" i="0" u="none" strike="noStrike" kern="1200" cap="none" spc="0" normalizeH="0" baseline="0" noProof="0" dirty="0">
              <a:ln>
                <a:noFill/>
              </a:ln>
              <a:solidFill>
                <a:srgbClr val="2D2D8A">
                  <a:lumMod val="75000"/>
                </a:srgbClr>
              </a:solidFill>
              <a:effectLst/>
              <a:uLnTx/>
              <a:uFillTx/>
              <a:latin typeface="Verdana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1600" b="0" i="0" u="none" strike="noStrike" kern="1200" cap="none" spc="0" normalizeH="0" baseline="0" noProof="0" dirty="0">
              <a:ln>
                <a:noFill/>
              </a:ln>
              <a:solidFill>
                <a:srgbClr val="2D2D8A">
                  <a:lumMod val="75000"/>
                </a:srgbClr>
              </a:solidFill>
              <a:effectLst/>
              <a:uLnTx/>
              <a:uFillTx/>
              <a:latin typeface="Verdana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1600" b="1" i="0" u="none" strike="noStrike" kern="1200" cap="none" spc="0" normalizeH="0" baseline="0" noProof="0" dirty="0">
              <a:ln>
                <a:noFill/>
              </a:ln>
              <a:solidFill>
                <a:srgbClr val="2D2D8A">
                  <a:lumMod val="75000"/>
                </a:srgbClr>
              </a:solidFill>
              <a:effectLst/>
              <a:uLnTx/>
              <a:uFillTx/>
              <a:latin typeface="Verdana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600" b="1" i="0" u="none" strike="noStrike" kern="1200" cap="none" spc="0" normalizeH="0" baseline="0" noProof="0" dirty="0" err="1">
                <a:ln>
                  <a:noFill/>
                </a:ln>
                <a:solidFill>
                  <a:srgbClr val="2D2D8A">
                    <a:lumMod val="75000"/>
                  </a:srgbClr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Methodology</a:t>
            </a:r>
            <a:endParaRPr kumimoji="0" lang="it-IT" sz="1600" b="1" i="0" u="none" strike="noStrike" kern="1200" cap="none" spc="0" normalizeH="0" baseline="0" noProof="0" dirty="0">
              <a:ln>
                <a:noFill/>
              </a:ln>
              <a:solidFill>
                <a:srgbClr val="2D2D8A">
                  <a:lumMod val="75000"/>
                </a:srgbClr>
              </a:solidFill>
              <a:effectLst/>
              <a:uLnTx/>
              <a:uFillTx/>
              <a:latin typeface="Verdana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1600" b="0" i="0" u="none" strike="noStrike" kern="1200" cap="none" spc="0" normalizeH="0" baseline="0" noProof="0" dirty="0">
              <a:ln>
                <a:noFill/>
              </a:ln>
              <a:solidFill>
                <a:srgbClr val="2D2D8A">
                  <a:lumMod val="75000"/>
                </a:srgbClr>
              </a:solidFill>
              <a:effectLst/>
              <a:uLnTx/>
              <a:uFillTx/>
              <a:latin typeface="Verdana" pitchFamily="34" charset="0"/>
              <a:ea typeface="+mn-ea"/>
              <a:cs typeface="+mn-cs"/>
            </a:endParaRPr>
          </a:p>
          <a:p>
            <a:pPr marL="342900" lvl="0" indent="-342900">
              <a:buFontTx/>
              <a:buAutoNum type="arabicPeriod"/>
            </a:pPr>
            <a:r>
              <a:rPr lang="it-IT" sz="1600" b="0" dirty="0" err="1">
                <a:solidFill>
                  <a:srgbClr val="2D2D8A">
                    <a:lumMod val="75000"/>
                  </a:srgbClr>
                </a:solidFill>
              </a:rPr>
              <a:t>secundary</a:t>
            </a:r>
            <a:r>
              <a:rPr lang="it-IT" sz="1600" b="0" dirty="0">
                <a:solidFill>
                  <a:srgbClr val="2D2D8A">
                    <a:lumMod val="75000"/>
                  </a:srgbClr>
                </a:solidFill>
              </a:rPr>
              <a:t> data </a:t>
            </a:r>
            <a:r>
              <a:rPr lang="it-IT" sz="1600" b="0" dirty="0" err="1">
                <a:solidFill>
                  <a:srgbClr val="2D2D8A">
                    <a:lumMod val="75000"/>
                  </a:srgbClr>
                </a:solidFill>
              </a:rPr>
              <a:t>collection</a:t>
            </a:r>
            <a:r>
              <a:rPr lang="it-IT" sz="1600" b="0" dirty="0">
                <a:solidFill>
                  <a:srgbClr val="2D2D8A">
                    <a:lumMod val="75000"/>
                  </a:srgbClr>
                </a:solidFill>
              </a:rPr>
              <a:t> and </a:t>
            </a:r>
            <a:r>
              <a:rPr lang="it-IT" sz="1600" b="0" dirty="0" err="1">
                <a:solidFill>
                  <a:srgbClr val="2D2D8A">
                    <a:lumMod val="75000"/>
                  </a:srgbClr>
                </a:solidFill>
              </a:rPr>
              <a:t>analysis</a:t>
            </a:r>
            <a:r>
              <a:rPr lang="it-IT" sz="1600" b="0" dirty="0">
                <a:solidFill>
                  <a:srgbClr val="2D2D8A">
                    <a:lumMod val="75000"/>
                  </a:srgbClr>
                </a:solidFill>
              </a:rPr>
              <a:t> </a:t>
            </a:r>
          </a:p>
          <a:p>
            <a:pPr marL="342900" lvl="0" indent="-342900">
              <a:buFontTx/>
              <a:buAutoNum type="arabicPeriod"/>
            </a:pPr>
            <a:endParaRPr lang="it-IT" sz="1600" b="0" dirty="0">
              <a:solidFill>
                <a:srgbClr val="2D2D8A">
                  <a:lumMod val="75000"/>
                </a:srgbClr>
              </a:solidFill>
            </a:endParaRPr>
          </a:p>
          <a:p>
            <a:pPr marL="342900" lvl="0" indent="-342900">
              <a:buFontTx/>
              <a:buAutoNum type="arabicPeriod"/>
            </a:pPr>
            <a:r>
              <a:rPr lang="it-IT" sz="1600" b="0" dirty="0" err="1">
                <a:solidFill>
                  <a:srgbClr val="2D2D8A">
                    <a:lumMod val="75000"/>
                  </a:srgbClr>
                </a:solidFill>
              </a:rPr>
              <a:t>direct</a:t>
            </a:r>
            <a:r>
              <a:rPr lang="it-IT" sz="1600" b="0" dirty="0">
                <a:solidFill>
                  <a:srgbClr val="2D2D8A">
                    <a:lumMod val="75000"/>
                  </a:srgbClr>
                </a:solidFill>
              </a:rPr>
              <a:t> </a:t>
            </a: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rgbClr val="2D2D8A">
                    <a:lumMod val="75000"/>
                  </a:srgbClr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in-</a:t>
            </a:r>
            <a:r>
              <a:rPr kumimoji="0" lang="it-IT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2D2D8A">
                    <a:lumMod val="75000"/>
                  </a:srgbClr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depth</a:t>
            </a: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rgbClr val="2D2D8A">
                    <a:lumMod val="75000"/>
                  </a:srgbClr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 </a:t>
            </a:r>
            <a:r>
              <a:rPr kumimoji="0" lang="it-IT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2D2D8A">
                    <a:lumMod val="75000"/>
                  </a:srgbClr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interviews</a:t>
            </a:r>
            <a:r>
              <a:rPr lang="it-IT" sz="1600" b="0" dirty="0">
                <a:solidFill>
                  <a:srgbClr val="2D2D8A">
                    <a:lumMod val="75000"/>
                  </a:srgbClr>
                </a:solidFill>
              </a:rPr>
              <a:t> with Sales/Marketing International </a:t>
            </a:r>
            <a:r>
              <a:rPr lang="it-IT" sz="1600" b="0" dirty="0" err="1">
                <a:solidFill>
                  <a:srgbClr val="2D2D8A">
                    <a:lumMod val="75000"/>
                  </a:srgbClr>
                </a:solidFill>
              </a:rPr>
              <a:t>Director</a:t>
            </a:r>
            <a:r>
              <a:rPr lang="it-IT" sz="1600" b="0" dirty="0">
                <a:solidFill>
                  <a:srgbClr val="2D2D8A">
                    <a:lumMod val="75000"/>
                  </a:srgbClr>
                </a:solidFill>
              </a:rPr>
              <a:t> </a:t>
            </a:r>
          </a:p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rgbClr val="2D2D8A">
                    <a:lumMod val="75000"/>
                  </a:srgbClr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(</a:t>
            </a:r>
            <a:r>
              <a:rPr kumimoji="0" lang="it-IT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2D2D8A">
                    <a:lumMod val="75000"/>
                  </a:srgbClr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n</a:t>
            </a: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rgbClr val="2D2D8A">
                    <a:lumMod val="75000"/>
                  </a:srgbClr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=4) and </a:t>
            </a:r>
            <a:r>
              <a:rPr kumimoji="0" lang="it-IT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2D2D8A">
                    <a:lumMod val="75000"/>
                  </a:srgbClr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Consortia’s</a:t>
            </a: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rgbClr val="2D2D8A">
                    <a:lumMod val="75000"/>
                  </a:srgbClr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 </a:t>
            </a:r>
            <a:r>
              <a:rPr kumimoji="0" lang="it-IT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2D2D8A">
                    <a:lumMod val="75000"/>
                  </a:srgbClr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Director</a:t>
            </a: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rgbClr val="2D2D8A">
                    <a:lumMod val="75000"/>
                  </a:srgbClr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 (</a:t>
            </a:r>
            <a:r>
              <a:rPr kumimoji="0" lang="it-IT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2D2D8A">
                    <a:lumMod val="75000"/>
                  </a:srgbClr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n</a:t>
            </a: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rgbClr val="2D2D8A">
                    <a:lumMod val="75000"/>
                  </a:srgbClr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=2)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  <a:defRPr/>
            </a:pPr>
            <a:endParaRPr kumimoji="0" lang="it-IT" sz="1600" b="0" i="0" u="none" strike="noStrike" kern="1200" cap="none" spc="0" normalizeH="0" baseline="0" noProof="0" dirty="0">
              <a:ln>
                <a:noFill/>
              </a:ln>
              <a:solidFill>
                <a:srgbClr val="2D2D8A">
                  <a:lumMod val="75000"/>
                </a:srgbClr>
              </a:solidFill>
              <a:effectLst/>
              <a:uLnTx/>
              <a:uFillTx/>
              <a:latin typeface="Verdana" pitchFamily="34" charset="0"/>
              <a:ea typeface="+mn-ea"/>
              <a:cs typeface="+mn-cs"/>
            </a:endParaRPr>
          </a:p>
        </p:txBody>
      </p:sp>
      <p:pic>
        <p:nvPicPr>
          <p:cNvPr id="26" name="Picture 4" descr="Immagine di Bandiera Italia 96 cm x 144 cm">
            <a:extLst>
              <a:ext uri="{FF2B5EF4-FFF2-40B4-BE49-F238E27FC236}">
                <a16:creationId xmlns:a16="http://schemas.microsoft.com/office/drawing/2014/main" id="{CFE0439E-86AB-C34E-9228-D0ECA53BDB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08" y="3339906"/>
            <a:ext cx="1059214" cy="1152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Immagine 4">
            <a:extLst>
              <a:ext uri="{FF2B5EF4-FFF2-40B4-BE49-F238E27FC236}">
                <a16:creationId xmlns:a16="http://schemas.microsoft.com/office/drawing/2014/main" id="{9CF71BD7-68FD-7640-BF93-55A03C16B19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488" y="6357719"/>
            <a:ext cx="1617446" cy="293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3822096"/>
      </p:ext>
    </p:extLst>
  </p:cSld>
  <p:clrMapOvr>
    <a:masterClrMapping/>
  </p:clrMapOvr>
  <p:transition spd="slow">
    <p:wip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41C85A3-9D8A-4E21-8045-3461BE2BA125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20</a:t>
            </a:fld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04528" y="1844824"/>
            <a:ext cx="8496944" cy="4585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altLang="en-US" sz="2400" dirty="0">
                <a:solidFill>
                  <a:schemeClr val="tx1"/>
                </a:solidFill>
              </a:rPr>
              <a:t/>
            </a:r>
            <a:br>
              <a:rPr lang="en-GB" altLang="en-US" sz="2400" dirty="0">
                <a:solidFill>
                  <a:schemeClr val="tx1"/>
                </a:solidFill>
              </a:rPr>
            </a:br>
            <a:r>
              <a:rPr lang="en-GB" altLang="en-US" sz="2400" dirty="0">
                <a:solidFill>
                  <a:schemeClr val="tx1"/>
                </a:solidFill>
              </a:rPr>
              <a:t/>
            </a:r>
            <a:br>
              <a:rPr lang="en-GB" altLang="en-US" sz="2400" dirty="0">
                <a:solidFill>
                  <a:schemeClr val="tx1"/>
                </a:solidFill>
              </a:rPr>
            </a:br>
            <a:r>
              <a:rPr lang="en-GB" altLang="en-US" sz="2400" i="1" dirty="0">
                <a:solidFill>
                  <a:schemeClr val="tx1"/>
                </a:solidFill>
              </a:rPr>
              <a:t/>
            </a:r>
            <a:br>
              <a:rPr lang="en-GB" altLang="en-US" sz="2400" i="1" dirty="0">
                <a:solidFill>
                  <a:schemeClr val="tx1"/>
                </a:solidFill>
              </a:rPr>
            </a:br>
            <a:r>
              <a:rPr lang="en-GB" altLang="en-US" sz="2400" i="1" dirty="0">
                <a:solidFill>
                  <a:schemeClr val="tx1"/>
                </a:solidFill>
              </a:rPr>
              <a:t>Thank You</a:t>
            </a:r>
          </a:p>
          <a:p>
            <a:pPr algn="ctr"/>
            <a:endParaRPr lang="en-GB" altLang="en-US" sz="2400" i="1" dirty="0">
              <a:solidFill>
                <a:srgbClr val="0000FF"/>
              </a:solidFill>
            </a:endParaRPr>
          </a:p>
          <a:p>
            <a:pPr algn="ctr"/>
            <a:endParaRPr lang="en-GB" altLang="en-US" sz="2400" i="1" dirty="0">
              <a:solidFill>
                <a:srgbClr val="0000FF"/>
              </a:solidFill>
            </a:endParaRPr>
          </a:p>
          <a:p>
            <a:pPr algn="ctr"/>
            <a:endParaRPr lang="en-GB" altLang="en-US" sz="2400" i="1" dirty="0">
              <a:solidFill>
                <a:srgbClr val="0000FF"/>
              </a:solidFill>
            </a:endParaRPr>
          </a:p>
          <a:p>
            <a:pPr algn="ctr"/>
            <a:endParaRPr lang="en-GB" altLang="en-US" sz="2400" i="1" dirty="0">
              <a:solidFill>
                <a:srgbClr val="0000FF"/>
              </a:solidFill>
            </a:endParaRPr>
          </a:p>
          <a:p>
            <a:pPr algn="ctr"/>
            <a:r>
              <a:rPr lang="en-GB" altLang="en-US" sz="1400" dirty="0">
                <a:solidFill>
                  <a:schemeClr val="accent6">
                    <a:lumMod val="75000"/>
                  </a:schemeClr>
                </a:solidFill>
              </a:rPr>
              <a:t>alberto.mattiacci@uniroma1.it</a:t>
            </a:r>
          </a:p>
          <a:p>
            <a:pPr algn="ctr"/>
            <a:endParaRPr lang="en-GB" altLang="en-US" sz="1400" dirty="0">
              <a:solidFill>
                <a:schemeClr val="accent6">
                  <a:lumMod val="75000"/>
                </a:schemeClr>
              </a:solidFill>
            </a:endParaRPr>
          </a:p>
          <a:p>
            <a:pPr algn="ctr"/>
            <a:endParaRPr lang="en-GB" altLang="en-US" sz="1400" dirty="0">
              <a:solidFill>
                <a:srgbClr val="0000FF"/>
              </a:solidFill>
            </a:endParaRPr>
          </a:p>
          <a:p>
            <a:pPr algn="ctr"/>
            <a:endParaRPr lang="en-GB" altLang="en-US" sz="1400" dirty="0">
              <a:solidFill>
                <a:srgbClr val="0000FF"/>
              </a:solidFill>
            </a:endParaRPr>
          </a:p>
          <a:p>
            <a:pPr algn="ctr"/>
            <a:endParaRPr lang="en-GB" altLang="en-US" sz="2400" dirty="0">
              <a:solidFill>
                <a:srgbClr val="0000FF"/>
              </a:solidFill>
            </a:endParaRPr>
          </a:p>
          <a:p>
            <a:pPr algn="ctr"/>
            <a:endParaRPr lang="fr-BE" sz="20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05907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41C85A3-9D8A-4E21-8045-3461BE2BA125}" type="slidenum">
              <a:rPr kumimoji="0" lang="en-GB" sz="13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GB" sz="13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30" name="Rettangolo 29">
            <a:extLst>
              <a:ext uri="{FF2B5EF4-FFF2-40B4-BE49-F238E27FC236}">
                <a16:creationId xmlns:a16="http://schemas.microsoft.com/office/drawing/2014/main" id="{3F73B1EC-E6FA-AA44-BCC9-DB9125C684FC}"/>
              </a:ext>
            </a:extLst>
          </p:cNvPr>
          <p:cNvSpPr/>
          <p:nvPr/>
        </p:nvSpPr>
        <p:spPr>
          <a:xfrm>
            <a:off x="1961934" y="3447391"/>
            <a:ext cx="64700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1800" dirty="0">
                <a:solidFill>
                  <a:srgbClr val="002060"/>
                </a:solidFill>
              </a:rPr>
              <a:t>The </a:t>
            </a:r>
            <a:r>
              <a:rPr lang="it-IT" sz="1800" dirty="0" err="1">
                <a:solidFill>
                  <a:srgbClr val="002060"/>
                </a:solidFill>
              </a:rPr>
              <a:t>perceived</a:t>
            </a:r>
            <a:r>
              <a:rPr lang="it-IT" sz="1800" dirty="0">
                <a:solidFill>
                  <a:srgbClr val="002060"/>
                </a:solidFill>
              </a:rPr>
              <a:t> (by </a:t>
            </a:r>
            <a:r>
              <a:rPr lang="it-IT" sz="1800" dirty="0" err="1">
                <a:solidFill>
                  <a:srgbClr val="002060"/>
                </a:solidFill>
              </a:rPr>
              <a:t>Italians</a:t>
            </a:r>
            <a:r>
              <a:rPr lang="it-IT" sz="1800" dirty="0">
                <a:solidFill>
                  <a:srgbClr val="002060"/>
                </a:solidFill>
              </a:rPr>
              <a:t>) </a:t>
            </a:r>
            <a:r>
              <a:rPr lang="it-IT" sz="1800" dirty="0" err="1">
                <a:solidFill>
                  <a:srgbClr val="002060"/>
                </a:solidFill>
              </a:rPr>
              <a:t>evolution</a:t>
            </a:r>
            <a:r>
              <a:rPr lang="it-IT" sz="1800" dirty="0">
                <a:solidFill>
                  <a:srgbClr val="002060"/>
                </a:solidFill>
              </a:rPr>
              <a:t> of </a:t>
            </a:r>
            <a:r>
              <a:rPr lang="it-IT" sz="1800" dirty="0" err="1">
                <a:solidFill>
                  <a:srgbClr val="002060"/>
                </a:solidFill>
              </a:rPr>
              <a:t>Markets</a:t>
            </a:r>
            <a:endParaRPr lang="it-IT" sz="1800" dirty="0">
              <a:solidFill>
                <a:srgbClr val="002060"/>
              </a:solidFill>
            </a:endParaRPr>
          </a:p>
        </p:txBody>
      </p:sp>
      <p:pic>
        <p:nvPicPr>
          <p:cNvPr id="34" name="Immagine 33">
            <a:extLst>
              <a:ext uri="{FF2B5EF4-FFF2-40B4-BE49-F238E27FC236}">
                <a16:creationId xmlns:a16="http://schemas.microsoft.com/office/drawing/2014/main" id="{9AEAC064-E433-D040-91E1-64BFA3EAFD0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488" y="6357719"/>
            <a:ext cx="1617446" cy="293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5739367"/>
      </p:ext>
    </p:extLst>
  </p:cSld>
  <p:clrMapOvr>
    <a:masterClrMapping/>
  </p:clrMapOvr>
  <p:transition spd="slow"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41C85A3-9D8A-4E21-8045-3461BE2BA125}" type="slidenum">
              <a:rPr kumimoji="0" lang="en-GB" sz="13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GB" sz="13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23" name="CasellaDiTesto 22">
            <a:extLst>
              <a:ext uri="{FF2B5EF4-FFF2-40B4-BE49-F238E27FC236}">
                <a16:creationId xmlns:a16="http://schemas.microsoft.com/office/drawing/2014/main" id="{833FCE6E-121F-214C-A022-9BB43F695C7B}"/>
              </a:ext>
            </a:extLst>
          </p:cNvPr>
          <p:cNvSpPr txBox="1"/>
          <p:nvPr/>
        </p:nvSpPr>
        <p:spPr>
          <a:xfrm>
            <a:off x="1424608" y="2636912"/>
            <a:ext cx="7488832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600" b="1" i="0" u="none" strike="noStrike" kern="1200" cap="none" spc="0" normalizeH="0" baseline="0" noProof="0" dirty="0" err="1">
                <a:ln>
                  <a:noFill/>
                </a:ln>
                <a:solidFill>
                  <a:srgbClr val="2D2D8A">
                    <a:lumMod val="75000"/>
                  </a:srgbClr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Markets</a:t>
            </a:r>
            <a:r>
              <a:rPr kumimoji="0" lang="it-IT" sz="1600" b="1" i="0" u="none" strike="noStrike" kern="1200" cap="none" spc="0" normalizeH="0" baseline="0" noProof="0" dirty="0">
                <a:ln>
                  <a:noFill/>
                </a:ln>
                <a:solidFill>
                  <a:srgbClr val="2D2D8A">
                    <a:lumMod val="75000"/>
                  </a:srgbClr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 </a:t>
            </a:r>
            <a:r>
              <a:rPr kumimoji="0" lang="it-IT" sz="1600" b="1" i="0" u="none" strike="noStrike" kern="1200" cap="none" spc="0" normalizeH="0" baseline="0" noProof="0" dirty="0" err="1">
                <a:ln>
                  <a:noFill/>
                </a:ln>
                <a:solidFill>
                  <a:srgbClr val="2D2D8A">
                    <a:lumMod val="75000"/>
                  </a:srgbClr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fastly</a:t>
            </a:r>
            <a:r>
              <a:rPr kumimoji="0" lang="it-IT" sz="1600" b="1" i="0" u="none" strike="noStrike" kern="1200" cap="none" spc="0" normalizeH="0" baseline="0" noProof="0" dirty="0">
                <a:ln>
                  <a:noFill/>
                </a:ln>
                <a:solidFill>
                  <a:srgbClr val="2D2D8A">
                    <a:lumMod val="75000"/>
                  </a:srgbClr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 </a:t>
            </a:r>
            <a:r>
              <a:rPr kumimoji="0" lang="it-IT" sz="1600" b="1" i="0" u="none" strike="noStrike" kern="1200" cap="none" spc="0" normalizeH="0" baseline="0" noProof="0" dirty="0" err="1">
                <a:ln>
                  <a:noFill/>
                </a:ln>
                <a:solidFill>
                  <a:srgbClr val="2D2D8A">
                    <a:lumMod val="75000"/>
                  </a:srgbClr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recovering</a:t>
            </a:r>
            <a:endParaRPr kumimoji="0" lang="it-IT" sz="1600" b="1" i="0" u="none" strike="noStrike" kern="1200" cap="none" spc="0" normalizeH="0" baseline="0" noProof="0" dirty="0">
              <a:ln>
                <a:noFill/>
              </a:ln>
              <a:solidFill>
                <a:srgbClr val="2D2D8A">
                  <a:lumMod val="75000"/>
                </a:srgbClr>
              </a:solidFill>
              <a:effectLst/>
              <a:uLnTx/>
              <a:uFillTx/>
              <a:latin typeface="Verdana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1600" b="1" i="0" u="none" strike="noStrike" kern="1200" cap="none" spc="0" normalizeH="0" baseline="0" noProof="0" dirty="0">
              <a:ln>
                <a:noFill/>
              </a:ln>
              <a:solidFill>
                <a:srgbClr val="2D2D8A">
                  <a:lumMod val="75000"/>
                </a:srgbClr>
              </a:solidFill>
              <a:effectLst/>
              <a:uLnTx/>
              <a:uFillTx/>
              <a:latin typeface="Verdana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it-IT" sz="1600" b="0" dirty="0" err="1">
                <a:solidFill>
                  <a:srgbClr val="2D2D8A">
                    <a:lumMod val="75000"/>
                  </a:srgbClr>
                </a:solidFill>
              </a:rPr>
              <a:t>Structural</a:t>
            </a:r>
            <a:r>
              <a:rPr lang="it-IT" sz="1600" b="0" dirty="0">
                <a:solidFill>
                  <a:srgbClr val="2D2D8A">
                    <a:lumMod val="75000"/>
                  </a:srgbClr>
                </a:solidFill>
              </a:rPr>
              <a:t> g</a:t>
            </a:r>
            <a:r>
              <a:rPr kumimoji="0" lang="it-IT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2D2D8A">
                    <a:lumMod val="75000"/>
                  </a:srgbClr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rowth</a:t>
            </a: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rgbClr val="2D2D8A">
                    <a:lumMod val="75000"/>
                  </a:srgbClr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 of the </a:t>
            </a:r>
            <a:r>
              <a:rPr kumimoji="0" lang="it-IT" sz="1600" b="1" i="0" u="none" strike="noStrike" kern="1200" cap="none" spc="0" normalizeH="0" baseline="0" noProof="0" dirty="0">
                <a:ln>
                  <a:noFill/>
                </a:ln>
                <a:solidFill>
                  <a:srgbClr val="2D2D8A">
                    <a:lumMod val="75000"/>
                  </a:srgbClr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e-commerce</a:t>
            </a: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rgbClr val="2D2D8A">
                    <a:lumMod val="75000"/>
                  </a:srgbClr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 </a:t>
            </a:r>
            <a:r>
              <a:rPr kumimoji="0" lang="it-IT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2D2D8A">
                    <a:lumMod val="75000"/>
                  </a:srgbClr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penetration</a:t>
            </a: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rgbClr val="2D2D8A">
                    <a:lumMod val="75000"/>
                  </a:srgbClr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 </a:t>
            </a:r>
            <a:r>
              <a:rPr kumimoji="0" lang="it-IT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2D2D8A">
                    <a:lumMod val="75000"/>
                  </a:srgbClr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among</a:t>
            </a: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rgbClr val="2D2D8A">
                    <a:lumMod val="75000"/>
                  </a:srgbClr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 families (</a:t>
            </a:r>
            <a:r>
              <a:rPr kumimoji="0" lang="it-IT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2D2D8A">
                    <a:lumMod val="75000"/>
                  </a:srgbClr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volumes</a:t>
            </a: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rgbClr val="2D2D8A">
                    <a:lumMod val="75000"/>
                  </a:srgbClr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 +180% on </a:t>
            </a:r>
            <a:r>
              <a:rPr kumimoji="0" lang="it-IT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2D2D8A">
                    <a:lumMod val="75000"/>
                  </a:srgbClr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average</a:t>
            </a: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rgbClr val="2D2D8A">
                    <a:lumMod val="75000"/>
                  </a:srgbClr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)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1600" b="0" i="0" u="none" strike="noStrike" kern="1200" cap="none" spc="0" normalizeH="0" baseline="0" noProof="0" dirty="0">
              <a:ln>
                <a:noFill/>
              </a:ln>
              <a:solidFill>
                <a:srgbClr val="2D2D8A">
                  <a:lumMod val="75000"/>
                </a:srgbClr>
              </a:solidFill>
              <a:effectLst/>
              <a:uLnTx/>
              <a:uFillTx/>
              <a:latin typeface="Verdana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2D2D8A">
                    <a:lumMod val="75000"/>
                  </a:srgbClr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Uncertainity</a:t>
            </a: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rgbClr val="2D2D8A">
                    <a:lumMod val="75000"/>
                  </a:srgbClr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 </a:t>
            </a:r>
            <a:r>
              <a:rPr kumimoji="0" lang="it-IT" sz="1600" b="1" i="0" u="none" strike="noStrike" kern="1200" cap="none" spc="0" normalizeH="0" baseline="0" noProof="0" dirty="0">
                <a:ln>
                  <a:noFill/>
                </a:ln>
                <a:solidFill>
                  <a:srgbClr val="2D2D8A">
                    <a:lumMod val="75000"/>
                  </a:srgbClr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Russia</a:t>
            </a: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rgbClr val="2D2D8A">
                    <a:lumMod val="75000"/>
                  </a:srgbClr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: </a:t>
            </a:r>
            <a:r>
              <a:rPr kumimoji="0" lang="it-IT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2D2D8A">
                    <a:lumMod val="75000"/>
                  </a:srgbClr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duties</a:t>
            </a: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rgbClr val="2D2D8A">
                    <a:lumMod val="75000"/>
                  </a:srgbClr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, the </a:t>
            </a:r>
            <a:r>
              <a:rPr kumimoji="0" lang="it-IT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2D2D8A">
                    <a:lumMod val="75000"/>
                  </a:srgbClr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Rublos</a:t>
            </a: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rgbClr val="2D2D8A">
                    <a:lumMod val="75000"/>
                  </a:srgbClr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’ </a:t>
            </a:r>
            <a:r>
              <a:rPr kumimoji="0" lang="it-IT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2D2D8A">
                    <a:lumMod val="75000"/>
                  </a:srgbClr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depreciation</a:t>
            </a: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rgbClr val="2D2D8A">
                    <a:lumMod val="75000"/>
                  </a:srgbClr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, </a:t>
            </a:r>
            <a:r>
              <a:rPr kumimoji="0" lang="it-IT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2D2D8A">
                    <a:lumMod val="75000"/>
                  </a:srgbClr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Covid</a:t>
            </a: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rgbClr val="2D2D8A">
                    <a:lumMod val="75000"/>
                  </a:srgbClr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 </a:t>
            </a:r>
            <a:r>
              <a:rPr kumimoji="0" lang="it-IT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2D2D8A">
                    <a:lumMod val="75000"/>
                  </a:srgbClr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restrictions</a:t>
            </a: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rgbClr val="2D2D8A">
                    <a:lumMod val="75000"/>
                  </a:srgbClr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1600" b="0" i="0" u="none" strike="noStrike" kern="1200" cap="none" spc="0" normalizeH="0" baseline="0" noProof="0" dirty="0">
              <a:ln>
                <a:noFill/>
              </a:ln>
              <a:solidFill>
                <a:srgbClr val="2D2D8A">
                  <a:lumMod val="75000"/>
                </a:srgbClr>
              </a:solidFill>
              <a:effectLst/>
              <a:uLnTx/>
              <a:uFillTx/>
              <a:latin typeface="Verdana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rgbClr val="2D2D8A">
                    <a:lumMod val="75000"/>
                  </a:srgbClr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The </a:t>
            </a:r>
            <a:r>
              <a:rPr kumimoji="0" lang="it-IT" sz="1600" b="1" i="1" u="none" strike="noStrike" kern="1200" cap="none" spc="0" normalizeH="0" baseline="0" noProof="0" dirty="0" err="1">
                <a:ln>
                  <a:noFill/>
                </a:ln>
                <a:solidFill>
                  <a:srgbClr val="2D2D8A">
                    <a:lumMod val="75000"/>
                  </a:srgbClr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Korean</a:t>
            </a:r>
            <a:r>
              <a:rPr kumimoji="0" lang="it-IT" sz="1600" b="1" i="1" u="none" strike="noStrike" kern="1200" cap="none" spc="0" normalizeH="0" baseline="0" noProof="0" dirty="0">
                <a:ln>
                  <a:noFill/>
                </a:ln>
                <a:solidFill>
                  <a:srgbClr val="2D2D8A">
                    <a:lumMod val="75000"/>
                  </a:srgbClr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 </a:t>
            </a:r>
            <a:r>
              <a:rPr kumimoji="0" lang="it-IT" sz="1600" b="1" i="1" u="none" strike="noStrike" kern="1200" cap="none" spc="0" normalizeH="0" baseline="0" noProof="0" dirty="0" err="1">
                <a:ln>
                  <a:noFill/>
                </a:ln>
                <a:solidFill>
                  <a:srgbClr val="2D2D8A">
                    <a:lumMod val="75000"/>
                  </a:srgbClr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Wave</a:t>
            </a: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rgbClr val="2D2D8A">
                    <a:lumMod val="75000"/>
                  </a:srgbClr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: first </a:t>
            </a:r>
            <a:r>
              <a:rPr lang="it-IT" sz="1600" b="0" dirty="0">
                <a:solidFill>
                  <a:srgbClr val="2D2D8A">
                    <a:lumMod val="75000"/>
                  </a:srgbClr>
                </a:solidFill>
              </a:rPr>
              <a:t>A</a:t>
            </a:r>
            <a:r>
              <a:rPr kumimoji="0" lang="it-IT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2D2D8A">
                    <a:lumMod val="75000"/>
                  </a:srgbClr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sean</a:t>
            </a: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rgbClr val="2D2D8A">
                    <a:lumMod val="75000"/>
                  </a:srgbClr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 market for </a:t>
            </a:r>
            <a:r>
              <a:rPr kumimoji="0" lang="it-IT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2D2D8A">
                    <a:lumMod val="75000"/>
                  </a:srgbClr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Italians</a:t>
            </a: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rgbClr val="2D2D8A">
                    <a:lumMod val="75000"/>
                  </a:srgbClr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 (+125% on </a:t>
            </a:r>
            <a:r>
              <a:rPr kumimoji="0" lang="it-IT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2D2D8A">
                    <a:lumMod val="75000"/>
                  </a:srgbClr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average</a:t>
            </a: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rgbClr val="2D2D8A">
                    <a:lumMod val="75000"/>
                  </a:srgbClr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)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1600" b="0" i="0" u="none" strike="noStrike" kern="1200" cap="none" spc="0" normalizeH="0" baseline="0" noProof="0" dirty="0">
              <a:ln>
                <a:noFill/>
              </a:ln>
              <a:solidFill>
                <a:srgbClr val="2D2D8A">
                  <a:lumMod val="75000"/>
                </a:srgbClr>
              </a:solidFill>
              <a:effectLst/>
              <a:uLnTx/>
              <a:uFillTx/>
              <a:latin typeface="Verdana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rgbClr val="2D2D8A">
                    <a:lumMod val="75000"/>
                  </a:srgbClr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No </a:t>
            </a:r>
            <a:r>
              <a:rPr kumimoji="0" lang="it-IT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2D2D8A">
                    <a:lumMod val="75000"/>
                  </a:srgbClr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change</a:t>
            </a: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rgbClr val="2D2D8A">
                    <a:lumMod val="75000"/>
                  </a:srgbClr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 in </a:t>
            </a:r>
            <a:r>
              <a:rPr kumimoji="0" lang="it-IT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2D2D8A">
                    <a:lumMod val="75000"/>
                  </a:srgbClr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Italian</a:t>
            </a: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rgbClr val="2D2D8A">
                    <a:lumMod val="75000"/>
                  </a:srgbClr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 </a:t>
            </a:r>
            <a:r>
              <a:rPr kumimoji="0" lang="it-IT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2D2D8A">
                    <a:lumMod val="75000"/>
                  </a:srgbClr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wines</a:t>
            </a: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rgbClr val="2D2D8A">
                    <a:lumMod val="75000"/>
                  </a:srgbClr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 </a:t>
            </a:r>
            <a:r>
              <a:rPr kumimoji="0" lang="it-IT" sz="1600" b="1" i="0" u="none" strike="noStrike" kern="1200" cap="none" spc="0" normalizeH="0" baseline="0" noProof="0" dirty="0" err="1">
                <a:ln>
                  <a:noFill/>
                </a:ln>
                <a:solidFill>
                  <a:srgbClr val="2D2D8A">
                    <a:lumMod val="75000"/>
                  </a:srgbClr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perceived</a:t>
            </a:r>
            <a:r>
              <a:rPr kumimoji="0" lang="it-IT" sz="1600" b="1" i="0" u="none" strike="noStrike" kern="1200" cap="none" spc="0" normalizeH="0" baseline="0" noProof="0" dirty="0">
                <a:ln>
                  <a:noFill/>
                </a:ln>
                <a:solidFill>
                  <a:srgbClr val="2D2D8A">
                    <a:lumMod val="75000"/>
                  </a:srgbClr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 </a:t>
            </a:r>
            <a:r>
              <a:rPr kumimoji="0" lang="it-IT" sz="1600" b="1" i="0" u="none" strike="noStrike" kern="1200" cap="none" spc="0" normalizeH="0" baseline="0" noProof="0" dirty="0" err="1">
                <a:ln>
                  <a:noFill/>
                </a:ln>
                <a:solidFill>
                  <a:srgbClr val="2D2D8A">
                    <a:lumMod val="75000"/>
                  </a:srgbClr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value</a:t>
            </a:r>
            <a:endParaRPr kumimoji="0" lang="it-IT" sz="1600" b="1" i="0" u="none" strike="noStrike" kern="1200" cap="none" spc="0" normalizeH="0" baseline="0" noProof="0" dirty="0">
              <a:ln>
                <a:noFill/>
              </a:ln>
              <a:solidFill>
                <a:srgbClr val="2D2D8A">
                  <a:lumMod val="75000"/>
                </a:srgbClr>
              </a:solidFill>
              <a:effectLst/>
              <a:uLnTx/>
              <a:uFillTx/>
              <a:latin typeface="Verdana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rgbClr val="2D2D8A">
                    <a:lumMod val="75000"/>
                  </a:srgbClr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 </a:t>
            </a:r>
          </a:p>
        </p:txBody>
      </p:sp>
      <p:sp>
        <p:nvSpPr>
          <p:cNvPr id="2" name="Rettangolo 1">
            <a:extLst>
              <a:ext uri="{FF2B5EF4-FFF2-40B4-BE49-F238E27FC236}">
                <a16:creationId xmlns:a16="http://schemas.microsoft.com/office/drawing/2014/main" id="{85572E51-E730-164F-8544-AFD83A8E2CA3}"/>
              </a:ext>
            </a:extLst>
          </p:cNvPr>
          <p:cNvSpPr/>
          <p:nvPr/>
        </p:nvSpPr>
        <p:spPr>
          <a:xfrm>
            <a:off x="2476500" y="1484784"/>
            <a:ext cx="4953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200" b="1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Topic</a:t>
            </a:r>
            <a:r>
              <a:rPr kumimoji="0" lang="it-IT" sz="12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 1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200" b="1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Evolution</a:t>
            </a:r>
            <a:r>
              <a:rPr kumimoji="0" lang="it-IT" sz="12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 of EU and </a:t>
            </a:r>
            <a:r>
              <a:rPr kumimoji="0" lang="it-IT" sz="1200" b="1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third</a:t>
            </a:r>
            <a:r>
              <a:rPr kumimoji="0" lang="it-IT" sz="12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 </a:t>
            </a:r>
            <a:r>
              <a:rPr kumimoji="0" lang="it-IT" sz="1200" b="1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countries</a:t>
            </a:r>
            <a:r>
              <a:rPr kumimoji="0" lang="it-IT" sz="12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’ market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200" b="1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after</a:t>
            </a:r>
            <a:r>
              <a:rPr kumimoji="0" lang="it-IT" sz="12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 </a:t>
            </a:r>
            <a:r>
              <a:rPr kumimoji="0" lang="it-IT" sz="1200" b="1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Covid</a:t>
            </a:r>
            <a:r>
              <a:rPr kumimoji="0" lang="it-IT" sz="12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 </a:t>
            </a:r>
            <a:r>
              <a:rPr kumimoji="0" lang="it-IT" sz="1200" b="1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Pandemic</a:t>
            </a:r>
            <a:r>
              <a:rPr kumimoji="0" lang="it-IT" sz="12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 </a:t>
            </a:r>
            <a:endParaRPr kumimoji="0" lang="en-GB" sz="12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Verdana" pitchFamily="34" charset="0"/>
              <a:ea typeface="+mn-ea"/>
              <a:cs typeface="+mn-cs"/>
            </a:endParaRPr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28B22BD0-A96F-A74C-9D1F-BA81AE3BA83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488" y="6357719"/>
            <a:ext cx="1617446" cy="293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9685434"/>
      </p:ext>
    </p:extLst>
  </p:cSld>
  <p:clrMapOvr>
    <a:masterClrMapping/>
  </p:clrMapOvr>
  <p:transition spd="slow"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41C85A3-9D8A-4E21-8045-3461BE2BA125}" type="slidenum">
              <a:rPr kumimoji="0" lang="en-GB" sz="13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GB" sz="13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23" name="CasellaDiTesto 22">
            <a:extLst>
              <a:ext uri="{FF2B5EF4-FFF2-40B4-BE49-F238E27FC236}">
                <a16:creationId xmlns:a16="http://schemas.microsoft.com/office/drawing/2014/main" id="{833FCE6E-121F-214C-A022-9BB43F695C7B}"/>
              </a:ext>
            </a:extLst>
          </p:cNvPr>
          <p:cNvSpPr txBox="1"/>
          <p:nvPr/>
        </p:nvSpPr>
        <p:spPr>
          <a:xfrm>
            <a:off x="3584848" y="3516491"/>
            <a:ext cx="48245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600" b="1" i="0" u="none" strike="noStrike" kern="1200" cap="none" spc="0" normalizeH="0" baseline="0" noProof="0" dirty="0">
                <a:ln>
                  <a:noFill/>
                </a:ln>
                <a:solidFill>
                  <a:srgbClr val="2D2D8A">
                    <a:lumMod val="75000"/>
                  </a:srgbClr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No </a:t>
            </a:r>
            <a:r>
              <a:rPr kumimoji="0" lang="it-IT" sz="1600" b="1" i="0" u="none" strike="noStrike" kern="1200" cap="none" spc="0" normalizeH="0" baseline="0" noProof="0" dirty="0" err="1">
                <a:ln>
                  <a:noFill/>
                </a:ln>
                <a:solidFill>
                  <a:srgbClr val="2D2D8A">
                    <a:lumMod val="75000"/>
                  </a:srgbClr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significant</a:t>
            </a:r>
            <a:r>
              <a:rPr kumimoji="0" lang="it-IT" sz="1600" b="1" i="0" u="none" strike="noStrike" kern="1200" cap="none" spc="0" normalizeH="0" baseline="0" noProof="0" dirty="0">
                <a:ln>
                  <a:noFill/>
                </a:ln>
                <a:solidFill>
                  <a:srgbClr val="2D2D8A">
                    <a:lumMod val="75000"/>
                  </a:srgbClr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 </a:t>
            </a:r>
            <a:r>
              <a:rPr kumimoji="0" lang="it-IT" sz="1600" b="1" i="0" u="none" strike="noStrike" kern="1200" cap="none" spc="0" normalizeH="0" baseline="0" noProof="0" dirty="0" err="1">
                <a:ln>
                  <a:noFill/>
                </a:ln>
                <a:solidFill>
                  <a:srgbClr val="2D2D8A">
                    <a:lumMod val="75000"/>
                  </a:srgbClr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effect</a:t>
            </a:r>
            <a:endParaRPr kumimoji="0" lang="it-IT" sz="1600" b="1" i="0" u="none" strike="noStrike" kern="1200" cap="none" spc="0" normalizeH="0" baseline="0" noProof="0" dirty="0">
              <a:ln>
                <a:noFill/>
              </a:ln>
              <a:solidFill>
                <a:srgbClr val="2D2D8A">
                  <a:lumMod val="75000"/>
                </a:srgbClr>
              </a:solidFill>
              <a:effectLst/>
              <a:uLnTx/>
              <a:uFillTx/>
              <a:latin typeface="Verdana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1600" b="1" i="0" u="none" strike="noStrike" kern="1200" cap="none" spc="0" normalizeH="0" baseline="0" noProof="0" dirty="0">
              <a:ln>
                <a:noFill/>
              </a:ln>
              <a:solidFill>
                <a:srgbClr val="2D2D8A">
                  <a:lumMod val="75000"/>
                </a:srgbClr>
              </a:solidFill>
              <a:effectLst/>
              <a:uLnTx/>
              <a:uFillTx/>
              <a:latin typeface="Verdana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rgbClr val="2D2D8A">
                    <a:lumMod val="75000"/>
                  </a:srgbClr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 </a:t>
            </a:r>
          </a:p>
        </p:txBody>
      </p:sp>
      <p:sp>
        <p:nvSpPr>
          <p:cNvPr id="2" name="Rettangolo 1">
            <a:extLst>
              <a:ext uri="{FF2B5EF4-FFF2-40B4-BE49-F238E27FC236}">
                <a16:creationId xmlns:a16="http://schemas.microsoft.com/office/drawing/2014/main" id="{85572E51-E730-164F-8544-AFD83A8E2CA3}"/>
              </a:ext>
            </a:extLst>
          </p:cNvPr>
          <p:cNvSpPr/>
          <p:nvPr/>
        </p:nvSpPr>
        <p:spPr>
          <a:xfrm>
            <a:off x="2476500" y="1484784"/>
            <a:ext cx="4953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200" b="1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Topic</a:t>
            </a:r>
            <a:r>
              <a:rPr kumimoji="0" lang="it-IT" sz="12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 2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200" b="1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Evolution</a:t>
            </a:r>
            <a:r>
              <a:rPr kumimoji="0" lang="it-IT" sz="12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 of the US market </a:t>
            </a:r>
            <a:r>
              <a:rPr kumimoji="0" lang="it-IT" sz="1200" b="1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after</a:t>
            </a:r>
            <a:r>
              <a:rPr kumimoji="0" lang="it-IT" sz="12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 the </a:t>
            </a:r>
            <a:r>
              <a:rPr kumimoji="0" lang="it-IT" sz="1200" b="1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removal</a:t>
            </a:r>
            <a:r>
              <a:rPr kumimoji="0" lang="it-IT" sz="12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2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of US </a:t>
            </a:r>
            <a:r>
              <a:rPr kumimoji="0" lang="it-IT" sz="1200" b="1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duties</a:t>
            </a:r>
            <a:endParaRPr kumimoji="0" lang="en-GB" sz="12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Verdana" pitchFamily="34" charset="0"/>
              <a:ea typeface="+mn-ea"/>
              <a:cs typeface="+mn-cs"/>
            </a:endParaRPr>
          </a:p>
        </p:txBody>
      </p:sp>
      <p:pic>
        <p:nvPicPr>
          <p:cNvPr id="5" name="Picture 2" descr="Bandiera USA 20 x 30 cm Osculati 35.444.01 - 3544401">
            <a:extLst>
              <a:ext uri="{FF2B5EF4-FFF2-40B4-BE49-F238E27FC236}">
                <a16:creationId xmlns:a16="http://schemas.microsoft.com/office/drawing/2014/main" id="{4D317714-E526-F541-BFD7-14188EB5066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464" y="3426869"/>
            <a:ext cx="950030" cy="10102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Immagine 5">
            <a:extLst>
              <a:ext uri="{FF2B5EF4-FFF2-40B4-BE49-F238E27FC236}">
                <a16:creationId xmlns:a16="http://schemas.microsoft.com/office/drawing/2014/main" id="{FC2CC578-5851-DD47-965D-82F5DA52711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488" y="6357719"/>
            <a:ext cx="1617446" cy="293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3841440"/>
      </p:ext>
    </p:extLst>
  </p:cSld>
  <p:clrMapOvr>
    <a:masterClrMapping/>
  </p:clrMapOvr>
  <p:transition spd="slow">
    <p:wip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41C85A3-9D8A-4E21-8045-3461BE2BA125}" type="slidenum">
              <a:rPr kumimoji="0" lang="en-GB" sz="13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GB" sz="13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2" name="Rettangolo 1">
            <a:extLst>
              <a:ext uri="{FF2B5EF4-FFF2-40B4-BE49-F238E27FC236}">
                <a16:creationId xmlns:a16="http://schemas.microsoft.com/office/drawing/2014/main" id="{85572E51-E730-164F-8544-AFD83A8E2CA3}"/>
              </a:ext>
            </a:extLst>
          </p:cNvPr>
          <p:cNvSpPr/>
          <p:nvPr/>
        </p:nvSpPr>
        <p:spPr>
          <a:xfrm>
            <a:off x="2476500" y="1484784"/>
            <a:ext cx="4953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200" b="1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Topic</a:t>
            </a:r>
            <a:r>
              <a:rPr kumimoji="0" lang="it-IT" sz="12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 3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200" b="1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Evolution</a:t>
            </a:r>
            <a:r>
              <a:rPr kumimoji="0" lang="it-IT" sz="12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 of </a:t>
            </a:r>
            <a:r>
              <a:rPr kumimoji="0" lang="it-IT" sz="1200" b="1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trade</a:t>
            </a:r>
            <a:r>
              <a:rPr kumimoji="0" lang="it-IT" sz="12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 with the UK </a:t>
            </a:r>
            <a:r>
              <a:rPr kumimoji="0" lang="it-IT" sz="1200" b="1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after</a:t>
            </a:r>
            <a:r>
              <a:rPr kumimoji="0" lang="it-IT" sz="12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 the end of the </a:t>
            </a:r>
            <a:r>
              <a:rPr kumimoji="0" lang="it-IT" sz="1200" b="1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transitional</a:t>
            </a:r>
            <a:r>
              <a:rPr kumimoji="0" lang="it-IT" sz="12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 </a:t>
            </a:r>
            <a:r>
              <a:rPr kumimoji="0" lang="it-IT" sz="1200" b="1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period</a:t>
            </a:r>
            <a:endParaRPr kumimoji="0" lang="en-GB" sz="12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Verdana" pitchFamily="34" charset="0"/>
              <a:ea typeface="+mn-ea"/>
              <a:cs typeface="+mn-cs"/>
            </a:endParaRPr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2966F304-8A80-C644-BBC2-FA40D25957A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766" y="3599500"/>
            <a:ext cx="900724" cy="632941"/>
          </a:xfrm>
          <a:prstGeom prst="rect">
            <a:avLst/>
          </a:prstGeom>
        </p:spPr>
      </p:pic>
      <p:sp>
        <p:nvSpPr>
          <p:cNvPr id="7" name="CasellaDiTesto 6">
            <a:extLst>
              <a:ext uri="{FF2B5EF4-FFF2-40B4-BE49-F238E27FC236}">
                <a16:creationId xmlns:a16="http://schemas.microsoft.com/office/drawing/2014/main" id="{06A73035-316D-B043-96DB-3A8CDC845877}"/>
              </a:ext>
            </a:extLst>
          </p:cNvPr>
          <p:cNvSpPr txBox="1"/>
          <p:nvPr/>
        </p:nvSpPr>
        <p:spPr>
          <a:xfrm>
            <a:off x="2072680" y="3068960"/>
            <a:ext cx="662473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600" b="1" i="0" u="none" strike="noStrike" kern="1200" cap="none" spc="0" normalizeH="0" baseline="0" noProof="0" dirty="0">
                <a:ln>
                  <a:noFill/>
                </a:ln>
                <a:solidFill>
                  <a:srgbClr val="2D2D8A">
                    <a:lumMod val="75000"/>
                  </a:srgbClr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No </a:t>
            </a:r>
            <a:r>
              <a:rPr kumimoji="0" lang="it-IT" sz="1600" b="1" i="0" u="none" strike="noStrike" kern="1200" cap="none" spc="0" normalizeH="0" baseline="0" noProof="0" dirty="0" err="1">
                <a:ln>
                  <a:noFill/>
                </a:ln>
                <a:solidFill>
                  <a:srgbClr val="2D2D8A">
                    <a:lumMod val="75000"/>
                  </a:srgbClr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signficant</a:t>
            </a:r>
            <a:r>
              <a:rPr kumimoji="0" lang="it-IT" sz="1600" b="1" i="0" u="none" strike="noStrike" kern="1200" cap="none" spc="0" normalizeH="0" baseline="0" noProof="0" dirty="0">
                <a:ln>
                  <a:noFill/>
                </a:ln>
                <a:solidFill>
                  <a:srgbClr val="2D2D8A">
                    <a:lumMod val="75000"/>
                  </a:srgbClr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 </a:t>
            </a:r>
            <a:r>
              <a:rPr kumimoji="0" lang="it-IT" sz="1600" b="1" i="0" u="none" strike="noStrike" kern="1200" cap="none" spc="0" normalizeH="0" baseline="0" noProof="0" dirty="0" err="1">
                <a:ln>
                  <a:noFill/>
                </a:ln>
                <a:solidFill>
                  <a:srgbClr val="2D2D8A">
                    <a:lumMod val="75000"/>
                  </a:srgbClr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effect</a:t>
            </a:r>
            <a:r>
              <a:rPr kumimoji="0" lang="it-IT" sz="1600" b="1" i="0" u="none" strike="noStrike" kern="1200" cap="none" spc="0" normalizeH="0" baseline="0" noProof="0" dirty="0">
                <a:ln>
                  <a:noFill/>
                </a:ln>
                <a:solidFill>
                  <a:srgbClr val="2D2D8A">
                    <a:lumMod val="75000"/>
                  </a:srgbClr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1600" b="1" i="0" u="none" strike="noStrike" kern="1200" cap="none" spc="0" normalizeH="0" baseline="0" noProof="0" dirty="0">
              <a:ln>
                <a:noFill/>
              </a:ln>
              <a:solidFill>
                <a:srgbClr val="2D2D8A">
                  <a:lumMod val="75000"/>
                </a:srgbClr>
              </a:solidFill>
              <a:effectLst/>
              <a:uLnTx/>
              <a:uFillTx/>
              <a:latin typeface="Verdana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1600" b="1" i="0" u="none" strike="noStrike" kern="1200" cap="none" spc="0" normalizeH="0" baseline="0" noProof="0" dirty="0">
              <a:ln>
                <a:noFill/>
              </a:ln>
              <a:solidFill>
                <a:srgbClr val="2D2D8A">
                  <a:lumMod val="75000"/>
                </a:srgbClr>
              </a:solidFill>
              <a:effectLst/>
              <a:uLnTx/>
              <a:uFillTx/>
              <a:latin typeface="Verdana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1600" b="1" i="0" u="none" strike="noStrike" kern="1200" cap="none" spc="0" normalizeH="0" baseline="0" noProof="0" dirty="0">
              <a:ln>
                <a:noFill/>
              </a:ln>
              <a:solidFill>
                <a:srgbClr val="2D2D8A">
                  <a:lumMod val="75000"/>
                </a:srgbClr>
              </a:solidFill>
              <a:effectLst/>
              <a:uLnTx/>
              <a:uFillTx/>
              <a:latin typeface="Verdana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rgbClr val="2D2D8A">
                    <a:lumMod val="75000"/>
                  </a:srgbClr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Exchange </a:t>
            </a:r>
            <a:r>
              <a:rPr kumimoji="0" lang="it-IT" sz="1600" b="0" i="1" u="none" strike="noStrike" kern="1200" cap="none" spc="0" normalizeH="0" baseline="0" noProof="0" dirty="0" err="1">
                <a:ln>
                  <a:noFill/>
                </a:ln>
                <a:solidFill>
                  <a:srgbClr val="2D2D8A">
                    <a:lumMod val="75000"/>
                  </a:srgbClr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triangulation</a:t>
            </a: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rgbClr val="2D2D8A">
                    <a:lumMod val="75000"/>
                  </a:srgbClr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: </a:t>
            </a:r>
            <a:r>
              <a:rPr kumimoji="0" lang="it-IT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2D2D8A">
                    <a:lumMod val="75000"/>
                  </a:srgbClr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Belgium</a:t>
            </a: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rgbClr val="2D2D8A">
                    <a:lumMod val="75000"/>
                  </a:srgbClr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 - UK</a:t>
            </a:r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64FD633B-C454-A744-A94F-30B0A9ACAE1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488" y="6357719"/>
            <a:ext cx="1617446" cy="293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7331364"/>
      </p:ext>
    </p:extLst>
  </p:cSld>
  <p:clrMapOvr>
    <a:masterClrMapping/>
  </p:clrMapOvr>
  <p:transition spd="slow">
    <p:wip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41C85A3-9D8A-4E21-8045-3461BE2BA125}" type="slidenum">
              <a:rPr kumimoji="0" lang="en-GB" sz="13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GB" sz="13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23" name="CasellaDiTesto 22">
            <a:extLst>
              <a:ext uri="{FF2B5EF4-FFF2-40B4-BE49-F238E27FC236}">
                <a16:creationId xmlns:a16="http://schemas.microsoft.com/office/drawing/2014/main" id="{833FCE6E-121F-214C-A022-9BB43F695C7B}"/>
              </a:ext>
            </a:extLst>
          </p:cNvPr>
          <p:cNvSpPr txBox="1"/>
          <p:nvPr/>
        </p:nvSpPr>
        <p:spPr>
          <a:xfrm>
            <a:off x="1496616" y="1776923"/>
            <a:ext cx="8065413" cy="42780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dirty="0" err="1">
                <a:solidFill>
                  <a:schemeClr val="accent6">
                    <a:lumMod val="75000"/>
                  </a:schemeClr>
                </a:solidFill>
              </a:rPr>
              <a:t>Overall</a:t>
            </a:r>
            <a:r>
              <a:rPr lang="it-IT" sz="1600" dirty="0">
                <a:solidFill>
                  <a:schemeClr val="accent6">
                    <a:lumMod val="75000"/>
                  </a:schemeClr>
                </a:solidFill>
              </a:rPr>
              <a:t>  </a:t>
            </a:r>
          </a:p>
          <a:p>
            <a:endParaRPr lang="it-IT" sz="1600" dirty="0">
              <a:solidFill>
                <a:schemeClr val="accent6">
                  <a:lumMod val="75000"/>
                </a:schemeClr>
              </a:solidFill>
            </a:endParaRPr>
          </a:p>
          <a:p>
            <a:endParaRPr lang="it-IT" sz="1600" dirty="0">
              <a:solidFill>
                <a:schemeClr val="accent6">
                  <a:lumMod val="75000"/>
                </a:schemeClr>
              </a:solidFill>
            </a:endParaRPr>
          </a:p>
          <a:p>
            <a:endParaRPr lang="it-IT" sz="1600" dirty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it-IT" sz="1600" b="0" dirty="0">
                <a:solidFill>
                  <a:schemeClr val="accent6">
                    <a:lumMod val="75000"/>
                  </a:schemeClr>
                </a:solidFill>
              </a:rPr>
              <a:t>A </a:t>
            </a:r>
            <a:r>
              <a:rPr lang="it-IT" sz="1600" dirty="0">
                <a:solidFill>
                  <a:schemeClr val="accent6">
                    <a:lumMod val="75000"/>
                  </a:schemeClr>
                </a:solidFill>
              </a:rPr>
              <a:t>fast </a:t>
            </a:r>
            <a:r>
              <a:rPr lang="it-IT" sz="1600" dirty="0" err="1">
                <a:solidFill>
                  <a:schemeClr val="accent6">
                    <a:lumMod val="75000"/>
                  </a:schemeClr>
                </a:solidFill>
              </a:rPr>
              <a:t>recovery</a:t>
            </a:r>
            <a:r>
              <a:rPr lang="it-IT" sz="1600" b="0" dirty="0">
                <a:solidFill>
                  <a:schemeClr val="accent6">
                    <a:lumMod val="75000"/>
                  </a:schemeClr>
                </a:solidFill>
              </a:rPr>
              <a:t>: double-</a:t>
            </a:r>
            <a:r>
              <a:rPr lang="it-IT" sz="1600" b="0" dirty="0" err="1">
                <a:solidFill>
                  <a:schemeClr val="accent6">
                    <a:lumMod val="75000"/>
                  </a:schemeClr>
                </a:solidFill>
              </a:rPr>
              <a:t>digit</a:t>
            </a:r>
            <a:r>
              <a:rPr lang="it-IT" sz="1600" b="0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it-IT" sz="1600" b="0" dirty="0" err="1">
                <a:solidFill>
                  <a:schemeClr val="accent6">
                    <a:lumMod val="75000"/>
                  </a:schemeClr>
                </a:solidFill>
              </a:rPr>
              <a:t>growth</a:t>
            </a:r>
            <a:r>
              <a:rPr lang="it-IT" sz="1600" b="0" dirty="0">
                <a:solidFill>
                  <a:schemeClr val="accent6">
                    <a:lumMod val="75000"/>
                  </a:schemeClr>
                </a:solidFill>
              </a:rPr>
              <a:t>; </a:t>
            </a:r>
            <a:r>
              <a:rPr lang="it-IT" sz="1600" b="0" dirty="0" err="1">
                <a:solidFill>
                  <a:schemeClr val="accent6">
                    <a:lumMod val="75000"/>
                  </a:schemeClr>
                </a:solidFill>
              </a:rPr>
              <a:t>Covid</a:t>
            </a:r>
            <a:r>
              <a:rPr lang="it-IT" sz="1600" b="0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it-IT" sz="1600" b="0" dirty="0" err="1">
                <a:solidFill>
                  <a:schemeClr val="accent6">
                    <a:lumMod val="75000"/>
                  </a:schemeClr>
                </a:solidFill>
              </a:rPr>
              <a:t>as</a:t>
            </a:r>
            <a:r>
              <a:rPr lang="it-IT" sz="1600" b="0" dirty="0">
                <a:solidFill>
                  <a:schemeClr val="accent6">
                    <a:lumMod val="75000"/>
                  </a:schemeClr>
                </a:solidFill>
              </a:rPr>
              <a:t> a </a:t>
            </a:r>
            <a:r>
              <a:rPr lang="it-IT" sz="1600" b="0" dirty="0" err="1">
                <a:solidFill>
                  <a:schemeClr val="accent6">
                    <a:lumMod val="75000"/>
                  </a:schemeClr>
                </a:solidFill>
              </a:rPr>
              <a:t>sort</a:t>
            </a:r>
            <a:r>
              <a:rPr lang="it-IT" sz="1600" b="0" dirty="0">
                <a:solidFill>
                  <a:schemeClr val="accent6">
                    <a:lumMod val="75000"/>
                  </a:schemeClr>
                </a:solidFill>
              </a:rPr>
              <a:t> of </a:t>
            </a:r>
            <a:r>
              <a:rPr lang="it-IT" sz="1600" b="0" i="1" dirty="0" err="1">
                <a:solidFill>
                  <a:schemeClr val="accent6">
                    <a:lumMod val="75000"/>
                  </a:schemeClr>
                </a:solidFill>
              </a:rPr>
              <a:t>brackets</a:t>
            </a:r>
            <a:r>
              <a:rPr lang="it-IT" sz="1600" b="0" i="1" dirty="0">
                <a:solidFill>
                  <a:schemeClr val="accent6">
                    <a:lumMod val="75000"/>
                  </a:schemeClr>
                </a:solidFill>
              </a:rPr>
              <a:t>.</a:t>
            </a:r>
          </a:p>
          <a:p>
            <a:endParaRPr lang="it-IT" sz="1600" b="0" dirty="0">
              <a:solidFill>
                <a:schemeClr val="accent6">
                  <a:lumMod val="75000"/>
                </a:schemeClr>
              </a:solidFill>
            </a:endParaRPr>
          </a:p>
          <a:p>
            <a:endParaRPr lang="it-IT" sz="1600" b="0" dirty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it-IT" sz="1600" b="0" dirty="0">
                <a:solidFill>
                  <a:schemeClr val="accent6">
                    <a:lumMod val="75000"/>
                  </a:schemeClr>
                </a:solidFill>
              </a:rPr>
              <a:t>EU </a:t>
            </a:r>
            <a:r>
              <a:rPr lang="it-IT" sz="1600" b="0" dirty="0" err="1">
                <a:solidFill>
                  <a:schemeClr val="accent6">
                    <a:lumMod val="75000"/>
                  </a:schemeClr>
                </a:solidFill>
              </a:rPr>
              <a:t>wines</a:t>
            </a:r>
            <a:r>
              <a:rPr lang="it-IT" sz="1600" b="0" dirty="0">
                <a:solidFill>
                  <a:schemeClr val="accent6">
                    <a:lumMod val="75000"/>
                  </a:schemeClr>
                </a:solidFill>
              </a:rPr>
              <a:t> are </a:t>
            </a:r>
            <a:r>
              <a:rPr lang="it-IT" sz="1600" dirty="0" err="1">
                <a:solidFill>
                  <a:schemeClr val="accent6">
                    <a:lumMod val="75000"/>
                  </a:schemeClr>
                </a:solidFill>
              </a:rPr>
              <a:t>replacing</a:t>
            </a:r>
            <a:r>
              <a:rPr lang="it-IT" sz="1600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it-IT" sz="1600" b="0" dirty="0">
                <a:solidFill>
                  <a:schemeClr val="accent6">
                    <a:lumMod val="75000"/>
                  </a:schemeClr>
                </a:solidFill>
              </a:rPr>
              <a:t>the New World </a:t>
            </a:r>
            <a:r>
              <a:rPr lang="it-IT" sz="1600" b="0" dirty="0" err="1">
                <a:solidFill>
                  <a:schemeClr val="accent6">
                    <a:lumMod val="75000"/>
                  </a:schemeClr>
                </a:solidFill>
              </a:rPr>
              <a:t>ones</a:t>
            </a:r>
            <a:r>
              <a:rPr lang="it-IT" sz="1600" b="0" dirty="0">
                <a:solidFill>
                  <a:schemeClr val="accent6">
                    <a:lumMod val="75000"/>
                  </a:schemeClr>
                </a:solidFill>
              </a:rPr>
              <a:t> in </a:t>
            </a:r>
            <a:r>
              <a:rPr lang="it-IT" sz="1600" dirty="0">
                <a:solidFill>
                  <a:schemeClr val="accent6">
                    <a:lumMod val="75000"/>
                  </a:schemeClr>
                </a:solidFill>
              </a:rPr>
              <a:t>Asia </a:t>
            </a:r>
            <a:r>
              <a:rPr lang="it-IT" sz="1600" b="0" dirty="0">
                <a:solidFill>
                  <a:schemeClr val="accent6">
                    <a:lumMod val="75000"/>
                  </a:schemeClr>
                </a:solidFill>
              </a:rPr>
              <a:t>(</a:t>
            </a:r>
            <a:r>
              <a:rPr lang="it-IT" sz="1600" b="0" dirty="0" err="1">
                <a:solidFill>
                  <a:schemeClr val="accent6">
                    <a:lumMod val="75000"/>
                  </a:schemeClr>
                </a:solidFill>
              </a:rPr>
              <a:t>exogeneous</a:t>
            </a:r>
            <a:r>
              <a:rPr lang="it-IT" sz="1600" b="0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it-IT" sz="1600" b="0" dirty="0" err="1">
                <a:solidFill>
                  <a:schemeClr val="accent6">
                    <a:lumMod val="75000"/>
                  </a:schemeClr>
                </a:solidFill>
              </a:rPr>
              <a:t>reasons</a:t>
            </a:r>
            <a:r>
              <a:rPr lang="it-IT" sz="1600" b="0" dirty="0">
                <a:solidFill>
                  <a:schemeClr val="accent6">
                    <a:lumMod val="75000"/>
                  </a:schemeClr>
                </a:solidFill>
              </a:rPr>
              <a:t>).</a:t>
            </a:r>
          </a:p>
          <a:p>
            <a:endParaRPr lang="it-IT" sz="1600" b="0" dirty="0">
              <a:solidFill>
                <a:schemeClr val="accent6">
                  <a:lumMod val="75000"/>
                </a:schemeClr>
              </a:solidFill>
            </a:endParaRPr>
          </a:p>
          <a:p>
            <a:endParaRPr lang="it-IT" sz="1600" b="0" dirty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it-IT" sz="1600" b="0" dirty="0" err="1">
                <a:solidFill>
                  <a:schemeClr val="accent6">
                    <a:lumMod val="75000"/>
                  </a:schemeClr>
                </a:solidFill>
              </a:rPr>
              <a:t>Inbound</a:t>
            </a:r>
            <a:r>
              <a:rPr lang="it-IT" sz="1600" b="0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it-IT" sz="1600" dirty="0" err="1">
                <a:solidFill>
                  <a:schemeClr val="accent6">
                    <a:lumMod val="75000"/>
                  </a:schemeClr>
                </a:solidFill>
              </a:rPr>
              <a:t>Tourism</a:t>
            </a:r>
            <a:r>
              <a:rPr lang="it-IT" sz="1600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it-IT" sz="1600" b="0" dirty="0" err="1">
                <a:solidFill>
                  <a:schemeClr val="accent6">
                    <a:lumMod val="75000"/>
                  </a:schemeClr>
                </a:solidFill>
              </a:rPr>
              <a:t>perceived</a:t>
            </a:r>
            <a:r>
              <a:rPr lang="it-IT" sz="1600" b="0" dirty="0">
                <a:solidFill>
                  <a:schemeClr val="accent6">
                    <a:lumMod val="75000"/>
                  </a:schemeClr>
                </a:solidFill>
              </a:rPr>
              <a:t> more and more </a:t>
            </a:r>
            <a:r>
              <a:rPr lang="it-IT" sz="1600" b="0" dirty="0" err="1">
                <a:solidFill>
                  <a:schemeClr val="accent6">
                    <a:lumMod val="75000"/>
                  </a:schemeClr>
                </a:solidFill>
              </a:rPr>
              <a:t>impactful</a:t>
            </a:r>
            <a:r>
              <a:rPr lang="it-IT" sz="1600" b="0" dirty="0">
                <a:solidFill>
                  <a:schemeClr val="accent6">
                    <a:lumMod val="75000"/>
                  </a:schemeClr>
                </a:solidFill>
              </a:rPr>
              <a:t> (B2B </a:t>
            </a:r>
            <a:r>
              <a:rPr lang="it-IT" sz="1600" b="0" dirty="0" err="1">
                <a:solidFill>
                  <a:schemeClr val="accent6">
                    <a:lumMod val="75000"/>
                  </a:schemeClr>
                </a:solidFill>
              </a:rPr>
              <a:t>level</a:t>
            </a:r>
            <a:r>
              <a:rPr lang="it-IT" sz="1600" b="0" dirty="0">
                <a:solidFill>
                  <a:schemeClr val="accent6">
                    <a:lumMod val="75000"/>
                  </a:schemeClr>
                </a:solidFill>
              </a:rPr>
              <a:t>).</a:t>
            </a:r>
          </a:p>
          <a:p>
            <a:endParaRPr lang="it-IT" sz="1600" b="0" dirty="0">
              <a:solidFill>
                <a:schemeClr val="accent6">
                  <a:lumMod val="75000"/>
                </a:schemeClr>
              </a:solidFill>
            </a:endParaRPr>
          </a:p>
          <a:p>
            <a:endParaRPr lang="it-IT" sz="1600" dirty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it-IT" sz="1600" dirty="0" err="1">
                <a:solidFill>
                  <a:schemeClr val="accent6">
                    <a:lumMod val="75000"/>
                  </a:schemeClr>
                </a:solidFill>
              </a:rPr>
              <a:t>GIs</a:t>
            </a:r>
            <a:r>
              <a:rPr lang="it-IT" sz="1600" b="0" dirty="0">
                <a:solidFill>
                  <a:schemeClr val="accent6">
                    <a:lumMod val="75000"/>
                  </a:schemeClr>
                </a:solidFill>
              </a:rPr>
              <a:t> are </a:t>
            </a:r>
            <a:r>
              <a:rPr lang="it-IT" sz="1600" b="0" dirty="0" err="1">
                <a:solidFill>
                  <a:schemeClr val="accent6">
                    <a:lumMod val="75000"/>
                  </a:schemeClr>
                </a:solidFill>
              </a:rPr>
              <a:t>giving</a:t>
            </a:r>
            <a:r>
              <a:rPr lang="it-IT" sz="1600" b="0" dirty="0">
                <a:solidFill>
                  <a:schemeClr val="accent6">
                    <a:lumMod val="75000"/>
                  </a:schemeClr>
                </a:solidFill>
              </a:rPr>
              <a:t> an </a:t>
            </a:r>
            <a:r>
              <a:rPr lang="it-IT" sz="1600" b="0" dirty="0" err="1">
                <a:solidFill>
                  <a:schemeClr val="accent6">
                    <a:lumMod val="75000"/>
                  </a:schemeClr>
                </a:solidFill>
              </a:rPr>
              <a:t>extraordinary</a:t>
            </a:r>
            <a:r>
              <a:rPr lang="it-IT" sz="1600" b="0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it-IT" sz="1600" b="0" dirty="0" err="1">
                <a:solidFill>
                  <a:schemeClr val="accent6">
                    <a:lumMod val="75000"/>
                  </a:schemeClr>
                </a:solidFill>
              </a:rPr>
              <a:t>contribution</a:t>
            </a:r>
            <a:r>
              <a:rPr lang="it-IT" sz="1600" b="0" dirty="0">
                <a:solidFill>
                  <a:schemeClr val="accent6">
                    <a:lumMod val="75000"/>
                  </a:schemeClr>
                </a:solidFill>
              </a:rPr>
              <a:t> to the </a:t>
            </a:r>
            <a:r>
              <a:rPr lang="it-IT" sz="1600" b="0" dirty="0" err="1">
                <a:solidFill>
                  <a:schemeClr val="accent6">
                    <a:lumMod val="75000"/>
                  </a:schemeClr>
                </a:solidFill>
              </a:rPr>
              <a:t>industry</a:t>
            </a:r>
            <a:r>
              <a:rPr lang="it-IT" sz="1600" b="0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it-IT" sz="1600" b="0" dirty="0" err="1">
                <a:solidFill>
                  <a:schemeClr val="accent6">
                    <a:lumMod val="75000"/>
                  </a:schemeClr>
                </a:solidFill>
              </a:rPr>
              <a:t>resilience</a:t>
            </a:r>
            <a:r>
              <a:rPr lang="it-IT" sz="1600" b="0" dirty="0">
                <a:solidFill>
                  <a:schemeClr val="accent6">
                    <a:lumMod val="75000"/>
                  </a:schemeClr>
                </a:solidFill>
              </a:rPr>
              <a:t>.</a:t>
            </a:r>
          </a:p>
          <a:p>
            <a:endParaRPr lang="it-IT" sz="1600" b="0" dirty="0">
              <a:solidFill>
                <a:schemeClr val="accent6">
                  <a:lumMod val="75000"/>
                </a:schemeClr>
              </a:solidFill>
            </a:endParaRPr>
          </a:p>
          <a:p>
            <a:endParaRPr lang="it-IT" sz="1600" dirty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it-IT" sz="1600" dirty="0">
                <a:solidFill>
                  <a:schemeClr val="accent6">
                    <a:lumMod val="75000"/>
                  </a:schemeClr>
                </a:solidFill>
              </a:rPr>
              <a:t>Long-</a:t>
            </a:r>
            <a:r>
              <a:rPr lang="it-IT" sz="1600" dirty="0" err="1">
                <a:solidFill>
                  <a:schemeClr val="accent6">
                    <a:lumMod val="75000"/>
                  </a:schemeClr>
                </a:solidFill>
              </a:rPr>
              <a:t>term</a:t>
            </a:r>
            <a:r>
              <a:rPr lang="it-IT" sz="1600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it-IT" sz="1600" dirty="0" err="1">
                <a:solidFill>
                  <a:schemeClr val="accent6">
                    <a:lumMod val="75000"/>
                  </a:schemeClr>
                </a:solidFill>
              </a:rPr>
              <a:t>presence</a:t>
            </a:r>
            <a:r>
              <a:rPr lang="it-IT" sz="1600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it-IT" sz="1600" b="0" dirty="0">
                <a:solidFill>
                  <a:schemeClr val="accent6">
                    <a:lumMod val="75000"/>
                  </a:schemeClr>
                </a:solidFill>
              </a:rPr>
              <a:t>in the market </a:t>
            </a:r>
            <a:r>
              <a:rPr lang="it-IT" sz="1600" b="0" dirty="0" err="1">
                <a:solidFill>
                  <a:schemeClr val="accent6">
                    <a:lumMod val="75000"/>
                  </a:schemeClr>
                </a:solidFill>
              </a:rPr>
              <a:t>works</a:t>
            </a:r>
            <a:r>
              <a:rPr lang="it-IT" sz="1600" b="0" dirty="0">
                <a:solidFill>
                  <a:schemeClr val="accent6">
                    <a:lumMod val="75000"/>
                  </a:schemeClr>
                </a:solidFill>
              </a:rPr>
              <a:t>.</a:t>
            </a:r>
          </a:p>
        </p:txBody>
      </p:sp>
      <p:pic>
        <p:nvPicPr>
          <p:cNvPr id="26" name="Picture 4" descr="Immagine di Bandiera Italia 96 cm x 144 cm">
            <a:extLst>
              <a:ext uri="{FF2B5EF4-FFF2-40B4-BE49-F238E27FC236}">
                <a16:creationId xmlns:a16="http://schemas.microsoft.com/office/drawing/2014/main" id="{CFE0439E-86AB-C34E-9228-D0ECA53BDB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08" y="3339906"/>
            <a:ext cx="1059214" cy="1152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Immagine 4">
            <a:extLst>
              <a:ext uri="{FF2B5EF4-FFF2-40B4-BE49-F238E27FC236}">
                <a16:creationId xmlns:a16="http://schemas.microsoft.com/office/drawing/2014/main" id="{9CF71BD7-68FD-7640-BF93-55A03C16B19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488" y="6357719"/>
            <a:ext cx="1617446" cy="293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7643673"/>
      </p:ext>
    </p:extLst>
  </p:cSld>
  <p:clrMapOvr>
    <a:masterClrMapping/>
  </p:clrMapOvr>
  <p:transition spd="slow">
    <p:wip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41C85A3-9D8A-4E21-8045-3461BE2BA125}" type="slidenum">
              <a:rPr kumimoji="0" lang="en-GB" sz="13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GB" sz="13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30" name="Rettangolo 29">
            <a:extLst>
              <a:ext uri="{FF2B5EF4-FFF2-40B4-BE49-F238E27FC236}">
                <a16:creationId xmlns:a16="http://schemas.microsoft.com/office/drawing/2014/main" id="{3F73B1EC-E6FA-AA44-BCC9-DB9125C684FC}"/>
              </a:ext>
            </a:extLst>
          </p:cNvPr>
          <p:cNvSpPr/>
          <p:nvPr/>
        </p:nvSpPr>
        <p:spPr>
          <a:xfrm>
            <a:off x="1738474" y="3447526"/>
            <a:ext cx="65165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1800" dirty="0">
                <a:solidFill>
                  <a:srgbClr val="002060"/>
                </a:solidFill>
              </a:rPr>
              <a:t>The </a:t>
            </a:r>
            <a:r>
              <a:rPr lang="it-IT" sz="1800" dirty="0" err="1">
                <a:solidFill>
                  <a:srgbClr val="002060"/>
                </a:solidFill>
              </a:rPr>
              <a:t>Covid</a:t>
            </a:r>
            <a:r>
              <a:rPr lang="it-IT" sz="1800" dirty="0">
                <a:solidFill>
                  <a:srgbClr val="002060"/>
                </a:solidFill>
              </a:rPr>
              <a:t> </a:t>
            </a:r>
            <a:r>
              <a:rPr lang="it-IT" sz="1800" dirty="0" err="1">
                <a:solidFill>
                  <a:srgbClr val="002060"/>
                </a:solidFill>
              </a:rPr>
              <a:t>effect</a:t>
            </a:r>
            <a:r>
              <a:rPr lang="it-IT" sz="1800" dirty="0">
                <a:solidFill>
                  <a:srgbClr val="002060"/>
                </a:solidFill>
              </a:rPr>
              <a:t> : </a:t>
            </a:r>
            <a:r>
              <a:rPr lang="it-IT" sz="1800" i="1" dirty="0" err="1">
                <a:solidFill>
                  <a:srgbClr val="002060"/>
                </a:solidFill>
              </a:rPr>
              <a:t>has</a:t>
            </a:r>
            <a:r>
              <a:rPr lang="it-IT" sz="1800" i="1" dirty="0">
                <a:solidFill>
                  <a:srgbClr val="002060"/>
                </a:solidFill>
              </a:rPr>
              <a:t> the </a:t>
            </a:r>
            <a:r>
              <a:rPr lang="it-IT" sz="1800" i="1" dirty="0" err="1">
                <a:solidFill>
                  <a:srgbClr val="002060"/>
                </a:solidFill>
              </a:rPr>
              <a:t>wine</a:t>
            </a:r>
            <a:r>
              <a:rPr lang="it-IT" sz="1800" i="1" dirty="0">
                <a:solidFill>
                  <a:srgbClr val="002060"/>
                </a:solidFill>
              </a:rPr>
              <a:t> market </a:t>
            </a:r>
            <a:r>
              <a:rPr lang="it-IT" sz="1800" i="1" dirty="0" err="1">
                <a:solidFill>
                  <a:srgbClr val="002060"/>
                </a:solidFill>
              </a:rPr>
              <a:t>changed</a:t>
            </a:r>
            <a:r>
              <a:rPr lang="it-IT" sz="1800" i="1" dirty="0">
                <a:solidFill>
                  <a:srgbClr val="002060"/>
                </a:solidFill>
              </a:rPr>
              <a:t>?</a:t>
            </a:r>
            <a:endParaRPr lang="it-IT" sz="1800" dirty="0">
              <a:solidFill>
                <a:srgbClr val="002060"/>
              </a:solidFill>
            </a:endParaRPr>
          </a:p>
        </p:txBody>
      </p:sp>
      <p:pic>
        <p:nvPicPr>
          <p:cNvPr id="34" name="Immagine 33">
            <a:extLst>
              <a:ext uri="{FF2B5EF4-FFF2-40B4-BE49-F238E27FC236}">
                <a16:creationId xmlns:a16="http://schemas.microsoft.com/office/drawing/2014/main" id="{9AEAC064-E433-D040-91E1-64BFA3EAFD0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488" y="6357719"/>
            <a:ext cx="1617446" cy="293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2202437"/>
      </p:ext>
    </p:extLst>
  </p:cSld>
  <p:clrMapOvr>
    <a:masterClrMapping/>
  </p:clrMapOvr>
  <p:transition spd="slow">
    <p:wip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41C85A3-9D8A-4E21-8045-3461BE2BA125}" type="slidenum">
              <a:rPr kumimoji="0" lang="en-GB" sz="13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GB" sz="13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pic>
        <p:nvPicPr>
          <p:cNvPr id="27" name="Immagine 26">
            <a:extLst>
              <a:ext uri="{FF2B5EF4-FFF2-40B4-BE49-F238E27FC236}">
                <a16:creationId xmlns:a16="http://schemas.microsoft.com/office/drawing/2014/main" id="{F43E9EA5-76C9-4A48-BE46-0096652661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50892" y="2852936"/>
            <a:ext cx="1584176" cy="2238408"/>
          </a:xfrm>
          <a:prstGeom prst="rect">
            <a:avLst/>
          </a:prstGeom>
        </p:spPr>
      </p:pic>
      <p:sp>
        <p:nvSpPr>
          <p:cNvPr id="28" name="Rettangolo 27">
            <a:extLst>
              <a:ext uri="{FF2B5EF4-FFF2-40B4-BE49-F238E27FC236}">
                <a16:creationId xmlns:a16="http://schemas.microsoft.com/office/drawing/2014/main" id="{FE1DFE54-0F95-D840-AC11-675CC50D5FCC}"/>
              </a:ext>
            </a:extLst>
          </p:cNvPr>
          <p:cNvSpPr/>
          <p:nvPr/>
        </p:nvSpPr>
        <p:spPr>
          <a:xfrm rot="16200000">
            <a:off x="3218215" y="3876233"/>
            <a:ext cx="1726454" cy="276999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it-IT" sz="1200" dirty="0">
                <a:solidFill>
                  <a:srgbClr val="C00000"/>
                </a:solidFill>
              </a:rPr>
              <a:t>ADVANCEMENT</a:t>
            </a:r>
            <a:endParaRPr lang="it-IT" sz="1200" dirty="0"/>
          </a:p>
        </p:txBody>
      </p:sp>
      <p:sp>
        <p:nvSpPr>
          <p:cNvPr id="29" name="Rettangolo 28">
            <a:extLst>
              <a:ext uri="{FF2B5EF4-FFF2-40B4-BE49-F238E27FC236}">
                <a16:creationId xmlns:a16="http://schemas.microsoft.com/office/drawing/2014/main" id="{E1DB3D99-78C8-FF40-90AE-0ACC9A60629E}"/>
              </a:ext>
            </a:extLst>
          </p:cNvPr>
          <p:cNvSpPr/>
          <p:nvPr/>
        </p:nvSpPr>
        <p:spPr>
          <a:xfrm>
            <a:off x="5715937" y="4600961"/>
            <a:ext cx="1366414" cy="276999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it-IT" sz="1200" dirty="0">
                <a:solidFill>
                  <a:schemeClr val="accent6">
                    <a:lumMod val="75000"/>
                  </a:schemeClr>
                </a:solidFill>
              </a:rPr>
              <a:t>LEEWAY</a:t>
            </a:r>
          </a:p>
        </p:txBody>
      </p:sp>
      <p:sp>
        <p:nvSpPr>
          <p:cNvPr id="24" name="CasellaDiTesto 23">
            <a:extLst>
              <a:ext uri="{FF2B5EF4-FFF2-40B4-BE49-F238E27FC236}">
                <a16:creationId xmlns:a16="http://schemas.microsoft.com/office/drawing/2014/main" id="{F2B1FC64-A75F-4C4A-A504-5C9A54B1B34A}"/>
              </a:ext>
            </a:extLst>
          </p:cNvPr>
          <p:cNvSpPr txBox="1"/>
          <p:nvPr/>
        </p:nvSpPr>
        <p:spPr>
          <a:xfrm>
            <a:off x="1640632" y="4014733"/>
            <a:ext cx="9941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/>
              <a:t>THRUST</a:t>
            </a:r>
          </a:p>
        </p:txBody>
      </p:sp>
      <p:sp>
        <p:nvSpPr>
          <p:cNvPr id="25" name="Freccia destra 24">
            <a:extLst>
              <a:ext uri="{FF2B5EF4-FFF2-40B4-BE49-F238E27FC236}">
                <a16:creationId xmlns:a16="http://schemas.microsoft.com/office/drawing/2014/main" id="{69889179-1BE7-8E4E-8A0E-475B284AF160}"/>
              </a:ext>
            </a:extLst>
          </p:cNvPr>
          <p:cNvSpPr/>
          <p:nvPr/>
        </p:nvSpPr>
        <p:spPr>
          <a:xfrm>
            <a:off x="2874748" y="3972140"/>
            <a:ext cx="844096" cy="392964"/>
          </a:xfrm>
          <a:prstGeom prst="rightArrow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it-IT" sz="1800" b="0"/>
          </a:p>
        </p:txBody>
      </p:sp>
      <p:sp>
        <p:nvSpPr>
          <p:cNvPr id="30" name="Rettangolo 29">
            <a:extLst>
              <a:ext uri="{FF2B5EF4-FFF2-40B4-BE49-F238E27FC236}">
                <a16:creationId xmlns:a16="http://schemas.microsoft.com/office/drawing/2014/main" id="{3F73B1EC-E6FA-AA44-BCC9-DB9125C684FC}"/>
              </a:ext>
            </a:extLst>
          </p:cNvPr>
          <p:cNvSpPr/>
          <p:nvPr/>
        </p:nvSpPr>
        <p:spPr>
          <a:xfrm>
            <a:off x="848544" y="1628800"/>
            <a:ext cx="65165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1800" dirty="0">
                <a:solidFill>
                  <a:srgbClr val="002060"/>
                </a:solidFill>
              </a:rPr>
              <a:t>The </a:t>
            </a:r>
            <a:r>
              <a:rPr lang="it-IT" sz="1800" dirty="0" err="1">
                <a:solidFill>
                  <a:srgbClr val="002060"/>
                </a:solidFill>
              </a:rPr>
              <a:t>Covid</a:t>
            </a:r>
            <a:r>
              <a:rPr lang="it-IT" sz="1800" dirty="0">
                <a:solidFill>
                  <a:srgbClr val="002060"/>
                </a:solidFill>
              </a:rPr>
              <a:t> </a:t>
            </a:r>
            <a:r>
              <a:rPr lang="it-IT" sz="1800" dirty="0" err="1">
                <a:solidFill>
                  <a:srgbClr val="002060"/>
                </a:solidFill>
              </a:rPr>
              <a:t>effect</a:t>
            </a:r>
            <a:r>
              <a:rPr lang="it-IT" sz="1800" dirty="0">
                <a:solidFill>
                  <a:srgbClr val="002060"/>
                </a:solidFill>
              </a:rPr>
              <a:t> : </a:t>
            </a:r>
            <a:r>
              <a:rPr lang="it-IT" sz="1800" i="1" dirty="0" err="1">
                <a:solidFill>
                  <a:srgbClr val="002060"/>
                </a:solidFill>
              </a:rPr>
              <a:t>has</a:t>
            </a:r>
            <a:r>
              <a:rPr lang="it-IT" sz="1800" i="1" dirty="0">
                <a:solidFill>
                  <a:srgbClr val="002060"/>
                </a:solidFill>
              </a:rPr>
              <a:t> the </a:t>
            </a:r>
            <a:r>
              <a:rPr lang="it-IT" sz="1800" i="1" dirty="0" err="1">
                <a:solidFill>
                  <a:srgbClr val="002060"/>
                </a:solidFill>
              </a:rPr>
              <a:t>wine</a:t>
            </a:r>
            <a:r>
              <a:rPr lang="it-IT" sz="1800" i="1" dirty="0">
                <a:solidFill>
                  <a:srgbClr val="002060"/>
                </a:solidFill>
              </a:rPr>
              <a:t> market </a:t>
            </a:r>
            <a:r>
              <a:rPr lang="it-IT" sz="1800" i="1" dirty="0" err="1">
                <a:solidFill>
                  <a:srgbClr val="002060"/>
                </a:solidFill>
              </a:rPr>
              <a:t>changed</a:t>
            </a:r>
            <a:r>
              <a:rPr lang="it-IT" sz="1800" i="1" dirty="0">
                <a:solidFill>
                  <a:srgbClr val="002060"/>
                </a:solidFill>
              </a:rPr>
              <a:t>?</a:t>
            </a:r>
            <a:endParaRPr lang="it-IT" sz="1800" dirty="0">
              <a:solidFill>
                <a:srgbClr val="002060"/>
              </a:solidFill>
            </a:endParaRPr>
          </a:p>
        </p:txBody>
      </p:sp>
      <p:sp>
        <p:nvSpPr>
          <p:cNvPr id="33" name="Rettangolo 32">
            <a:extLst>
              <a:ext uri="{FF2B5EF4-FFF2-40B4-BE49-F238E27FC236}">
                <a16:creationId xmlns:a16="http://schemas.microsoft.com/office/drawing/2014/main" id="{AF02887F-18B1-E44A-A7B7-37EBE8FBAE4F}"/>
              </a:ext>
            </a:extLst>
          </p:cNvPr>
          <p:cNvSpPr/>
          <p:nvPr/>
        </p:nvSpPr>
        <p:spPr>
          <a:xfrm>
            <a:off x="5715937" y="3622388"/>
            <a:ext cx="1726454" cy="276999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it-IT" sz="1200" dirty="0">
                <a:solidFill>
                  <a:srgbClr val="42A62A"/>
                </a:solidFill>
              </a:rPr>
              <a:t>ACCELERATION</a:t>
            </a:r>
          </a:p>
        </p:txBody>
      </p:sp>
      <p:pic>
        <p:nvPicPr>
          <p:cNvPr id="34" name="Immagine 33">
            <a:extLst>
              <a:ext uri="{FF2B5EF4-FFF2-40B4-BE49-F238E27FC236}">
                <a16:creationId xmlns:a16="http://schemas.microsoft.com/office/drawing/2014/main" id="{9AEAC064-E433-D040-91E1-64BFA3EAFD0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488" y="6357719"/>
            <a:ext cx="1617446" cy="293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1544170"/>
      </p:ext>
    </p:extLst>
  </p:cSld>
  <p:clrMapOvr>
    <a:masterClrMapping/>
  </p:clrMapOvr>
  <p:transition spd="slow">
    <p:wipe/>
  </p:transition>
</p:sld>
</file>

<file path=ppt/theme/theme1.xml><?xml version="1.0" encoding="utf-8"?>
<a:theme xmlns:a="http://schemas.openxmlformats.org/drawingml/2006/main" name="1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133176"/>
        </a:solidFill>
        <a:ln>
          <a:solidFill>
            <a:srgbClr val="133176"/>
          </a:solidFill>
        </a:ln>
      </a:spPr>
      <a:bodyPr anchor="ctr"/>
      <a:lstStyle>
        <a:defPPr algn="ctr" defTabSz="457200" fontAlgn="auto">
          <a:spcBef>
            <a:spcPts val="0"/>
          </a:spcBef>
          <a:spcAft>
            <a:spcPts val="0"/>
          </a:spcAft>
          <a:defRPr sz="1800" b="0"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7600" b="1" i="0" u="none" strike="noStrike" cap="none" normalizeH="0" baseline="0" smtClean="0">
            <a:ln>
              <a:noFill/>
            </a:ln>
            <a:solidFill>
              <a:srgbClr val="FFD624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LongProperties xmlns="http://schemas.microsoft.com/office/2006/metadata/longProperties"/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92DDB353BB58149B79E1C959DAFA6D2" ma:contentTypeVersion="2" ma:contentTypeDescription="Create a new document." ma:contentTypeScope="" ma:versionID="04a792373c1bd3487a64d04d9d27efa3">
  <xsd:schema xmlns:xsd="http://www.w3.org/2001/XMLSchema" xmlns:xs="http://www.w3.org/2001/XMLSchema" xmlns:p="http://schemas.microsoft.com/office/2006/metadata/properties" xmlns:ns1="http://schemas.microsoft.com/sharepoint/v3" xmlns:ns2="a3f0bd47-a814-41bf-ab48-bd3069cde275" targetNamespace="http://schemas.microsoft.com/office/2006/metadata/properties" ma:root="true" ma:fieldsID="00207d8aa973579a2bf262c5b437cc21" ns1:_="" ns2:_="">
    <xsd:import namespace="http://schemas.microsoft.com/sharepoint/v3"/>
    <xsd:import namespace="a3f0bd47-a814-41bf-ab48-bd3069cde275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  <xsd:element ref="ns2:Is_x0020_Document_x0020_Visibl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" ma:hidden="true" ma:internalName="PublishingExpirationDat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3f0bd47-a814-41bf-ab48-bd3069cde275" elementFormDefault="qualified">
    <xsd:import namespace="http://schemas.microsoft.com/office/2006/documentManagement/types"/>
    <xsd:import namespace="http://schemas.microsoft.com/office/infopath/2007/PartnerControls"/>
    <xsd:element name="Is_x0020_Document_x0020_Visible" ma:index="10" nillable="true" ma:displayName="Is Document Visible" ma:default="0" ma:internalName="Is_x0020_Document_x0020_Visibl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s_x0020_Document_x0020_Visible xmlns="a3f0bd47-a814-41bf-ab48-bd3069cde275">false</Is_x0020_Document_x0020_Visible>
    <PublishingExpirationDate xmlns="http://schemas.microsoft.com/sharepoint/v3" xsi:nil="true"/>
    <PublishingStartDate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5AACBA7F-E7E8-408A-B42D-1BD2B7E42AE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2B16C2C-2D66-4ABD-919E-6C09BABE1933}">
  <ds:schemaRefs>
    <ds:schemaRef ds:uri="http://schemas.microsoft.com/office/2006/metadata/longProperties"/>
  </ds:schemaRefs>
</ds:datastoreItem>
</file>

<file path=customXml/itemProps3.xml><?xml version="1.0" encoding="utf-8"?>
<ds:datastoreItem xmlns:ds="http://schemas.openxmlformats.org/officeDocument/2006/customXml" ds:itemID="{FCAAB7B4-367E-4CA0-B27A-BF0BEFD004F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a3f0bd47-a814-41bf-ab48-bd3069cde27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4.xml><?xml version="1.0" encoding="utf-8"?>
<ds:datastoreItem xmlns:ds="http://schemas.openxmlformats.org/officeDocument/2006/customXml" ds:itemID="{964F94C6-526E-459B-BB8B-FA4C066F260F}">
  <ds:schemaRefs>
    <ds:schemaRef ds:uri="a3f0bd47-a814-41bf-ab48-bd3069cde275"/>
    <ds:schemaRef ds:uri="http://purl.org/dc/dcmitype/"/>
    <ds:schemaRef ds:uri="http://purl.org/dc/terms/"/>
    <ds:schemaRef ds:uri="http://schemas.microsoft.com/sharepoint/v3"/>
    <ds:schemaRef ds:uri="http://schemas.microsoft.com/office/2006/documentManagement/types"/>
    <ds:schemaRef ds:uri="http://schemas.openxmlformats.org/package/2006/metadata/core-properties"/>
    <ds:schemaRef ds:uri="http://www.w3.org/XML/1998/namespace"/>
    <ds:schemaRef ds:uri="http://purl.org/dc/elements/1.1/"/>
    <ds:schemaRef ds:uri="http://schemas.microsoft.com/office/infopath/2007/PartnerControls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15169</TotalTime>
  <Words>490</Words>
  <Application>Microsoft Office PowerPoint</Application>
  <PresentationFormat>A4 Paper (210x297 mm)</PresentationFormat>
  <Paragraphs>185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3" baseType="lpstr">
      <vt:lpstr>Arial</vt:lpstr>
      <vt:lpstr>Verdana</vt:lpstr>
      <vt:lpstr>1_Default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European Commission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>European Commission</dc:subject>
  <dc:creator>FAGNINI Massimo (AGRI)</dc:creator>
  <cp:lastModifiedBy>LARIVIERE Vincent (AGRI)</cp:lastModifiedBy>
  <cp:revision>624</cp:revision>
  <cp:lastPrinted>2020-10-06T13:02:16Z</cp:lastPrinted>
  <dcterms:created xsi:type="dcterms:W3CDTF">2011-10-28T10:25:18Z</dcterms:created>
  <dcterms:modified xsi:type="dcterms:W3CDTF">2021-11-16T08:29:12Z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">
    <vt:lpwstr>Document</vt:lpwstr>
  </property>
</Properties>
</file>