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  <p:sldMasterId id="2147483684" r:id="rId2"/>
  </p:sldMasterIdLst>
  <p:notesMasterIdLst>
    <p:notesMasterId r:id="rId13"/>
  </p:notesMasterIdLst>
  <p:handoutMasterIdLst>
    <p:handoutMasterId r:id="rId14"/>
  </p:handoutMasterIdLst>
  <p:sldIdLst>
    <p:sldId id="399" r:id="rId3"/>
    <p:sldId id="448" r:id="rId4"/>
    <p:sldId id="461" r:id="rId5"/>
    <p:sldId id="467" r:id="rId6"/>
    <p:sldId id="460" r:id="rId7"/>
    <p:sldId id="471" r:id="rId8"/>
    <p:sldId id="469" r:id="rId9"/>
    <p:sldId id="470" r:id="rId10"/>
    <p:sldId id="472" r:id="rId11"/>
    <p:sldId id="404" r:id="rId12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0F5494"/>
    <a:srgbClr val="33CCCC"/>
    <a:srgbClr val="3166CF"/>
    <a:srgbClr val="0033CC"/>
    <a:srgbClr val="A50021"/>
    <a:srgbClr val="006666"/>
    <a:srgbClr val="467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10" autoAdjust="0"/>
    <p:restoredTop sz="92800" autoAdjust="0"/>
  </p:normalViewPr>
  <p:slideViewPr>
    <p:cSldViewPr>
      <p:cViewPr>
        <p:scale>
          <a:sx n="80" d="100"/>
          <a:sy n="80" d="100"/>
        </p:scale>
        <p:origin x="-118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7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930" y="-78"/>
      </p:cViewPr>
      <p:guideLst>
        <p:guide orient="horz" pos="3133"/>
        <p:guide pos="2144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A8B418-228C-413C-A0F8-48AD4076F76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C1A254A-6DAF-410F-A85F-672761EF1497}">
      <dgm:prSet phldrT="[Text]"/>
      <dgm:spPr/>
      <dgm:t>
        <a:bodyPr/>
        <a:lstStyle/>
        <a:p>
          <a:r>
            <a:rPr lang="en-GB" b="1" noProof="0" dirty="0" smtClean="0">
              <a:solidFill>
                <a:srgbClr val="336699"/>
              </a:solidFill>
            </a:rPr>
            <a:t>The legal necessity</a:t>
          </a:r>
          <a:endParaRPr lang="en-GB" b="1" noProof="0" dirty="0">
            <a:solidFill>
              <a:srgbClr val="336699"/>
            </a:solidFill>
          </a:endParaRPr>
        </a:p>
      </dgm:t>
    </dgm:pt>
    <dgm:pt modelId="{CD4006A9-3786-4207-B595-114B06493C96}" type="parTrans" cxnId="{D7FEE854-27C9-43C3-9047-BE2F78BAD33E}">
      <dgm:prSet/>
      <dgm:spPr/>
      <dgm:t>
        <a:bodyPr/>
        <a:lstStyle/>
        <a:p>
          <a:endParaRPr lang="en-GB" b="1">
            <a:solidFill>
              <a:srgbClr val="336699"/>
            </a:solidFill>
          </a:endParaRPr>
        </a:p>
      </dgm:t>
    </dgm:pt>
    <dgm:pt modelId="{EE392613-1E45-4FFD-8634-8665A7674CAD}" type="sibTrans" cxnId="{D7FEE854-27C9-43C3-9047-BE2F78BAD33E}">
      <dgm:prSet/>
      <dgm:spPr/>
      <dgm:t>
        <a:bodyPr/>
        <a:lstStyle/>
        <a:p>
          <a:endParaRPr lang="en-GB" b="1">
            <a:solidFill>
              <a:srgbClr val="336699"/>
            </a:solidFill>
          </a:endParaRPr>
        </a:p>
      </dgm:t>
    </dgm:pt>
    <dgm:pt modelId="{61065D6B-D0CB-450C-B7F6-A06B74CC6BAA}">
      <dgm:prSet phldrT="[Text]"/>
      <dgm:spPr/>
      <dgm:t>
        <a:bodyPr/>
        <a:lstStyle/>
        <a:p>
          <a:r>
            <a:rPr lang="en-GB" b="1" noProof="0" dirty="0" smtClean="0">
              <a:solidFill>
                <a:srgbClr val="336699"/>
              </a:solidFill>
            </a:rPr>
            <a:t>The first steps</a:t>
          </a:r>
          <a:endParaRPr lang="en-GB" b="1" noProof="0" dirty="0">
            <a:solidFill>
              <a:srgbClr val="336699"/>
            </a:solidFill>
          </a:endParaRPr>
        </a:p>
      </dgm:t>
    </dgm:pt>
    <dgm:pt modelId="{35C9654D-5548-4DD5-B9B3-E08D499B230E}" type="parTrans" cxnId="{BF1CB98B-D89E-4BFF-8F6B-2D4851DA82D1}">
      <dgm:prSet/>
      <dgm:spPr/>
      <dgm:t>
        <a:bodyPr/>
        <a:lstStyle/>
        <a:p>
          <a:endParaRPr lang="en-GB" b="1">
            <a:solidFill>
              <a:srgbClr val="336699"/>
            </a:solidFill>
          </a:endParaRPr>
        </a:p>
      </dgm:t>
    </dgm:pt>
    <dgm:pt modelId="{B8D163C5-B377-4157-98BA-3532CB67C525}" type="sibTrans" cxnId="{BF1CB98B-D89E-4BFF-8F6B-2D4851DA82D1}">
      <dgm:prSet/>
      <dgm:spPr/>
      <dgm:t>
        <a:bodyPr/>
        <a:lstStyle/>
        <a:p>
          <a:endParaRPr lang="en-GB" b="1">
            <a:solidFill>
              <a:srgbClr val="336699"/>
            </a:solidFill>
          </a:endParaRPr>
        </a:p>
      </dgm:t>
    </dgm:pt>
    <dgm:pt modelId="{86492E92-8D1C-41F2-A69E-B54971A735A5}">
      <dgm:prSet phldrT="[Text]"/>
      <dgm:spPr/>
      <dgm:t>
        <a:bodyPr/>
        <a:lstStyle/>
        <a:p>
          <a:r>
            <a:rPr lang="fr-BE" b="1" dirty="0" smtClean="0">
              <a:solidFill>
                <a:srgbClr val="336699"/>
              </a:solidFill>
            </a:rPr>
            <a:t>Issue</a:t>
          </a:r>
          <a:endParaRPr lang="en-GB" b="1" dirty="0">
            <a:solidFill>
              <a:srgbClr val="336699"/>
            </a:solidFill>
          </a:endParaRPr>
        </a:p>
      </dgm:t>
    </dgm:pt>
    <dgm:pt modelId="{1E29997C-8742-437A-8B4C-6F47DBBB1899}" type="parTrans" cxnId="{4A195825-5A17-42B7-87F0-0A23E963EF23}">
      <dgm:prSet/>
      <dgm:spPr/>
      <dgm:t>
        <a:bodyPr/>
        <a:lstStyle/>
        <a:p>
          <a:endParaRPr lang="en-GB"/>
        </a:p>
      </dgm:t>
    </dgm:pt>
    <dgm:pt modelId="{9A4320A0-622B-4B8B-88F0-25D2DC8E8294}" type="sibTrans" cxnId="{4A195825-5A17-42B7-87F0-0A23E963EF23}">
      <dgm:prSet/>
      <dgm:spPr/>
      <dgm:t>
        <a:bodyPr/>
        <a:lstStyle/>
        <a:p>
          <a:endParaRPr lang="en-GB"/>
        </a:p>
      </dgm:t>
    </dgm:pt>
    <dgm:pt modelId="{E017B37F-D7B6-4F41-9C5B-D8BF7C790424}" type="pres">
      <dgm:prSet presAssocID="{5AA8B418-228C-413C-A0F8-48AD4076F76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FEC6909-E3BD-4036-89B6-087EA19975E8}" type="pres">
      <dgm:prSet presAssocID="{86492E92-8D1C-41F2-A69E-B54971A735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BEC516-3398-4036-BC25-4C53DE63FE52}" type="pres">
      <dgm:prSet presAssocID="{9A4320A0-622B-4B8B-88F0-25D2DC8E8294}" presName="sibTrans" presStyleCnt="0"/>
      <dgm:spPr/>
    </dgm:pt>
    <dgm:pt modelId="{C4947990-82CD-44AD-A4F5-140CA1AF9B52}" type="pres">
      <dgm:prSet presAssocID="{9C1A254A-6DAF-410F-A85F-672761EF149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4319377-2310-4418-BC66-F7048BDD45A0}" type="pres">
      <dgm:prSet presAssocID="{EE392613-1E45-4FFD-8634-8665A7674CAD}" presName="sibTrans" presStyleCnt="0"/>
      <dgm:spPr/>
    </dgm:pt>
    <dgm:pt modelId="{7728231A-4577-4F69-B1D4-D99DDDF9DC12}" type="pres">
      <dgm:prSet presAssocID="{61065D6B-D0CB-450C-B7F6-A06B74CC6BA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05649B8-C944-4B88-85A4-71E6348C1E98}" type="presOf" srcId="{61065D6B-D0CB-450C-B7F6-A06B74CC6BAA}" destId="{7728231A-4577-4F69-B1D4-D99DDDF9DC12}" srcOrd="0" destOrd="0" presId="urn:microsoft.com/office/officeart/2005/8/layout/default"/>
    <dgm:cxn modelId="{920967D6-671C-45A6-A51E-6B2F0E767856}" type="presOf" srcId="{9C1A254A-6DAF-410F-A85F-672761EF1497}" destId="{C4947990-82CD-44AD-A4F5-140CA1AF9B52}" srcOrd="0" destOrd="0" presId="urn:microsoft.com/office/officeart/2005/8/layout/default"/>
    <dgm:cxn modelId="{D7FEE854-27C9-43C3-9047-BE2F78BAD33E}" srcId="{5AA8B418-228C-413C-A0F8-48AD4076F767}" destId="{9C1A254A-6DAF-410F-A85F-672761EF1497}" srcOrd="1" destOrd="0" parTransId="{CD4006A9-3786-4207-B595-114B06493C96}" sibTransId="{EE392613-1E45-4FFD-8634-8665A7674CAD}"/>
    <dgm:cxn modelId="{81A9A440-9243-4792-A5DE-E802D530270B}" type="presOf" srcId="{5AA8B418-228C-413C-A0F8-48AD4076F767}" destId="{E017B37F-D7B6-4F41-9C5B-D8BF7C790424}" srcOrd="0" destOrd="0" presId="urn:microsoft.com/office/officeart/2005/8/layout/default"/>
    <dgm:cxn modelId="{4A195825-5A17-42B7-87F0-0A23E963EF23}" srcId="{5AA8B418-228C-413C-A0F8-48AD4076F767}" destId="{86492E92-8D1C-41F2-A69E-B54971A735A5}" srcOrd="0" destOrd="0" parTransId="{1E29997C-8742-437A-8B4C-6F47DBBB1899}" sibTransId="{9A4320A0-622B-4B8B-88F0-25D2DC8E8294}"/>
    <dgm:cxn modelId="{762A11B1-3DD1-4258-BF6D-9A443A9D9A8F}" type="presOf" srcId="{86492E92-8D1C-41F2-A69E-B54971A735A5}" destId="{1FEC6909-E3BD-4036-89B6-087EA19975E8}" srcOrd="0" destOrd="0" presId="urn:microsoft.com/office/officeart/2005/8/layout/default"/>
    <dgm:cxn modelId="{BF1CB98B-D89E-4BFF-8F6B-2D4851DA82D1}" srcId="{5AA8B418-228C-413C-A0F8-48AD4076F767}" destId="{61065D6B-D0CB-450C-B7F6-A06B74CC6BAA}" srcOrd="2" destOrd="0" parTransId="{35C9654D-5548-4DD5-B9B3-E08D499B230E}" sibTransId="{B8D163C5-B377-4157-98BA-3532CB67C525}"/>
    <dgm:cxn modelId="{B9713686-0CE5-48CE-AFB2-87E834668DE1}" type="presParOf" srcId="{E017B37F-D7B6-4F41-9C5B-D8BF7C790424}" destId="{1FEC6909-E3BD-4036-89B6-087EA19975E8}" srcOrd="0" destOrd="0" presId="urn:microsoft.com/office/officeart/2005/8/layout/default"/>
    <dgm:cxn modelId="{C16F6D19-09A4-4988-BF71-85218B1B7392}" type="presParOf" srcId="{E017B37F-D7B6-4F41-9C5B-D8BF7C790424}" destId="{B7BEC516-3398-4036-BC25-4C53DE63FE52}" srcOrd="1" destOrd="0" presId="urn:microsoft.com/office/officeart/2005/8/layout/default"/>
    <dgm:cxn modelId="{D8CC3DD6-C134-4888-A709-F7C883DDC887}" type="presParOf" srcId="{E017B37F-D7B6-4F41-9C5B-D8BF7C790424}" destId="{C4947990-82CD-44AD-A4F5-140CA1AF9B52}" srcOrd="2" destOrd="0" presId="urn:microsoft.com/office/officeart/2005/8/layout/default"/>
    <dgm:cxn modelId="{A6123425-1F4B-4283-918B-34056B504844}" type="presParOf" srcId="{E017B37F-D7B6-4F41-9C5B-D8BF7C790424}" destId="{64319377-2310-4418-BC66-F7048BDD45A0}" srcOrd="3" destOrd="0" presId="urn:microsoft.com/office/officeart/2005/8/layout/default"/>
    <dgm:cxn modelId="{673FCF09-E518-4CCC-A85F-8A00419F2A00}" type="presParOf" srcId="{E017B37F-D7B6-4F41-9C5B-D8BF7C790424}" destId="{7728231A-4577-4F69-B1D4-D99DDDF9DC12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24D188-FBCD-4BD1-8CD0-AD3F6F0E9475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5192F7F-EFA4-4315-8653-27BC79F99732}">
      <dgm:prSet phldrT="[Text]" custT="1"/>
      <dgm:spPr/>
      <dgm:t>
        <a:bodyPr/>
        <a:lstStyle/>
        <a:p>
          <a:r>
            <a:rPr lang="fr-BE" sz="1800" b="1" dirty="0" smtClean="0">
              <a:solidFill>
                <a:srgbClr val="336699"/>
              </a:solidFill>
            </a:rPr>
            <a:t>Simplification &amp; </a:t>
          </a:r>
          <a:r>
            <a:rPr lang="fr-BE" sz="1800" b="1" dirty="0" err="1" smtClean="0">
              <a:solidFill>
                <a:srgbClr val="336699"/>
              </a:solidFill>
            </a:rPr>
            <a:t>subsidiarity</a:t>
          </a:r>
          <a:endParaRPr lang="en-GB" sz="1800" b="1" dirty="0">
            <a:solidFill>
              <a:srgbClr val="336699"/>
            </a:solidFill>
          </a:endParaRPr>
        </a:p>
      </dgm:t>
    </dgm:pt>
    <dgm:pt modelId="{50D66026-B23D-40B9-8A75-9D2EAA819834}" type="parTrans" cxnId="{9401F64E-A3C8-4799-8D3B-CE355BC21A09}">
      <dgm:prSet/>
      <dgm:spPr/>
      <dgm:t>
        <a:bodyPr/>
        <a:lstStyle/>
        <a:p>
          <a:endParaRPr lang="en-GB"/>
        </a:p>
      </dgm:t>
    </dgm:pt>
    <dgm:pt modelId="{1169FB59-9D59-4C00-AFCE-72DA2E7D22DD}" type="sibTrans" cxnId="{9401F64E-A3C8-4799-8D3B-CE355BC21A09}">
      <dgm:prSet/>
      <dgm:spPr/>
      <dgm:t>
        <a:bodyPr/>
        <a:lstStyle/>
        <a:p>
          <a:endParaRPr lang="en-GB"/>
        </a:p>
      </dgm:t>
    </dgm:pt>
    <dgm:pt modelId="{0675EEE5-8DCB-427E-963E-2EC1459779F6}">
      <dgm:prSet phldrT="[Text]" custT="1"/>
      <dgm:spPr/>
      <dgm:t>
        <a:bodyPr/>
        <a:lstStyle/>
        <a:p>
          <a:r>
            <a:rPr lang="fr-FR" sz="1800" b="1" dirty="0" err="1" smtClean="0">
              <a:solidFill>
                <a:srgbClr val="336699"/>
              </a:solidFill>
            </a:rPr>
            <a:t>Increasing</a:t>
          </a:r>
          <a:r>
            <a:rPr lang="fr-FR" sz="1800" b="1" dirty="0" smtClean="0">
              <a:solidFill>
                <a:srgbClr val="336699"/>
              </a:solidFill>
            </a:rPr>
            <a:t> </a:t>
          </a:r>
          <a:r>
            <a:rPr lang="fr-FR" sz="1800" b="1" dirty="0" err="1" smtClean="0">
              <a:solidFill>
                <a:srgbClr val="336699"/>
              </a:solidFill>
            </a:rPr>
            <a:t>consistency</a:t>
          </a:r>
          <a:endParaRPr lang="en-GB" sz="1800" b="1" dirty="0">
            <a:solidFill>
              <a:srgbClr val="336699"/>
            </a:solidFill>
          </a:endParaRPr>
        </a:p>
      </dgm:t>
    </dgm:pt>
    <dgm:pt modelId="{5DDE288B-A29F-4293-9A8C-C9A7BADCF77E}" type="parTrans" cxnId="{D5C560A6-6ED6-49B5-8D1C-F072D3201B91}">
      <dgm:prSet/>
      <dgm:spPr/>
      <dgm:t>
        <a:bodyPr/>
        <a:lstStyle/>
        <a:p>
          <a:endParaRPr lang="en-GB"/>
        </a:p>
      </dgm:t>
    </dgm:pt>
    <dgm:pt modelId="{80EFA1DE-A1E4-4ABE-A41F-FBBAA8EB8587}" type="sibTrans" cxnId="{D5C560A6-6ED6-49B5-8D1C-F072D3201B91}">
      <dgm:prSet/>
      <dgm:spPr/>
      <dgm:t>
        <a:bodyPr/>
        <a:lstStyle/>
        <a:p>
          <a:endParaRPr lang="en-GB"/>
        </a:p>
      </dgm:t>
    </dgm:pt>
    <dgm:pt modelId="{64B9AE26-7706-4BF2-8209-8B261C31470D}">
      <dgm:prSet phldrT="[Text]" custT="1"/>
      <dgm:spPr/>
      <dgm:t>
        <a:bodyPr/>
        <a:lstStyle/>
        <a:p>
          <a:r>
            <a:rPr lang="fr-BE" sz="1800" b="1" dirty="0" err="1" smtClean="0">
              <a:solidFill>
                <a:srgbClr val="336699"/>
              </a:solidFill>
            </a:rPr>
            <a:t>Economic</a:t>
          </a:r>
          <a:r>
            <a:rPr lang="fr-BE" sz="1800" b="1" dirty="0" smtClean="0">
              <a:solidFill>
                <a:srgbClr val="336699"/>
              </a:solidFill>
            </a:rPr>
            <a:t> and administrative </a:t>
          </a:r>
          <a:r>
            <a:rPr lang="fr-BE" sz="1800" b="1" dirty="0" err="1" smtClean="0">
              <a:solidFill>
                <a:srgbClr val="336699"/>
              </a:solidFill>
            </a:rPr>
            <a:t>efficiency</a:t>
          </a:r>
          <a:endParaRPr lang="en-GB" sz="1800" b="1" dirty="0">
            <a:solidFill>
              <a:srgbClr val="336699"/>
            </a:solidFill>
          </a:endParaRPr>
        </a:p>
      </dgm:t>
    </dgm:pt>
    <dgm:pt modelId="{C34075B1-851A-47EE-9854-9F8CC43D3F8A}" type="parTrans" cxnId="{2AB1C9F3-58D1-4C5E-8EA0-A722548ABDED}">
      <dgm:prSet/>
      <dgm:spPr/>
      <dgm:t>
        <a:bodyPr/>
        <a:lstStyle/>
        <a:p>
          <a:endParaRPr lang="en-GB"/>
        </a:p>
      </dgm:t>
    </dgm:pt>
    <dgm:pt modelId="{65116310-E57D-4EF3-B9BD-45067AB98086}" type="sibTrans" cxnId="{2AB1C9F3-58D1-4C5E-8EA0-A722548ABDED}">
      <dgm:prSet/>
      <dgm:spPr/>
      <dgm:t>
        <a:bodyPr/>
        <a:lstStyle/>
        <a:p>
          <a:endParaRPr lang="en-GB"/>
        </a:p>
      </dgm:t>
    </dgm:pt>
    <dgm:pt modelId="{17EC07D1-9489-4FA4-8B3A-5298592311A7}">
      <dgm:prSet phldrT="[Text]" custT="1"/>
      <dgm:spPr/>
      <dgm:t>
        <a:bodyPr/>
        <a:lstStyle/>
        <a:p>
          <a:r>
            <a:rPr lang="fr-BE" sz="1800" b="1" dirty="0" err="1" smtClean="0">
              <a:solidFill>
                <a:srgbClr val="336699"/>
              </a:solidFill>
            </a:rPr>
            <a:t>Addressing</a:t>
          </a:r>
          <a:r>
            <a:rPr lang="fr-BE" sz="1800" b="1" dirty="0" smtClean="0">
              <a:solidFill>
                <a:srgbClr val="336699"/>
              </a:solidFill>
            </a:rPr>
            <a:t> the "</a:t>
          </a:r>
          <a:r>
            <a:rPr lang="fr-BE" sz="1800" b="1" dirty="0" err="1" smtClean="0">
              <a:solidFill>
                <a:srgbClr val="336699"/>
              </a:solidFill>
            </a:rPr>
            <a:t>error</a:t>
          </a:r>
          <a:r>
            <a:rPr lang="fr-BE" sz="1800" b="1" dirty="0" smtClean="0">
              <a:solidFill>
                <a:srgbClr val="336699"/>
              </a:solidFill>
            </a:rPr>
            <a:t> rate"</a:t>
          </a:r>
          <a:endParaRPr lang="en-GB" sz="1800" b="1" dirty="0">
            <a:solidFill>
              <a:srgbClr val="336699"/>
            </a:solidFill>
          </a:endParaRPr>
        </a:p>
      </dgm:t>
    </dgm:pt>
    <dgm:pt modelId="{48D79272-FDB0-4970-ABD7-6DEEFA82417C}" type="parTrans" cxnId="{64B280BD-7DBF-4106-9CBD-52DC85355F48}">
      <dgm:prSet/>
      <dgm:spPr/>
      <dgm:t>
        <a:bodyPr/>
        <a:lstStyle/>
        <a:p>
          <a:endParaRPr lang="en-GB"/>
        </a:p>
      </dgm:t>
    </dgm:pt>
    <dgm:pt modelId="{8BF2ED9D-D730-4E56-A001-1016D9212A6C}" type="sibTrans" cxnId="{64B280BD-7DBF-4106-9CBD-52DC85355F48}">
      <dgm:prSet/>
      <dgm:spPr/>
      <dgm:t>
        <a:bodyPr/>
        <a:lstStyle/>
        <a:p>
          <a:endParaRPr lang="en-GB"/>
        </a:p>
      </dgm:t>
    </dgm:pt>
    <dgm:pt modelId="{A88E7019-5FB1-402C-BC18-2A8E773ACF9E}" type="pres">
      <dgm:prSet presAssocID="{A524D188-FBCD-4BD1-8CD0-AD3F6F0E947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ED82ADD-19F5-4DC8-A5BF-723C77A2CA28}" type="pres">
      <dgm:prSet presAssocID="{A524D188-FBCD-4BD1-8CD0-AD3F6F0E9475}" presName="cycle" presStyleCnt="0"/>
      <dgm:spPr/>
    </dgm:pt>
    <dgm:pt modelId="{9D165FBE-65B2-4CE6-866D-C0A7DFA8B84C}" type="pres">
      <dgm:prSet presAssocID="{A524D188-FBCD-4BD1-8CD0-AD3F6F0E9475}" presName="centerShape" presStyleCnt="0"/>
      <dgm:spPr/>
    </dgm:pt>
    <dgm:pt modelId="{EC8BD788-654A-405F-9891-E416800B5647}" type="pres">
      <dgm:prSet presAssocID="{A524D188-FBCD-4BD1-8CD0-AD3F6F0E9475}" presName="connSite" presStyleLbl="node1" presStyleIdx="0" presStyleCnt="5"/>
      <dgm:spPr/>
    </dgm:pt>
    <dgm:pt modelId="{CC48EEF4-6AD0-4034-8CF0-CC3AD11D171C}" type="pres">
      <dgm:prSet presAssocID="{A524D188-FBCD-4BD1-8CD0-AD3F6F0E9475}" presName="visible" presStyleLbl="node1" presStyleIdx="0" presStyleCnt="5" custScaleX="100724" custScaleY="110600"/>
      <dgm:spPr>
        <a:prstGeom prst="ellipse">
          <a:avLst/>
        </a:prstGeom>
      </dgm:spPr>
    </dgm:pt>
    <dgm:pt modelId="{60F7D579-DFAF-4B7B-AF4E-8380A0C58644}" type="pres">
      <dgm:prSet presAssocID="{50D66026-B23D-40B9-8A75-9D2EAA819834}" presName="Name25" presStyleLbl="parChTrans1D1" presStyleIdx="0" presStyleCnt="4"/>
      <dgm:spPr/>
      <dgm:t>
        <a:bodyPr/>
        <a:lstStyle/>
        <a:p>
          <a:endParaRPr lang="en-GB"/>
        </a:p>
      </dgm:t>
    </dgm:pt>
    <dgm:pt modelId="{AB64C724-9104-4D74-BB8E-23AE4596A724}" type="pres">
      <dgm:prSet presAssocID="{15192F7F-EFA4-4315-8653-27BC79F99732}" presName="node" presStyleCnt="0"/>
      <dgm:spPr/>
    </dgm:pt>
    <dgm:pt modelId="{65C9D464-34CA-4A1C-AF31-C2CBCF123AFC}" type="pres">
      <dgm:prSet presAssocID="{15192F7F-EFA4-4315-8653-27BC79F99732}" presName="parentNode" presStyleLbl="node1" presStyleIdx="1" presStyleCnt="5" custScaleX="227136" custScaleY="9133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FC3F71-AB1B-4BD0-A1E1-BC992BEF396B}" type="pres">
      <dgm:prSet presAssocID="{15192F7F-EFA4-4315-8653-27BC79F9973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24BCB1-C68D-4D67-A60B-89C56CCCD90C}" type="pres">
      <dgm:prSet presAssocID="{48D79272-FDB0-4970-ABD7-6DEEFA82417C}" presName="Name25" presStyleLbl="parChTrans1D1" presStyleIdx="1" presStyleCnt="4"/>
      <dgm:spPr/>
      <dgm:t>
        <a:bodyPr/>
        <a:lstStyle/>
        <a:p>
          <a:endParaRPr lang="en-GB"/>
        </a:p>
      </dgm:t>
    </dgm:pt>
    <dgm:pt modelId="{097B3698-967C-463E-BF52-1024CBEF1B60}" type="pres">
      <dgm:prSet presAssocID="{17EC07D1-9489-4FA4-8B3A-5298592311A7}" presName="node" presStyleCnt="0"/>
      <dgm:spPr/>
    </dgm:pt>
    <dgm:pt modelId="{C94A689E-FD95-45D6-BF24-7F56067B5DE1}" type="pres">
      <dgm:prSet presAssocID="{17EC07D1-9489-4FA4-8B3A-5298592311A7}" presName="parentNode" presStyleLbl="node1" presStyleIdx="2" presStyleCnt="5" custScaleX="206634" custLinFactNeighborX="36122" custLinFactNeighborY="-474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8B346A0-0385-4269-8986-2BCA159A99C1}" type="pres">
      <dgm:prSet presAssocID="{17EC07D1-9489-4FA4-8B3A-5298592311A7}" presName="childNode" presStyleLbl="revTx" presStyleIdx="0" presStyleCnt="0">
        <dgm:presLayoutVars>
          <dgm:bulletEnabled val="1"/>
        </dgm:presLayoutVars>
      </dgm:prSet>
      <dgm:spPr/>
    </dgm:pt>
    <dgm:pt modelId="{014038DF-5794-4B81-B10F-4E625128A071}" type="pres">
      <dgm:prSet presAssocID="{5DDE288B-A29F-4293-9A8C-C9A7BADCF77E}" presName="Name25" presStyleLbl="parChTrans1D1" presStyleIdx="2" presStyleCnt="4"/>
      <dgm:spPr/>
      <dgm:t>
        <a:bodyPr/>
        <a:lstStyle/>
        <a:p>
          <a:endParaRPr lang="en-GB"/>
        </a:p>
      </dgm:t>
    </dgm:pt>
    <dgm:pt modelId="{6B0809B5-2777-4629-9B03-6CDE30462DC6}" type="pres">
      <dgm:prSet presAssocID="{0675EEE5-8DCB-427E-963E-2EC1459779F6}" presName="node" presStyleCnt="0"/>
      <dgm:spPr/>
    </dgm:pt>
    <dgm:pt modelId="{0B03EE7F-9A6E-4B89-8B39-4B11B9D17CE3}" type="pres">
      <dgm:prSet presAssocID="{0675EEE5-8DCB-427E-963E-2EC1459779F6}" presName="parentNode" presStyleLbl="node1" presStyleIdx="3" presStyleCnt="5" custScaleX="184502" custScaleY="97824" custLinFactNeighborX="26558" custLinFactNeighborY="-323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0DF8B2-7892-4595-9CC3-E2B470AF4EFF}" type="pres">
      <dgm:prSet presAssocID="{0675EEE5-8DCB-427E-963E-2EC1459779F6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12DDFD-AD49-4E3E-972C-5B65BFE9065B}" type="pres">
      <dgm:prSet presAssocID="{C34075B1-851A-47EE-9854-9F8CC43D3F8A}" presName="Name25" presStyleLbl="parChTrans1D1" presStyleIdx="3" presStyleCnt="4"/>
      <dgm:spPr/>
      <dgm:t>
        <a:bodyPr/>
        <a:lstStyle/>
        <a:p>
          <a:endParaRPr lang="en-GB"/>
        </a:p>
      </dgm:t>
    </dgm:pt>
    <dgm:pt modelId="{359BEBA6-C4CE-4908-8FC6-586EAD24310E}" type="pres">
      <dgm:prSet presAssocID="{64B9AE26-7706-4BF2-8209-8B261C31470D}" presName="node" presStyleCnt="0"/>
      <dgm:spPr/>
    </dgm:pt>
    <dgm:pt modelId="{57571D75-5168-424D-9A6E-ED3E8864509D}" type="pres">
      <dgm:prSet presAssocID="{64B9AE26-7706-4BF2-8209-8B261C31470D}" presName="parentNode" presStyleLbl="node1" presStyleIdx="4" presStyleCnt="5" custScaleX="245294" custScaleY="89595" custLinFactNeighborX="31827" custLinFactNeighborY="-8042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B0D2C5-92C6-4FCC-8D66-6DAB00C47D87}" type="pres">
      <dgm:prSet presAssocID="{64B9AE26-7706-4BF2-8209-8B261C31470D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D5C560A6-6ED6-49B5-8D1C-F072D3201B91}" srcId="{A524D188-FBCD-4BD1-8CD0-AD3F6F0E9475}" destId="{0675EEE5-8DCB-427E-963E-2EC1459779F6}" srcOrd="2" destOrd="0" parTransId="{5DDE288B-A29F-4293-9A8C-C9A7BADCF77E}" sibTransId="{80EFA1DE-A1E4-4ABE-A41F-FBBAA8EB8587}"/>
    <dgm:cxn modelId="{8657CC9A-6C24-4D27-8A99-76EEF8239A67}" type="presOf" srcId="{17EC07D1-9489-4FA4-8B3A-5298592311A7}" destId="{C94A689E-FD95-45D6-BF24-7F56067B5DE1}" srcOrd="0" destOrd="0" presId="urn:microsoft.com/office/officeart/2005/8/layout/radial2"/>
    <dgm:cxn modelId="{AB12F67D-BE1E-49C2-B653-5542706CF529}" type="presOf" srcId="{50D66026-B23D-40B9-8A75-9D2EAA819834}" destId="{60F7D579-DFAF-4B7B-AF4E-8380A0C58644}" srcOrd="0" destOrd="0" presId="urn:microsoft.com/office/officeart/2005/8/layout/radial2"/>
    <dgm:cxn modelId="{B13A4530-CE63-40D3-A68C-AFBFE1BBB5ED}" type="presOf" srcId="{5DDE288B-A29F-4293-9A8C-C9A7BADCF77E}" destId="{014038DF-5794-4B81-B10F-4E625128A071}" srcOrd="0" destOrd="0" presId="urn:microsoft.com/office/officeart/2005/8/layout/radial2"/>
    <dgm:cxn modelId="{FB52C673-BB18-4CE8-8E40-DC791C117D60}" type="presOf" srcId="{0675EEE5-8DCB-427E-963E-2EC1459779F6}" destId="{0B03EE7F-9A6E-4B89-8B39-4B11B9D17CE3}" srcOrd="0" destOrd="0" presId="urn:microsoft.com/office/officeart/2005/8/layout/radial2"/>
    <dgm:cxn modelId="{64B280BD-7DBF-4106-9CBD-52DC85355F48}" srcId="{A524D188-FBCD-4BD1-8CD0-AD3F6F0E9475}" destId="{17EC07D1-9489-4FA4-8B3A-5298592311A7}" srcOrd="1" destOrd="0" parTransId="{48D79272-FDB0-4970-ABD7-6DEEFA82417C}" sibTransId="{8BF2ED9D-D730-4E56-A001-1016D9212A6C}"/>
    <dgm:cxn modelId="{28AD3B6C-5131-421D-B98C-6BE845BD1780}" type="presOf" srcId="{64B9AE26-7706-4BF2-8209-8B261C31470D}" destId="{57571D75-5168-424D-9A6E-ED3E8864509D}" srcOrd="0" destOrd="0" presId="urn:microsoft.com/office/officeart/2005/8/layout/radial2"/>
    <dgm:cxn modelId="{5A6F8B12-385A-46FE-9C61-6068D3A6E4A8}" type="presOf" srcId="{15192F7F-EFA4-4315-8653-27BC79F99732}" destId="{65C9D464-34CA-4A1C-AF31-C2CBCF123AFC}" srcOrd="0" destOrd="0" presId="urn:microsoft.com/office/officeart/2005/8/layout/radial2"/>
    <dgm:cxn modelId="{CC7CD988-6D60-4147-A8CD-3A5366F62421}" type="presOf" srcId="{A524D188-FBCD-4BD1-8CD0-AD3F6F0E9475}" destId="{A88E7019-5FB1-402C-BC18-2A8E773ACF9E}" srcOrd="0" destOrd="0" presId="urn:microsoft.com/office/officeart/2005/8/layout/radial2"/>
    <dgm:cxn modelId="{AE90F12F-5068-4FDB-9675-8634C21B9734}" type="presOf" srcId="{C34075B1-851A-47EE-9854-9F8CC43D3F8A}" destId="{5112DDFD-AD49-4E3E-972C-5B65BFE9065B}" srcOrd="0" destOrd="0" presId="urn:microsoft.com/office/officeart/2005/8/layout/radial2"/>
    <dgm:cxn modelId="{0A9F58AF-ED1C-47D5-9CE4-ABB3B0DE1183}" type="presOf" srcId="{48D79272-FDB0-4970-ABD7-6DEEFA82417C}" destId="{7824BCB1-C68D-4D67-A60B-89C56CCCD90C}" srcOrd="0" destOrd="0" presId="urn:microsoft.com/office/officeart/2005/8/layout/radial2"/>
    <dgm:cxn modelId="{9401F64E-A3C8-4799-8D3B-CE355BC21A09}" srcId="{A524D188-FBCD-4BD1-8CD0-AD3F6F0E9475}" destId="{15192F7F-EFA4-4315-8653-27BC79F99732}" srcOrd="0" destOrd="0" parTransId="{50D66026-B23D-40B9-8A75-9D2EAA819834}" sibTransId="{1169FB59-9D59-4C00-AFCE-72DA2E7D22DD}"/>
    <dgm:cxn modelId="{2AB1C9F3-58D1-4C5E-8EA0-A722548ABDED}" srcId="{A524D188-FBCD-4BD1-8CD0-AD3F6F0E9475}" destId="{64B9AE26-7706-4BF2-8209-8B261C31470D}" srcOrd="3" destOrd="0" parTransId="{C34075B1-851A-47EE-9854-9F8CC43D3F8A}" sibTransId="{65116310-E57D-4EF3-B9BD-45067AB98086}"/>
    <dgm:cxn modelId="{2A968BC0-FEEF-4562-B38A-7CAF1345C65D}" type="presParOf" srcId="{A88E7019-5FB1-402C-BC18-2A8E773ACF9E}" destId="{CED82ADD-19F5-4DC8-A5BF-723C77A2CA28}" srcOrd="0" destOrd="0" presId="urn:microsoft.com/office/officeart/2005/8/layout/radial2"/>
    <dgm:cxn modelId="{EA49FCE4-31CB-4C6E-BEF0-564F4AC80740}" type="presParOf" srcId="{CED82ADD-19F5-4DC8-A5BF-723C77A2CA28}" destId="{9D165FBE-65B2-4CE6-866D-C0A7DFA8B84C}" srcOrd="0" destOrd="0" presId="urn:microsoft.com/office/officeart/2005/8/layout/radial2"/>
    <dgm:cxn modelId="{984E3885-F31F-47B7-A26F-8480EDE44794}" type="presParOf" srcId="{9D165FBE-65B2-4CE6-866D-C0A7DFA8B84C}" destId="{EC8BD788-654A-405F-9891-E416800B5647}" srcOrd="0" destOrd="0" presId="urn:microsoft.com/office/officeart/2005/8/layout/radial2"/>
    <dgm:cxn modelId="{BE4AC1D5-817F-4ABF-930C-E20E09705125}" type="presParOf" srcId="{9D165FBE-65B2-4CE6-866D-C0A7DFA8B84C}" destId="{CC48EEF4-6AD0-4034-8CF0-CC3AD11D171C}" srcOrd="1" destOrd="0" presId="urn:microsoft.com/office/officeart/2005/8/layout/radial2"/>
    <dgm:cxn modelId="{C1788643-AF6E-4C55-AB42-E49EFF27B7C5}" type="presParOf" srcId="{CED82ADD-19F5-4DC8-A5BF-723C77A2CA28}" destId="{60F7D579-DFAF-4B7B-AF4E-8380A0C58644}" srcOrd="1" destOrd="0" presId="urn:microsoft.com/office/officeart/2005/8/layout/radial2"/>
    <dgm:cxn modelId="{B0282CA2-74BE-44E0-923A-4005CF1E89CF}" type="presParOf" srcId="{CED82ADD-19F5-4DC8-A5BF-723C77A2CA28}" destId="{AB64C724-9104-4D74-BB8E-23AE4596A724}" srcOrd="2" destOrd="0" presId="urn:microsoft.com/office/officeart/2005/8/layout/radial2"/>
    <dgm:cxn modelId="{3A697B35-F171-48B7-9243-86BC43A44DBF}" type="presParOf" srcId="{AB64C724-9104-4D74-BB8E-23AE4596A724}" destId="{65C9D464-34CA-4A1C-AF31-C2CBCF123AFC}" srcOrd="0" destOrd="0" presId="urn:microsoft.com/office/officeart/2005/8/layout/radial2"/>
    <dgm:cxn modelId="{37ABA511-6155-45DF-A463-607471A99B96}" type="presParOf" srcId="{AB64C724-9104-4D74-BB8E-23AE4596A724}" destId="{B5FC3F71-AB1B-4BD0-A1E1-BC992BEF396B}" srcOrd="1" destOrd="0" presId="urn:microsoft.com/office/officeart/2005/8/layout/radial2"/>
    <dgm:cxn modelId="{31A4DB4A-617B-4423-A8E6-95F35833256A}" type="presParOf" srcId="{CED82ADD-19F5-4DC8-A5BF-723C77A2CA28}" destId="{7824BCB1-C68D-4D67-A60B-89C56CCCD90C}" srcOrd="3" destOrd="0" presId="urn:microsoft.com/office/officeart/2005/8/layout/radial2"/>
    <dgm:cxn modelId="{2A700E3D-DD6D-4B73-8923-415B64AA825E}" type="presParOf" srcId="{CED82ADD-19F5-4DC8-A5BF-723C77A2CA28}" destId="{097B3698-967C-463E-BF52-1024CBEF1B60}" srcOrd="4" destOrd="0" presId="urn:microsoft.com/office/officeart/2005/8/layout/radial2"/>
    <dgm:cxn modelId="{1AB935C7-3165-4099-A177-5A7719BB82DE}" type="presParOf" srcId="{097B3698-967C-463E-BF52-1024CBEF1B60}" destId="{C94A689E-FD95-45D6-BF24-7F56067B5DE1}" srcOrd="0" destOrd="0" presId="urn:microsoft.com/office/officeart/2005/8/layout/radial2"/>
    <dgm:cxn modelId="{025F359C-6A2C-4AC8-A4E1-F82E38E955D7}" type="presParOf" srcId="{097B3698-967C-463E-BF52-1024CBEF1B60}" destId="{68B346A0-0385-4269-8986-2BCA159A99C1}" srcOrd="1" destOrd="0" presId="urn:microsoft.com/office/officeart/2005/8/layout/radial2"/>
    <dgm:cxn modelId="{4A88270C-F089-42D5-9F63-BD25E2540E08}" type="presParOf" srcId="{CED82ADD-19F5-4DC8-A5BF-723C77A2CA28}" destId="{014038DF-5794-4B81-B10F-4E625128A071}" srcOrd="5" destOrd="0" presId="urn:microsoft.com/office/officeart/2005/8/layout/radial2"/>
    <dgm:cxn modelId="{3BEFA894-122D-4A3C-B485-5E4D1845CF61}" type="presParOf" srcId="{CED82ADD-19F5-4DC8-A5BF-723C77A2CA28}" destId="{6B0809B5-2777-4629-9B03-6CDE30462DC6}" srcOrd="6" destOrd="0" presId="urn:microsoft.com/office/officeart/2005/8/layout/radial2"/>
    <dgm:cxn modelId="{8CD71644-7F76-41B1-9420-AA5EC77EF759}" type="presParOf" srcId="{6B0809B5-2777-4629-9B03-6CDE30462DC6}" destId="{0B03EE7F-9A6E-4B89-8B39-4B11B9D17CE3}" srcOrd="0" destOrd="0" presId="urn:microsoft.com/office/officeart/2005/8/layout/radial2"/>
    <dgm:cxn modelId="{8924B9A6-682E-4118-BD0B-DAD2A3B61842}" type="presParOf" srcId="{6B0809B5-2777-4629-9B03-6CDE30462DC6}" destId="{C80DF8B2-7892-4595-9CC3-E2B470AF4EFF}" srcOrd="1" destOrd="0" presId="urn:microsoft.com/office/officeart/2005/8/layout/radial2"/>
    <dgm:cxn modelId="{43B72716-3C10-40E4-9948-B87794B6098B}" type="presParOf" srcId="{CED82ADD-19F5-4DC8-A5BF-723C77A2CA28}" destId="{5112DDFD-AD49-4E3E-972C-5B65BFE9065B}" srcOrd="7" destOrd="0" presId="urn:microsoft.com/office/officeart/2005/8/layout/radial2"/>
    <dgm:cxn modelId="{AA8F92A3-F532-4E44-941C-97D6FC5957D7}" type="presParOf" srcId="{CED82ADD-19F5-4DC8-A5BF-723C77A2CA28}" destId="{359BEBA6-C4CE-4908-8FC6-586EAD24310E}" srcOrd="8" destOrd="0" presId="urn:microsoft.com/office/officeart/2005/8/layout/radial2"/>
    <dgm:cxn modelId="{0DAFF4D1-5895-4F5B-8399-1A86EB44B4CF}" type="presParOf" srcId="{359BEBA6-C4CE-4908-8FC6-586EAD24310E}" destId="{57571D75-5168-424D-9A6E-ED3E8864509D}" srcOrd="0" destOrd="0" presId="urn:microsoft.com/office/officeart/2005/8/layout/radial2"/>
    <dgm:cxn modelId="{CDE892CA-C829-45C1-83DE-1F543038E0DD}" type="presParOf" srcId="{359BEBA6-C4CE-4908-8FC6-586EAD24310E}" destId="{75B0D2C5-92C6-4FCC-8D66-6DAB00C47D8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EC6909-E3BD-4036-89B6-087EA19975E8}">
      <dsp:nvSpPr>
        <dsp:cNvPr id="0" name=""/>
        <dsp:cNvSpPr/>
      </dsp:nvSpPr>
      <dsp:spPr>
        <a:xfrm>
          <a:off x="729766" y="1371"/>
          <a:ext cx="2176870" cy="1306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900" b="1" kern="1200" dirty="0" smtClean="0">
              <a:solidFill>
                <a:srgbClr val="336699"/>
              </a:solidFill>
            </a:rPr>
            <a:t>Issue</a:t>
          </a:r>
          <a:endParaRPr lang="en-GB" sz="2900" b="1" kern="1200" dirty="0">
            <a:solidFill>
              <a:srgbClr val="336699"/>
            </a:solidFill>
          </a:endParaRPr>
        </a:p>
      </dsp:txBody>
      <dsp:txXfrm>
        <a:off x="729766" y="1371"/>
        <a:ext cx="2176870" cy="1306122"/>
      </dsp:txXfrm>
    </dsp:sp>
    <dsp:sp modelId="{C4947990-82CD-44AD-A4F5-140CA1AF9B52}">
      <dsp:nvSpPr>
        <dsp:cNvPr id="0" name=""/>
        <dsp:cNvSpPr/>
      </dsp:nvSpPr>
      <dsp:spPr>
        <a:xfrm>
          <a:off x="729766" y="1525180"/>
          <a:ext cx="2176870" cy="1306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b="1" kern="1200" noProof="0" dirty="0" smtClean="0">
              <a:solidFill>
                <a:srgbClr val="336699"/>
              </a:solidFill>
            </a:rPr>
            <a:t>The legal necessity</a:t>
          </a:r>
          <a:endParaRPr lang="en-GB" sz="2900" b="1" kern="1200" noProof="0" dirty="0">
            <a:solidFill>
              <a:srgbClr val="336699"/>
            </a:solidFill>
          </a:endParaRPr>
        </a:p>
      </dsp:txBody>
      <dsp:txXfrm>
        <a:off x="729766" y="1525180"/>
        <a:ext cx="2176870" cy="1306122"/>
      </dsp:txXfrm>
    </dsp:sp>
    <dsp:sp modelId="{7728231A-4577-4F69-B1D4-D99DDDF9DC12}">
      <dsp:nvSpPr>
        <dsp:cNvPr id="0" name=""/>
        <dsp:cNvSpPr/>
      </dsp:nvSpPr>
      <dsp:spPr>
        <a:xfrm>
          <a:off x="729766" y="3048990"/>
          <a:ext cx="2176870" cy="13061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900" b="1" kern="1200" noProof="0" dirty="0" smtClean="0">
              <a:solidFill>
                <a:srgbClr val="336699"/>
              </a:solidFill>
            </a:rPr>
            <a:t>The first steps</a:t>
          </a:r>
          <a:endParaRPr lang="en-GB" sz="2900" b="1" kern="1200" noProof="0" dirty="0">
            <a:solidFill>
              <a:srgbClr val="336699"/>
            </a:solidFill>
          </a:endParaRPr>
        </a:p>
      </dsp:txBody>
      <dsp:txXfrm>
        <a:off x="729766" y="3048990"/>
        <a:ext cx="2176870" cy="130612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12DDFD-AD49-4E3E-972C-5B65BFE9065B}">
      <dsp:nvSpPr>
        <dsp:cNvPr id="0" name=""/>
        <dsp:cNvSpPr/>
      </dsp:nvSpPr>
      <dsp:spPr>
        <a:xfrm rot="3410811">
          <a:off x="2813916" y="3777138"/>
          <a:ext cx="943127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943127" y="19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038DF-5794-4B81-B10F-4E625128A071}">
      <dsp:nvSpPr>
        <dsp:cNvPr id="0" name=""/>
        <dsp:cNvSpPr/>
      </dsp:nvSpPr>
      <dsp:spPr>
        <a:xfrm rot="1147415">
          <a:off x="3254615" y="3012661"/>
          <a:ext cx="518478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518478" y="19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4BCB1-C68D-4D67-A60B-89C56CCCD90C}">
      <dsp:nvSpPr>
        <dsp:cNvPr id="0" name=""/>
        <dsp:cNvSpPr/>
      </dsp:nvSpPr>
      <dsp:spPr>
        <a:xfrm rot="20359469">
          <a:off x="3251022" y="2325681"/>
          <a:ext cx="555852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555852" y="19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7D579-DFAF-4B7B-AF4E-8380A0C58644}">
      <dsp:nvSpPr>
        <dsp:cNvPr id="0" name=""/>
        <dsp:cNvSpPr/>
      </dsp:nvSpPr>
      <dsp:spPr>
        <a:xfrm rot="17669588">
          <a:off x="2610389" y="1555790"/>
          <a:ext cx="955448" cy="38232"/>
        </a:xfrm>
        <a:custGeom>
          <a:avLst/>
          <a:gdLst/>
          <a:ahLst/>
          <a:cxnLst/>
          <a:rect l="0" t="0" r="0" b="0"/>
          <a:pathLst>
            <a:path>
              <a:moveTo>
                <a:pt x="0" y="19116"/>
              </a:moveTo>
              <a:lnTo>
                <a:pt x="955448" y="1911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48EEF4-6AD0-4034-8CF0-CC3AD11D171C}">
      <dsp:nvSpPr>
        <dsp:cNvPr id="0" name=""/>
        <dsp:cNvSpPr/>
      </dsp:nvSpPr>
      <dsp:spPr>
        <a:xfrm>
          <a:off x="1571663" y="1606014"/>
          <a:ext cx="2002702" cy="21990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9D464-34CA-4A1C-AF31-C2CBCF123AFC}">
      <dsp:nvSpPr>
        <dsp:cNvPr id="0" name=""/>
        <dsp:cNvSpPr/>
      </dsp:nvSpPr>
      <dsp:spPr>
        <a:xfrm>
          <a:off x="2175471" y="59443"/>
          <a:ext cx="2709696" cy="10896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b="1" kern="1200" dirty="0" smtClean="0">
              <a:solidFill>
                <a:srgbClr val="336699"/>
              </a:solidFill>
            </a:rPr>
            <a:t>Simplification &amp; </a:t>
          </a:r>
          <a:r>
            <a:rPr lang="fr-BE" sz="1800" b="1" kern="1200" dirty="0" err="1" smtClean="0">
              <a:solidFill>
                <a:srgbClr val="336699"/>
              </a:solidFill>
            </a:rPr>
            <a:t>subsidiarity</a:t>
          </a:r>
          <a:endParaRPr lang="en-GB" sz="1800" b="1" kern="1200" dirty="0">
            <a:solidFill>
              <a:srgbClr val="336699"/>
            </a:solidFill>
          </a:endParaRPr>
        </a:p>
      </dsp:txBody>
      <dsp:txXfrm>
        <a:off x="2572297" y="219018"/>
        <a:ext cx="1916044" cy="770497"/>
      </dsp:txXfrm>
    </dsp:sp>
    <dsp:sp modelId="{C94A689E-FD95-45D6-BF24-7F56067B5DE1}">
      <dsp:nvSpPr>
        <dsp:cNvPr id="0" name=""/>
        <dsp:cNvSpPr/>
      </dsp:nvSpPr>
      <dsp:spPr>
        <a:xfrm>
          <a:off x="3528388" y="1283374"/>
          <a:ext cx="2465110" cy="11929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b="1" kern="1200" dirty="0" err="1" smtClean="0">
              <a:solidFill>
                <a:srgbClr val="336699"/>
              </a:solidFill>
            </a:rPr>
            <a:t>Addressing</a:t>
          </a:r>
          <a:r>
            <a:rPr lang="fr-BE" sz="1800" b="1" kern="1200" dirty="0" smtClean="0">
              <a:solidFill>
                <a:srgbClr val="336699"/>
              </a:solidFill>
            </a:rPr>
            <a:t> the "</a:t>
          </a:r>
          <a:r>
            <a:rPr lang="fr-BE" sz="1800" b="1" kern="1200" dirty="0" err="1" smtClean="0">
              <a:solidFill>
                <a:srgbClr val="336699"/>
              </a:solidFill>
            </a:rPr>
            <a:t>error</a:t>
          </a:r>
          <a:r>
            <a:rPr lang="fr-BE" sz="1800" b="1" kern="1200" dirty="0" smtClean="0">
              <a:solidFill>
                <a:srgbClr val="336699"/>
              </a:solidFill>
            </a:rPr>
            <a:t> rate"</a:t>
          </a:r>
          <a:endParaRPr lang="en-GB" sz="1800" b="1" kern="1200" dirty="0">
            <a:solidFill>
              <a:srgbClr val="336699"/>
            </a:solidFill>
          </a:endParaRPr>
        </a:p>
      </dsp:txBody>
      <dsp:txXfrm>
        <a:off x="3889395" y="1458082"/>
        <a:ext cx="1743096" cy="843568"/>
      </dsp:txXfrm>
    </dsp:sp>
    <dsp:sp modelId="{0B03EE7F-9A6E-4B89-8B39-4B11B9D17CE3}">
      <dsp:nvSpPr>
        <dsp:cNvPr id="0" name=""/>
        <dsp:cNvSpPr/>
      </dsp:nvSpPr>
      <dsp:spPr>
        <a:xfrm>
          <a:off x="3579311" y="2852565"/>
          <a:ext cx="2201079" cy="11670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800" b="1" kern="1200" dirty="0" err="1" smtClean="0">
              <a:solidFill>
                <a:srgbClr val="336699"/>
              </a:solidFill>
            </a:rPr>
            <a:t>Increasing</a:t>
          </a:r>
          <a:r>
            <a:rPr lang="fr-FR" sz="1800" b="1" kern="1200" dirty="0" smtClean="0">
              <a:solidFill>
                <a:srgbClr val="336699"/>
              </a:solidFill>
            </a:rPr>
            <a:t> </a:t>
          </a:r>
          <a:r>
            <a:rPr lang="fr-FR" sz="1800" b="1" kern="1200" dirty="0" err="1" smtClean="0">
              <a:solidFill>
                <a:srgbClr val="336699"/>
              </a:solidFill>
            </a:rPr>
            <a:t>consistency</a:t>
          </a:r>
          <a:endParaRPr lang="en-GB" sz="1800" b="1" kern="1200" dirty="0">
            <a:solidFill>
              <a:srgbClr val="336699"/>
            </a:solidFill>
          </a:endParaRPr>
        </a:p>
      </dsp:txBody>
      <dsp:txXfrm>
        <a:off x="3901652" y="3023472"/>
        <a:ext cx="1556397" cy="825210"/>
      </dsp:txXfrm>
    </dsp:sp>
    <dsp:sp modelId="{57571D75-5168-424D-9A6E-ED3E8864509D}">
      <dsp:nvSpPr>
        <dsp:cNvPr id="0" name=""/>
        <dsp:cNvSpPr/>
      </dsp:nvSpPr>
      <dsp:spPr>
        <a:xfrm>
          <a:off x="2419773" y="4176462"/>
          <a:ext cx="2926318" cy="10688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800" b="1" kern="1200" dirty="0" err="1" smtClean="0">
              <a:solidFill>
                <a:srgbClr val="336699"/>
              </a:solidFill>
            </a:rPr>
            <a:t>Economic</a:t>
          </a:r>
          <a:r>
            <a:rPr lang="fr-BE" sz="1800" b="1" kern="1200" dirty="0" smtClean="0">
              <a:solidFill>
                <a:srgbClr val="336699"/>
              </a:solidFill>
            </a:rPr>
            <a:t> and administrative </a:t>
          </a:r>
          <a:r>
            <a:rPr lang="fr-BE" sz="1800" b="1" kern="1200" dirty="0" err="1" smtClean="0">
              <a:solidFill>
                <a:srgbClr val="336699"/>
              </a:solidFill>
            </a:rPr>
            <a:t>efficiency</a:t>
          </a:r>
          <a:endParaRPr lang="en-GB" sz="1800" b="1" kern="1200" dirty="0">
            <a:solidFill>
              <a:srgbClr val="336699"/>
            </a:solidFill>
          </a:endParaRPr>
        </a:p>
      </dsp:txBody>
      <dsp:txXfrm>
        <a:off x="2848322" y="4332992"/>
        <a:ext cx="2069220" cy="755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3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4" y="3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44041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4" y="9444041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00415CC-567C-4E6B-A285-CE8DF203E9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85183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3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4" y="3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40" y="4722814"/>
            <a:ext cx="5443537" cy="4475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44041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4" y="9444041"/>
            <a:ext cx="2949574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93" tIns="45794" rIns="91593" bIns="45794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1AAE2A4-59F1-4264-B919-689E73F64A9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6224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4342" indent="-28628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45142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03197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61255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19310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77367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35424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893479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4BC1802-6958-4845-828E-1C57BD1F731B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40C4B-3402-4344-B2A6-64D0ACEB75A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521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410" indent="-286312" eaLnBrk="0" hangingPunct="0"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5246" indent="-229049" eaLnBrk="0" hangingPunct="0"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3345" indent="-229049" eaLnBrk="0" hangingPunct="0"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1444" indent="-229049" eaLnBrk="0" hangingPunct="0"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9542" indent="-229049" eaLnBrk="0" fontAlgn="base" hangingPunct="0">
              <a:spcBef>
                <a:spcPct val="0"/>
              </a:spcBef>
              <a:spcAft>
                <a:spcPct val="0"/>
              </a:spcAft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7641" indent="-229049" eaLnBrk="0" fontAlgn="base" hangingPunct="0">
              <a:spcBef>
                <a:spcPct val="0"/>
              </a:spcBef>
              <a:spcAft>
                <a:spcPct val="0"/>
              </a:spcAft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5740" indent="-229049" eaLnBrk="0" fontAlgn="base" hangingPunct="0">
              <a:spcBef>
                <a:spcPct val="0"/>
              </a:spcBef>
              <a:spcAft>
                <a:spcPct val="0"/>
              </a:spcAft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3838" indent="-229049" eaLnBrk="0" fontAlgn="base" hangingPunct="0">
              <a:spcBef>
                <a:spcPct val="0"/>
              </a:spcBef>
              <a:spcAft>
                <a:spcPct val="0"/>
              </a:spcAft>
              <a:tabLst>
                <a:tab pos="725323" algn="l"/>
                <a:tab pos="1450645" algn="l"/>
                <a:tab pos="2175968" algn="l"/>
                <a:tab pos="2901291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7E15B12E-4CCF-4AD7-B1A2-3B12562F3CC0}" type="slidenum">
              <a:rPr lang="pl-PL" sz="1200">
                <a:solidFill>
                  <a:srgbClr val="000000"/>
                </a:solidFill>
                <a:latin typeface="Arial" charset="0"/>
                <a:cs typeface="Arial Unicode MS" charset="0"/>
              </a:rPr>
              <a:pPr eaLnBrk="1" hangingPunct="1"/>
              <a:t>5</a:t>
            </a:fld>
            <a:endParaRPr lang="pl-PL" sz="1200">
              <a:solidFill>
                <a:srgbClr val="000000"/>
              </a:solidFill>
              <a:latin typeface="Arial" charset="0"/>
              <a:cs typeface="Arial Unicode MS" charset="0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73638" cy="3730625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1040" y="4722813"/>
            <a:ext cx="5445125" cy="44767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40C4B-3402-4344-B2A6-64D0ACEB75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6515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40C4B-3402-4344-B2A6-64D0ACEB75A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9217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40C4B-3402-4344-B2A6-64D0ACEB75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64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40C4B-3402-4344-B2A6-64D0ACEB75A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76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1pPr>
            <a:lvl2pPr marL="744342" indent="-286285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2pPr>
            <a:lvl3pPr marL="1145142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3pPr>
            <a:lvl4pPr marL="1603197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4pPr>
            <a:lvl5pPr marL="2061255" indent="-229027" eaLnBrk="0" hangingPunct="0">
              <a:defRPr sz="7700" b="1">
                <a:solidFill>
                  <a:srgbClr val="FFD624"/>
                </a:solidFill>
                <a:latin typeface="Verdana" pitchFamily="34" charset="0"/>
              </a:defRPr>
            </a:lvl5pPr>
            <a:lvl6pPr marL="2519310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6pPr>
            <a:lvl7pPr marL="2977367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7pPr>
            <a:lvl8pPr marL="3435424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8pPr>
            <a:lvl9pPr marL="3893479" indent="-229027" eaLnBrk="0" fontAlgn="base" hangingPunct="0">
              <a:spcBef>
                <a:spcPct val="0"/>
              </a:spcBef>
              <a:spcAft>
                <a:spcPct val="0"/>
              </a:spcAft>
              <a:defRPr sz="77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45CB3E39-C035-4F45-A52C-307F8530FD9B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Relationship Id="rId9" Type="http://schemas.openxmlformats.org/officeDocument/2006/relationships/image" Target="../media/image10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4509120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E7FF8EE-BFBF-49C0-8793-D504813AC6B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480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26AD-2C5A-4E72-8C95-C4AF620EBC0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048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644FC4-09AD-4488-9D64-33DE67E59B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0314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06834-4811-4883-8C12-715FA5CA158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367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1FC37-464E-4385-B456-46553B95EC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826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:\D_Repository\A_Workzone\10_Future of CAP (post 2013)\11_Legal Proposals\7_ppts\pictures 2013\99894606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38" y="4151313"/>
            <a:ext cx="2316162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4127500" y="965200"/>
            <a:ext cx="5021263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G:\D_Repository\A_Workzone\10_Future of CAP (post 2013)\11_Legal Proposals\7_ppts\pictures 2013\93789739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51313"/>
            <a:ext cx="1811338" cy="27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G:\D_Repository\A_Workzone\10_Future of CAP (post 2013)\11_Legal Proposals\7_ppts\pictures 2013\200392720-001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8850"/>
            <a:ext cx="2127250" cy="320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 descr="G:\D_Repository\A_Workzone\10_Future of CAP (post 2013)\11_Legal Proposals\7_ppts\pictures 2013\55843765.jp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2767013"/>
            <a:ext cx="100171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G:\D_Repository\A_Workzone\10_Future of CAP (post 2013)\11_Legal Proposals\7_ppts\pictures 2013\95510563.jp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75" y="2724150"/>
            <a:ext cx="100012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8" descr="G:\D_Repository\A_Workzone\10_Future of CAP (post 2013)\11_Legal Proposals\7_ppts\pictures 2013\137221180_copy.jp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0" y="958850"/>
            <a:ext cx="20002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16016" y="1700808"/>
            <a:ext cx="424847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005094" y="4077072"/>
            <a:ext cx="4752528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F10A62F9-0F68-4736-BD85-7EAA00542C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138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4A7AF8AB-8463-45B0-BB6E-2B92759A54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94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D38C5C9C-EF98-4CE7-950B-991B47CA56B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474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8610A-CA46-469F-978B-C98DCF7435C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4292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FD8DDA-ED83-4F7A-8B92-AFE93BAF16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413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4E71F9-4385-4CC0-B9BD-FDDD56A98C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59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65200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965200"/>
            <a:ext cx="4813300" cy="5902325"/>
          </a:xfrm>
          <a:prstGeom prst="rect">
            <a:avLst/>
          </a:prstGeom>
          <a:solidFill>
            <a:srgbClr val="0F54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7504" y="1700808"/>
            <a:ext cx="4608512" cy="2448272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Title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7503" y="4509120"/>
            <a:ext cx="4705795" cy="1152525"/>
          </a:xfrm>
        </p:spPr>
        <p:txBody>
          <a:bodyPr/>
          <a:lstStyle>
            <a:lvl1pPr algn="l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dirty="0" err="1" smtClean="0"/>
              <a:t>Subtitle</a:t>
            </a:r>
            <a:endParaRPr lang="en-GB" noProof="0" dirty="0" smtClean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480E5F2D-B3DD-4A7A-8C71-B71EB898A4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74516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F069D-54F3-4743-8F9D-DA7DBDFA744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289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3B274-D175-429D-9218-EB6F0FE25B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1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A58DF-5F69-4ED0-8A1C-D18BAD55372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55474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5612E-75EF-45A8-98FF-01AAEB89B6F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8567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58B0E-BC65-431A-9D95-7C84EB12FE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39640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1A3B5-9194-4BB0-A097-9C075FF5425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1896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6875" y="1052513"/>
            <a:ext cx="2146300" cy="54006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7975" y="1052513"/>
            <a:ext cx="6286500" cy="54006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1FECE-DEC6-49EA-8D82-7D56A3C294D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0505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rgbClr val="42A62A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0" y="6457950"/>
            <a:ext cx="611188" cy="4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04813"/>
            <a:ext cx="1620837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84476"/>
          </a:xfrm>
        </p:spPr>
        <p:txBody>
          <a:bodyPr/>
          <a:lstStyle>
            <a:lvl1pPr marL="0" indent="-342900">
              <a:buClr>
                <a:srgbClr val="0F5494"/>
              </a:buClr>
              <a:buSzPct val="120000"/>
              <a:buFont typeface="Arial" pitchFamily="34" charset="0"/>
              <a:buChar char="•"/>
              <a:defRPr/>
            </a:lvl1pPr>
            <a:lvl2pPr>
              <a:buClr>
                <a:srgbClr val="42A62A"/>
              </a:buClr>
              <a:defRPr/>
            </a:lvl2pPr>
            <a:lvl3pPr>
              <a:buFontTx/>
              <a:buChar char="-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2"/>
            <a:endParaRPr lang="en-US" dirty="0" smtClean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0928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3118F5F-0275-4E77-BD22-E92D15CF9E3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090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2851026377_bf871ff1dc_o"/>
          <p:cNvPicPr>
            <a:picLocks noChangeAspect="1" noChangeArrowheads="1"/>
          </p:cNvPicPr>
          <p:nvPr userDrawn="1"/>
        </p:nvPicPr>
        <p:blipFill>
          <a:blip r:embed="rId2">
            <a:lum bright="-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965200"/>
            <a:ext cx="91567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188913"/>
            <a:ext cx="1814512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0" y="6410325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00113" y="2349500"/>
            <a:ext cx="7343775" cy="1439863"/>
          </a:xfrm>
        </p:spPr>
        <p:txBody>
          <a:bodyPr/>
          <a:lstStyle>
            <a:lvl1pPr marL="3175"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508500"/>
            <a:ext cx="7343775" cy="1152525"/>
          </a:xfrm>
        </p:spPr>
        <p:txBody>
          <a:bodyPr/>
          <a:lstStyle>
            <a:lvl1pPr algn="r">
              <a:defRPr i="1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2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>
              <a:defRPr sz="1400" b="0"/>
            </a:lvl1pPr>
          </a:lstStyle>
          <a:p>
            <a:pPr>
              <a:defRPr/>
            </a:pPr>
            <a:fld id="{7B22F754-AF13-44B4-BD63-7017145571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183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2A62A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A580C-2B2B-4829-B682-6CC19CDA867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187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C79004-2211-42B1-97F7-4A2D57F20D2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041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563" y="1628775"/>
            <a:ext cx="4214812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628775"/>
            <a:ext cx="4214813" cy="4824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DC850-FECC-4577-9A86-619596F2D7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4491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C4E1-2606-44B1-B82E-21184AAC7B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291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3176587"/>
            <a:ext cx="8585200" cy="504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C688FD-C1E9-47B0-8A7A-3A5977589B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41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A6BF0B-EEB2-448B-8727-78D3924539B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92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87DB59-BCBA-44C0-8412-6D0E56127E1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680" r:id="rId1"/>
    <p:sldLayoutId id="2147486681" r:id="rId2"/>
    <p:sldLayoutId id="2147486682" r:id="rId3"/>
    <p:sldLayoutId id="2147486660" r:id="rId4"/>
    <p:sldLayoutId id="2147486661" r:id="rId5"/>
    <p:sldLayoutId id="2147486662" r:id="rId6"/>
    <p:sldLayoutId id="2147486663" r:id="rId7"/>
    <p:sldLayoutId id="2147486664" r:id="rId8"/>
    <p:sldLayoutId id="2147486665" r:id="rId9"/>
    <p:sldLayoutId id="2147486666" r:id="rId10"/>
    <p:sldLayoutId id="2147486667" r:id="rId11"/>
    <p:sldLayoutId id="2147486668" r:id="rId12"/>
    <p:sldLayoutId id="214748666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975" y="1052513"/>
            <a:ext cx="85852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9563" y="1628775"/>
            <a:ext cx="8582025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24625"/>
            <a:ext cx="2133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53113" y="6524625"/>
            <a:ext cx="2895600" cy="196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701675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94188" y="6659563"/>
            <a:ext cx="611187" cy="198437"/>
          </a:xfrm>
          <a:prstGeom prst="rect">
            <a:avLst/>
          </a:prstGeom>
          <a:solidFill>
            <a:srgbClr val="42A62A"/>
          </a:solidFill>
          <a:ln>
            <a:solidFill>
              <a:srgbClr val="42A62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86250" y="6635750"/>
            <a:ext cx="628650" cy="2381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1FB60B6-BC25-431D-80EC-7A35920D674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2057" name="Picture 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19050"/>
            <a:ext cx="1620838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683" r:id="rId1"/>
    <p:sldLayoutId id="2147486684" r:id="rId2"/>
    <p:sldLayoutId id="2147486685" r:id="rId3"/>
    <p:sldLayoutId id="2147486670" r:id="rId4"/>
    <p:sldLayoutId id="2147486671" r:id="rId5"/>
    <p:sldLayoutId id="2147486672" r:id="rId6"/>
    <p:sldLayoutId id="2147486673" r:id="rId7"/>
    <p:sldLayoutId id="2147486674" r:id="rId8"/>
    <p:sldLayoutId id="2147486675" r:id="rId9"/>
    <p:sldLayoutId id="2147486676" r:id="rId10"/>
    <p:sldLayoutId id="2147486677" r:id="rId11"/>
    <p:sldLayoutId id="2147486678" r:id="rId12"/>
    <p:sldLayoutId id="2147486679" r:id="rId13"/>
    <p:sldLayoutId id="214748668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2A62A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rgbClr val="009999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defRPr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Char char="•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F549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211960" y="2393884"/>
            <a:ext cx="4824413" cy="2655295"/>
          </a:xfrm>
        </p:spPr>
        <p:txBody>
          <a:bodyPr/>
          <a:lstStyle/>
          <a:p>
            <a:pPr algn="r"/>
            <a:r>
              <a:rPr lang="en-GB" sz="2800" dirty="0" smtClean="0"/>
              <a:t>Review of CMO horizontal regulations </a:t>
            </a:r>
            <a:br>
              <a:rPr lang="en-GB" sz="2800" dirty="0" smtClean="0"/>
            </a:br>
            <a:r>
              <a:rPr lang="en-GB" sz="1700" dirty="0" smtClean="0">
                <a:solidFill>
                  <a:srgbClr val="FFFFFF"/>
                </a:solidFill>
              </a:rPr>
              <a:t/>
            </a:r>
            <a:br>
              <a:rPr lang="en-GB" sz="1700" dirty="0" smtClean="0">
                <a:solidFill>
                  <a:srgbClr val="FFFFFF"/>
                </a:solidFill>
              </a:rPr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CDG meetings</a:t>
            </a: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>November </a:t>
            </a:r>
            <a:r>
              <a:rPr lang="en-GB" sz="1700" dirty="0" smtClean="0">
                <a:solidFill>
                  <a:srgbClr val="FFFFFF"/>
                </a:solidFill>
              </a:rPr>
              <a:t>2015 </a:t>
            </a: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r>
              <a:rPr lang="en-GB" sz="2000" dirty="0" smtClean="0">
                <a:solidFill>
                  <a:srgbClr val="FFFFFF"/>
                </a:solidFill>
              </a:rPr>
              <a:t/>
            </a:r>
            <a:br>
              <a:rPr lang="en-GB" sz="2000" dirty="0" smtClean="0">
                <a:solidFill>
                  <a:srgbClr val="FFFFFF"/>
                </a:solidFill>
              </a:rPr>
            </a:b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211960" y="5085184"/>
            <a:ext cx="4752975" cy="1152525"/>
          </a:xfrm>
        </p:spPr>
        <p:txBody>
          <a:bodyPr/>
          <a:lstStyle/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DG Agriculture and Rural Development</a:t>
            </a:r>
          </a:p>
          <a:p>
            <a:pPr marL="0" indent="0" eaLnBrk="1" hangingPunct="1">
              <a:buClr>
                <a:srgbClr val="FFFFFF"/>
              </a:buClr>
            </a:pPr>
            <a:r>
              <a:rPr lang="en-GB" dirty="0" smtClean="0">
                <a:solidFill>
                  <a:srgbClr val="FFFFFF"/>
                </a:solidFill>
              </a:rPr>
              <a:t>European Commission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-12700" y="2781300"/>
            <a:ext cx="9144000" cy="936625"/>
          </a:xfrm>
        </p:spPr>
        <p:txBody>
          <a:bodyPr/>
          <a:lstStyle/>
          <a:p>
            <a:pPr lvl="1"/>
            <a:r>
              <a:rPr lang="en-GB" sz="1600" b="0" dirty="0" smtClean="0">
                <a:solidFill>
                  <a:srgbClr val="0F5494"/>
                </a:solidFill>
              </a:rPr>
              <a:t>Any comments/questions?</a:t>
            </a:r>
          </a:p>
        </p:txBody>
      </p:sp>
      <p:sp>
        <p:nvSpPr>
          <p:cNvPr id="2048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3D0EE403-38C3-4868-BF4B-E06DE2D497F1}" type="slidenum">
              <a:rPr lang="en-GB" sz="1000" smtClean="0">
                <a:solidFill>
                  <a:schemeClr val="tx1"/>
                </a:solidFill>
              </a:rPr>
              <a:pPr eaLnBrk="1" hangingPunct="1"/>
              <a:t>10</a:t>
            </a:fld>
            <a:endParaRPr lang="en-GB" sz="100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>
            <a:spLocks/>
          </p:cNvSpPr>
          <p:nvPr/>
        </p:nvSpPr>
        <p:spPr bwMode="auto">
          <a:xfrm>
            <a:off x="179388" y="4437063"/>
            <a:ext cx="518477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58775">
              <a:defRPr/>
            </a:pPr>
            <a:r>
              <a:rPr lang="en-GB" sz="1200" b="0" i="1" dirty="0" smtClean="0">
                <a:solidFill>
                  <a:schemeClr val="accent1">
                    <a:lumMod val="50000"/>
                  </a:schemeClr>
                </a:solidFill>
              </a:rPr>
              <a:t>Laurent Mercier</a:t>
            </a:r>
          </a:p>
          <a:p>
            <a:pPr marL="358775">
              <a:defRPr/>
            </a:pPr>
            <a:r>
              <a:rPr lang="en-GB" sz="1200" b="0" i="1" dirty="0" smtClean="0">
                <a:solidFill>
                  <a:schemeClr val="accent1">
                    <a:lumMod val="50000"/>
                  </a:schemeClr>
                </a:solidFill>
              </a:rPr>
              <a:t>DG Agriculture and Rural Development</a:t>
            </a:r>
          </a:p>
          <a:p>
            <a:pPr marL="358775">
              <a:defRPr/>
            </a:pPr>
            <a:r>
              <a:rPr lang="en-GB" sz="1200" b="0" i="1" dirty="0" smtClean="0">
                <a:solidFill>
                  <a:schemeClr val="accent1">
                    <a:lumMod val="50000"/>
                  </a:schemeClr>
                </a:solidFill>
              </a:rPr>
              <a:t>AGRI.DDG2.C.2, </a:t>
            </a:r>
            <a:endParaRPr lang="en-GB" sz="1200" b="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15" y="1340768"/>
            <a:ext cx="9046005" cy="936625"/>
          </a:xfrm>
        </p:spPr>
        <p:txBody>
          <a:bodyPr/>
          <a:lstStyle/>
          <a:p>
            <a:r>
              <a:rPr lang="fr-BE" sz="2400" dirty="0" smtClean="0"/>
              <a:t>WHY UPDATE THE CMO COMMISSION REGULATIONS?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6795" y="2258869"/>
            <a:ext cx="6213376" cy="4275475"/>
          </a:xfrm>
        </p:spPr>
        <p:txBody>
          <a:bodyPr/>
          <a:lstStyle/>
          <a:p>
            <a:pPr indent="0">
              <a:buNone/>
            </a:pPr>
            <a:r>
              <a:rPr lang="fr-BE" dirty="0" smtClean="0"/>
              <a:t> </a:t>
            </a:r>
            <a:r>
              <a:rPr lang="en-GB" dirty="0" smtClean="0"/>
              <a:t>More than 230 Implementing COM Regulations,</a:t>
            </a:r>
          </a:p>
          <a:p>
            <a:pPr indent="0">
              <a:buNone/>
            </a:pPr>
            <a:r>
              <a:rPr lang="en-GB" dirty="0" smtClean="0"/>
              <a:t> – of which 44 already declared obsolete. 8 more to be declared obsolete in 2015. But </a:t>
            </a:r>
          </a:p>
          <a:p>
            <a:pPr indent="0">
              <a:buNone/>
            </a:pPr>
            <a:r>
              <a:rPr lang="en-GB" dirty="0" smtClean="0"/>
              <a:t>	=&gt;</a:t>
            </a:r>
            <a:r>
              <a:rPr lang="en-GB" b="1" dirty="0" smtClean="0"/>
              <a:t>200 x 2 = 400 regulations </a:t>
            </a:r>
            <a:r>
              <a:rPr lang="en-GB" dirty="0" smtClean="0"/>
              <a:t>(</a:t>
            </a:r>
            <a:r>
              <a:rPr lang="en-GB" b="1" dirty="0" smtClean="0"/>
              <a:t>!!!</a:t>
            </a:r>
            <a:r>
              <a:rPr lang="en-GB" dirty="0" smtClean="0"/>
              <a:t>)</a:t>
            </a:r>
          </a:p>
          <a:p>
            <a:pPr indent="0">
              <a:buNone/>
            </a:pPr>
            <a:endParaRPr lang="en-GB" dirty="0" smtClean="0"/>
          </a:p>
          <a:p>
            <a:pPr marL="285750" indent="-285750"/>
            <a:r>
              <a:rPr lang="en-GB" dirty="0" smtClean="0"/>
              <a:t>The Lisbon Treaty</a:t>
            </a:r>
          </a:p>
          <a:p>
            <a:pPr marL="285750" indent="-285750"/>
            <a:r>
              <a:rPr lang="en-GB" dirty="0" smtClean="0"/>
              <a:t>Distinction between DA vs I</a:t>
            </a:r>
            <a:r>
              <a:rPr lang="cs-CZ" dirty="0" smtClean="0"/>
              <a:t>A</a:t>
            </a:r>
            <a:r>
              <a:rPr lang="en-GB" dirty="0" smtClean="0"/>
              <a:t> set by the legislator in the CMO R. 1308/2013</a:t>
            </a:r>
          </a:p>
          <a:p>
            <a:pPr indent="0">
              <a:buNone/>
            </a:pPr>
            <a:endParaRPr lang="en-GB" dirty="0" smtClean="0"/>
          </a:p>
          <a:p>
            <a:pPr marL="285750" indent="-285750"/>
            <a:r>
              <a:rPr lang="en-GB" dirty="0" smtClean="0"/>
              <a:t>Identification of obsolete acts</a:t>
            </a:r>
          </a:p>
          <a:p>
            <a:pPr marL="285750" indent="-285750"/>
            <a:r>
              <a:rPr lang="en-GB" dirty="0" smtClean="0"/>
              <a:t>Establishment of CMO Task Force</a:t>
            </a:r>
          </a:p>
          <a:p>
            <a:pPr marL="285750" indent="-285750"/>
            <a:r>
              <a:rPr lang="en-GB" dirty="0" smtClean="0"/>
              <a:t>Design of an open working method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fld id="{13118F5F-0275-4E77-BD22-E92D15CF9E3F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996549376"/>
              </p:ext>
            </p:extLst>
          </p:nvPr>
        </p:nvGraphicFramePr>
        <p:xfrm>
          <a:off x="-324544" y="2132856"/>
          <a:ext cx="3636404" cy="4356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341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2998098"/>
              </p:ext>
            </p:extLst>
          </p:nvPr>
        </p:nvGraphicFramePr>
        <p:xfrm>
          <a:off x="-1332656" y="1268760"/>
          <a:ext cx="9361040" cy="5400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88225" y="6235571"/>
            <a:ext cx="2133600" cy="476250"/>
          </a:xfrm>
        </p:spPr>
        <p:txBody>
          <a:bodyPr/>
          <a:lstStyle/>
          <a:p>
            <a:pPr>
              <a:defRPr/>
            </a:pPr>
            <a:fld id="{13118F5F-0275-4E77-BD22-E92D15CF9E3F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07903" y="1628800"/>
            <a:ext cx="5091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336699"/>
                </a:solidFill>
              </a:rPr>
              <a:t>Priority</a:t>
            </a:r>
            <a:r>
              <a:rPr lang="fr-BE" sz="1800" b="0" dirty="0" smtClean="0">
                <a:solidFill>
                  <a:srgbClr val="336699"/>
                </a:solidFill>
              </a:rPr>
              <a:t> for new Commission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336699"/>
                </a:solidFill>
              </a:rPr>
              <a:t>Enhanced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quality</a:t>
            </a:r>
            <a:r>
              <a:rPr lang="fr-BE" sz="1800" b="0" dirty="0" smtClean="0">
                <a:solidFill>
                  <a:srgbClr val="336699"/>
                </a:solidFill>
              </a:rPr>
              <a:t> of the Eu </a:t>
            </a:r>
            <a:r>
              <a:rPr lang="fr-BE" sz="1800" b="0" dirty="0" err="1" smtClean="0">
                <a:solidFill>
                  <a:srgbClr val="336699"/>
                </a:solidFill>
              </a:rPr>
              <a:t>regulation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22935" y="4284095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336699"/>
                </a:solidFill>
              </a:rPr>
              <a:t>Through</a:t>
            </a:r>
            <a:r>
              <a:rPr lang="fr-BE" sz="1800" b="0" dirty="0" smtClean="0">
                <a:solidFill>
                  <a:srgbClr val="336699"/>
                </a:solidFill>
              </a:rPr>
              <a:t> a horizontal </a:t>
            </a:r>
            <a:r>
              <a:rPr lang="fr-BE" sz="1800" b="0" dirty="0" err="1" smtClean="0">
                <a:solidFill>
                  <a:srgbClr val="336699"/>
                </a:solidFill>
              </a:rPr>
              <a:t>approach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identifying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dirty="0" smtClean="0">
                <a:solidFill>
                  <a:srgbClr val="336699"/>
                </a:solidFill>
              </a:rPr>
              <a:t>best practice</a:t>
            </a:r>
            <a:r>
              <a:rPr lang="fr-BE" sz="1800" b="0" dirty="0" smtClean="0">
                <a:solidFill>
                  <a:srgbClr val="336699"/>
                </a:solidFill>
              </a:rPr>
              <a:t> and </a:t>
            </a:r>
            <a:r>
              <a:rPr lang="fr-BE" sz="1800" b="0" dirty="0" err="1" smtClean="0">
                <a:solidFill>
                  <a:srgbClr val="336699"/>
                </a:solidFill>
              </a:rPr>
              <a:t>replicating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it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across</a:t>
            </a:r>
            <a:r>
              <a:rPr lang="fr-BE" sz="1800" b="0" dirty="0" smtClean="0">
                <a:solidFill>
                  <a:srgbClr val="336699"/>
                </a:solidFill>
              </a:rPr>
              <a:t> CMO</a:t>
            </a:r>
            <a:endParaRPr lang="en-GB" sz="1800" b="0" dirty="0">
              <a:solidFill>
                <a:srgbClr val="33669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1550" y="2742889"/>
            <a:ext cx="44191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dirty="0" err="1" smtClean="0">
                <a:solidFill>
                  <a:srgbClr val="336699"/>
                </a:solidFill>
              </a:rPr>
              <a:t>Risk</a:t>
            </a:r>
            <a:r>
              <a:rPr lang="fr-BE" sz="1800" dirty="0" smtClean="0">
                <a:solidFill>
                  <a:srgbClr val="336699"/>
                </a:solidFill>
              </a:rPr>
              <a:t> of </a:t>
            </a:r>
            <a:r>
              <a:rPr lang="fr-BE" sz="1800" dirty="0" err="1" smtClean="0">
                <a:solidFill>
                  <a:srgbClr val="336699"/>
                </a:solidFill>
              </a:rPr>
              <a:t>payment</a:t>
            </a:r>
            <a:r>
              <a:rPr lang="fr-BE" sz="1800" dirty="0" smtClean="0">
                <a:solidFill>
                  <a:srgbClr val="336699"/>
                </a:solidFill>
              </a:rPr>
              <a:t> </a:t>
            </a:r>
            <a:r>
              <a:rPr lang="fr-BE" sz="1800" dirty="0" err="1" smtClean="0">
                <a:solidFill>
                  <a:srgbClr val="336699"/>
                </a:solidFill>
              </a:rPr>
              <a:t>error</a:t>
            </a:r>
            <a:r>
              <a:rPr lang="fr-BE" sz="1800" b="0" dirty="0" smtClean="0">
                <a:solidFill>
                  <a:srgbClr val="336699"/>
                </a:solidFill>
              </a:rPr>
              <a:t>: </a:t>
            </a:r>
          </a:p>
          <a:p>
            <a:r>
              <a:rPr lang="fr-BE" sz="1800" b="0" dirty="0" smtClean="0">
                <a:solidFill>
                  <a:srgbClr val="336699"/>
                </a:solidFill>
              </a:rPr>
              <a:t>    </a:t>
            </a:r>
            <a:r>
              <a:rPr lang="fr-BE" sz="1800" b="0" dirty="0" err="1" smtClean="0">
                <a:solidFill>
                  <a:srgbClr val="336699"/>
                </a:solidFill>
              </a:rPr>
              <a:t>improve</a:t>
            </a:r>
            <a:r>
              <a:rPr lang="fr-BE" sz="1800" b="0" dirty="0" smtClean="0">
                <a:solidFill>
                  <a:srgbClr val="336699"/>
                </a:solidFill>
              </a:rPr>
              <a:t> the </a:t>
            </a:r>
            <a:r>
              <a:rPr lang="fr-BE" sz="1800" b="0" dirty="0" err="1" smtClean="0">
                <a:solidFill>
                  <a:srgbClr val="336699"/>
                </a:solidFill>
              </a:rPr>
              <a:t>drafting</a:t>
            </a:r>
            <a:r>
              <a:rPr lang="fr-BE" sz="1800" b="0" dirty="0" smtClean="0">
                <a:solidFill>
                  <a:srgbClr val="336699"/>
                </a:solidFill>
              </a:rPr>
              <a:t> of </a:t>
            </a:r>
            <a:r>
              <a:rPr lang="fr-BE" sz="1800" b="0" dirty="0" err="1" smtClean="0">
                <a:solidFill>
                  <a:srgbClr val="336699"/>
                </a:solidFill>
              </a:rPr>
              <a:t>rules</a:t>
            </a:r>
            <a:endParaRPr lang="en-GB" sz="1800" b="0" dirty="0">
              <a:solidFill>
                <a:srgbClr val="3366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39951" y="5589240"/>
            <a:ext cx="4896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b="0" dirty="0" err="1" smtClean="0">
                <a:solidFill>
                  <a:srgbClr val="336699"/>
                </a:solidFill>
              </a:rPr>
              <a:t>Reducing</a:t>
            </a:r>
            <a:r>
              <a:rPr lang="fr-BE" sz="1800" b="0" dirty="0" smtClean="0">
                <a:solidFill>
                  <a:srgbClr val="336699"/>
                </a:solidFill>
              </a:rPr>
              <a:t> the </a:t>
            </a:r>
            <a:r>
              <a:rPr lang="fr-BE" sz="1800" dirty="0" smtClean="0">
                <a:solidFill>
                  <a:srgbClr val="336699"/>
                </a:solidFill>
              </a:rPr>
              <a:t>administrative </a:t>
            </a:r>
            <a:r>
              <a:rPr lang="fr-BE" sz="1800" dirty="0" err="1" smtClean="0">
                <a:solidFill>
                  <a:srgbClr val="336699"/>
                </a:solidFill>
              </a:rPr>
              <a:t>burden</a:t>
            </a:r>
            <a:r>
              <a:rPr lang="fr-BE" sz="1800" b="0" dirty="0" smtClean="0">
                <a:solidFill>
                  <a:srgbClr val="336699"/>
                </a:solidFill>
              </a:rPr>
              <a:t>, </a:t>
            </a:r>
            <a:r>
              <a:rPr lang="fr-BE" sz="1800" b="0" dirty="0" err="1" smtClean="0">
                <a:solidFill>
                  <a:srgbClr val="336699"/>
                </a:solidFill>
              </a:rPr>
              <a:t>especially</a:t>
            </a:r>
            <a:r>
              <a:rPr lang="fr-BE" sz="1800" b="0" dirty="0" smtClean="0">
                <a:solidFill>
                  <a:srgbClr val="336699"/>
                </a:solidFill>
              </a:rPr>
              <a:t> for instruments </a:t>
            </a:r>
            <a:r>
              <a:rPr lang="fr-BE" sz="1800" b="0" dirty="0" err="1" smtClean="0">
                <a:solidFill>
                  <a:srgbClr val="336699"/>
                </a:solidFill>
              </a:rPr>
              <a:t>less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often</a:t>
            </a:r>
            <a:r>
              <a:rPr lang="fr-BE" sz="1800" b="0" dirty="0" smtClean="0">
                <a:solidFill>
                  <a:srgbClr val="336699"/>
                </a:solidFill>
              </a:rPr>
              <a:t> </a:t>
            </a:r>
            <a:r>
              <a:rPr lang="fr-BE" sz="1800" b="0" dirty="0" err="1" smtClean="0">
                <a:solidFill>
                  <a:srgbClr val="336699"/>
                </a:solidFill>
              </a:rPr>
              <a:t>used</a:t>
            </a:r>
            <a:r>
              <a:rPr lang="fr-BE" sz="1800" b="0" dirty="0" smtClean="0">
                <a:solidFill>
                  <a:srgbClr val="336699"/>
                </a:solidFill>
              </a:rPr>
              <a:t>. </a:t>
            </a:r>
            <a:endParaRPr lang="en-GB" sz="1800" b="0" dirty="0">
              <a:solidFill>
                <a:srgbClr val="336699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611560" y="3284984"/>
            <a:ext cx="1224136" cy="1224136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5536" y="3666219"/>
            <a:ext cx="1800200" cy="46166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BE" sz="2400" dirty="0" smtClean="0">
                <a:solidFill>
                  <a:srgbClr val="336699"/>
                </a:solidFill>
              </a:rPr>
              <a:t>DRIVERS</a:t>
            </a:r>
            <a:endParaRPr lang="en-GB" sz="2400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30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Better</a:t>
            </a:r>
            <a:r>
              <a:rPr lang="pt-PT" dirty="0" smtClean="0"/>
              <a:t> </a:t>
            </a:r>
            <a:r>
              <a:rPr lang="pt-PT" dirty="0" err="1" smtClean="0"/>
              <a:t>Regulation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72408"/>
          </a:xfrm>
        </p:spPr>
        <p:txBody>
          <a:bodyPr/>
          <a:lstStyle/>
          <a:p>
            <a:pPr indent="0">
              <a:buNone/>
            </a:pPr>
            <a:r>
              <a:rPr lang="pt-PT" dirty="0" err="1" smtClean="0"/>
              <a:t>Work</a:t>
            </a:r>
            <a:r>
              <a:rPr lang="pt-PT" dirty="0" smtClean="0"/>
              <a:t> </a:t>
            </a:r>
            <a:r>
              <a:rPr lang="pt-PT" dirty="0" err="1" smtClean="0"/>
              <a:t>of</a:t>
            </a:r>
            <a:r>
              <a:rPr lang="pt-PT" dirty="0" smtClean="0"/>
              <a:t>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Task</a:t>
            </a:r>
            <a:r>
              <a:rPr lang="pt-PT" dirty="0" smtClean="0"/>
              <a:t> Force </a:t>
            </a:r>
            <a:r>
              <a:rPr lang="pt-PT" dirty="0" err="1" smtClean="0"/>
              <a:t>is</a:t>
            </a:r>
            <a:r>
              <a:rPr lang="pt-PT" dirty="0" smtClean="0"/>
              <a:t> </a:t>
            </a:r>
            <a:r>
              <a:rPr lang="pt-PT" dirty="0" err="1" smtClean="0"/>
              <a:t>recognised</a:t>
            </a:r>
            <a:r>
              <a:rPr lang="pt-PT" dirty="0" smtClean="0"/>
              <a:t> in </a:t>
            </a:r>
            <a:r>
              <a:rPr lang="pt-PT" dirty="0" err="1" smtClean="0"/>
              <a:t>the</a:t>
            </a:r>
            <a:r>
              <a:rPr lang="pt-PT" dirty="0" smtClean="0"/>
              <a:t> </a:t>
            </a:r>
            <a:r>
              <a:rPr lang="pt-PT" dirty="0" err="1" smtClean="0"/>
              <a:t>recent</a:t>
            </a:r>
            <a:r>
              <a:rPr lang="pt-PT" dirty="0" smtClean="0"/>
              <a:t> </a:t>
            </a:r>
            <a:r>
              <a:rPr lang="pt-PT" dirty="0" err="1" smtClean="0"/>
              <a:t>Commission</a:t>
            </a:r>
            <a:r>
              <a:rPr lang="pt-PT" dirty="0" smtClean="0"/>
              <a:t> </a:t>
            </a:r>
            <a:r>
              <a:rPr lang="pt-PT" dirty="0" err="1" smtClean="0"/>
              <a:t>Communication</a:t>
            </a:r>
            <a:r>
              <a:rPr lang="pt-PT" dirty="0" smtClean="0"/>
              <a:t> "</a:t>
            </a:r>
            <a:r>
              <a:rPr lang="pt-PT" dirty="0" err="1" smtClean="0"/>
              <a:t>Better</a:t>
            </a:r>
            <a:r>
              <a:rPr lang="pt-PT" dirty="0" smtClean="0"/>
              <a:t> </a:t>
            </a:r>
            <a:r>
              <a:rPr lang="pt-PT" dirty="0" err="1" smtClean="0"/>
              <a:t>regulation</a:t>
            </a:r>
            <a:r>
              <a:rPr lang="pt-PT" dirty="0" smtClean="0"/>
              <a:t> for </a:t>
            </a:r>
            <a:r>
              <a:rPr lang="pt-PT" dirty="0" err="1" smtClean="0"/>
              <a:t>better</a:t>
            </a:r>
            <a:r>
              <a:rPr lang="pt-PT" dirty="0" smtClean="0"/>
              <a:t> </a:t>
            </a:r>
            <a:r>
              <a:rPr lang="pt-PT" dirty="0" err="1" smtClean="0"/>
              <a:t>results</a:t>
            </a:r>
            <a:r>
              <a:rPr lang="pt-PT" dirty="0" smtClean="0"/>
              <a:t> - </a:t>
            </a:r>
            <a:r>
              <a:rPr lang="pt-PT" dirty="0" err="1" smtClean="0"/>
              <a:t>An</a:t>
            </a:r>
            <a:r>
              <a:rPr lang="pt-PT" dirty="0" smtClean="0"/>
              <a:t> EU agenda" [COM2015(215):</a:t>
            </a:r>
          </a:p>
          <a:p>
            <a:pPr indent="0">
              <a:buNone/>
            </a:pPr>
            <a:endParaRPr lang="pt-PT" dirty="0" smtClean="0"/>
          </a:p>
          <a:p>
            <a:pPr indent="0">
              <a:buNone/>
            </a:pP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"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Simplification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a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building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block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new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EU 'Budget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focused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results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'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effort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and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Commission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will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continue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this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work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, for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instance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in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area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: </a:t>
            </a:r>
          </a:p>
          <a:p>
            <a:pPr indent="0">
              <a:buNone/>
            </a:pP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–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Agricultural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Policy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where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Commission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will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simplify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management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Market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Organisation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notably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merging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200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existing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Commission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Regulations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into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40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implementing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and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delegated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acts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." </a:t>
            </a:r>
          </a:p>
          <a:p>
            <a:pPr indent="0">
              <a:buNone/>
            </a:pPr>
            <a:endParaRPr lang="pt-PT" sz="1400" dirty="0" smtClean="0">
              <a:solidFill>
                <a:srgbClr val="000000"/>
              </a:solidFill>
              <a:latin typeface="Times New Roman"/>
            </a:endParaRPr>
          </a:p>
          <a:p>
            <a:pPr indent="0">
              <a:buNone/>
            </a:pP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"In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addition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Commission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will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continue to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screen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sectoral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legislation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to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identify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and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propose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repeal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outdated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legislation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that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no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longer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serves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its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purpose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or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excessively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burdensome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Twenty-three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candidates for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repeal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have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been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identified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in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various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policy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areas</a:t>
            </a:r>
            <a:r>
              <a:rPr lang="pt-PT" sz="1000" dirty="0" smtClean="0">
                <a:solidFill>
                  <a:srgbClr val="000000"/>
                </a:solidFill>
                <a:latin typeface="Times New Roman"/>
              </a:rPr>
              <a:t>12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Annual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exercises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to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identify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obsolete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acts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are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carried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out in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areas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of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agriculture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and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fisheries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These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best-practices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will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be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extended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across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the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pt-PT" sz="1400" dirty="0" err="1" smtClean="0">
                <a:solidFill>
                  <a:srgbClr val="000000"/>
                </a:solidFill>
                <a:latin typeface="Times New Roman"/>
              </a:rPr>
              <a:t>Commission</a:t>
            </a:r>
            <a:r>
              <a:rPr lang="pt-PT" sz="1400" dirty="0" smtClean="0">
                <a:solidFill>
                  <a:srgbClr val="000000"/>
                </a:solidFill>
                <a:latin typeface="Times New Roman"/>
              </a:rPr>
              <a:t>."</a:t>
            </a:r>
            <a:endParaRPr lang="pt-PT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118F5F-0275-4E77-BD22-E92D15CF9E3F}" type="slidenum">
              <a:rPr lang="pt-PT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pt-P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40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323850" y="1196975"/>
            <a:ext cx="84455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l-PL" sz="2400" dirty="0">
                <a:solidFill>
                  <a:srgbClr val="42A62A"/>
                </a:solidFill>
                <a:cs typeface="Arial Unicode MS" charset="0"/>
              </a:rPr>
              <a:t>THE </a:t>
            </a:r>
            <a:r>
              <a:rPr lang="en-GB" sz="2400" dirty="0" smtClean="0">
                <a:solidFill>
                  <a:srgbClr val="42A62A"/>
                </a:solidFill>
                <a:cs typeface="Arial Unicode MS" charset="0"/>
              </a:rPr>
              <a:t>OPEN </a:t>
            </a:r>
            <a:r>
              <a:rPr lang="pl-PL" sz="2400" dirty="0" smtClean="0">
                <a:solidFill>
                  <a:srgbClr val="42A62A"/>
                </a:solidFill>
                <a:cs typeface="Arial Unicode MS" charset="0"/>
              </a:rPr>
              <a:t>WORKING </a:t>
            </a:r>
            <a:r>
              <a:rPr lang="pl-PL" sz="2400" dirty="0">
                <a:solidFill>
                  <a:srgbClr val="42A62A"/>
                </a:solidFill>
                <a:cs typeface="Arial Unicode MS" charset="0"/>
              </a:rPr>
              <a:t>METHOD – </a:t>
            </a:r>
            <a:r>
              <a:rPr lang="pl-PL" sz="2400" b="0" dirty="0">
                <a:solidFill>
                  <a:srgbClr val="42A62A"/>
                </a:solidFill>
                <a:cs typeface="Arial Unicode MS" charset="0"/>
              </a:rPr>
              <a:t>WHO</a:t>
            </a:r>
            <a:r>
              <a:rPr lang="pl-PL" sz="2400" dirty="0">
                <a:solidFill>
                  <a:srgbClr val="42A62A"/>
                </a:solidFill>
                <a:cs typeface="Arial Unicode MS" charset="0"/>
              </a:rPr>
              <a:t> DOES </a:t>
            </a:r>
            <a:r>
              <a:rPr lang="pl-PL" sz="2400" b="0" dirty="0">
                <a:solidFill>
                  <a:srgbClr val="42A62A"/>
                </a:solidFill>
                <a:cs typeface="Arial Unicode MS" charset="0"/>
              </a:rPr>
              <a:t>WHAT</a:t>
            </a:r>
            <a:r>
              <a:rPr lang="pl-PL" sz="2400" dirty="0">
                <a:solidFill>
                  <a:srgbClr val="42A62A"/>
                </a:solidFill>
                <a:cs typeface="Arial Unicode MS" charset="0"/>
              </a:rPr>
              <a:t>?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7510463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fld id="{E6347076-3362-4924-97C8-1C94B9048176}" type="slidenum">
              <a:rPr lang="pl-PL" sz="1000" b="0">
                <a:solidFill>
                  <a:srgbClr val="000000"/>
                </a:solidFill>
                <a:cs typeface="Arial Unicode MS" charset="0"/>
              </a:rPr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pl-PL" sz="1000" b="0" dirty="0">
              <a:solidFill>
                <a:srgbClr val="000000"/>
              </a:solidFill>
              <a:cs typeface="Arial Unicode MS" charset="0"/>
            </a:endParaRPr>
          </a:p>
        </p:txBody>
      </p:sp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266950"/>
            <a:ext cx="2798763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88" y="2236788"/>
            <a:ext cx="841375" cy="385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8210550" y="2392363"/>
            <a:ext cx="649288" cy="3673475"/>
          </a:xfrm>
          <a:prstGeom prst="roundRect">
            <a:avLst>
              <a:gd name="adj" fmla="val 16667"/>
            </a:avLst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eaVert" lIns="90000" tIns="46800" rIns="90000" bIns="46800" anchor="ctr"/>
          <a:lstStyle/>
          <a:p>
            <a:pPr marL="3175" algn="ctr" fontAlgn="base">
              <a:spcBef>
                <a:spcPct val="0"/>
              </a:spcBef>
              <a:spcAft>
                <a:spcPct val="0"/>
              </a:spcAft>
              <a:tabLst>
                <a:tab pos="3175" algn="l"/>
                <a:tab pos="917575" algn="l"/>
                <a:tab pos="1831975" algn="l"/>
                <a:tab pos="2746375" algn="l"/>
                <a:tab pos="3660775" algn="l"/>
                <a:tab pos="4575175" algn="l"/>
                <a:tab pos="5489575" algn="l"/>
                <a:tab pos="6403975" algn="l"/>
                <a:tab pos="7318375" algn="l"/>
                <a:tab pos="8232775" algn="l"/>
                <a:tab pos="9147175" algn="l"/>
                <a:tab pos="10061575" algn="l"/>
              </a:tabLst>
            </a:pPr>
            <a:r>
              <a:rPr lang="fr-FR" sz="2000" dirty="0">
                <a:solidFill>
                  <a:srgbClr val="FFFFFF"/>
                </a:solidFill>
              </a:rPr>
              <a:t>COMMISSION</a:t>
            </a:r>
          </a:p>
        </p:txBody>
      </p:sp>
      <p:sp>
        <p:nvSpPr>
          <p:cNvPr id="18439" name="AutoShape 6"/>
          <p:cNvSpPr>
            <a:spLocks noChangeArrowheads="1"/>
          </p:cNvSpPr>
          <p:nvPr/>
        </p:nvSpPr>
        <p:spPr bwMode="auto">
          <a:xfrm>
            <a:off x="1258888" y="2236788"/>
            <a:ext cx="1512887" cy="503237"/>
          </a:xfrm>
          <a:prstGeom prst="notchedRightArrow">
            <a:avLst>
              <a:gd name="adj1" fmla="val 50000"/>
              <a:gd name="adj2" fmla="val 50105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 dirty="0">
              <a:solidFill>
                <a:srgbClr val="FFD624"/>
              </a:solidFill>
            </a:endParaRPr>
          </a:p>
        </p:txBody>
      </p: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1023938" y="2714625"/>
            <a:ext cx="2087562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 dirty="0" err="1">
                <a:solidFill>
                  <a:srgbClr val="C00000"/>
                </a:solidFill>
                <a:cs typeface="Arial Unicode MS" charset="0"/>
              </a:rPr>
              <a:t>Prepare</a:t>
            </a:r>
            <a:endParaRPr lang="pl-PL" sz="1400" b="0">
              <a:solidFill>
                <a:srgbClr val="C00000"/>
              </a:solidFill>
              <a:cs typeface="Arial Unicode MS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Chair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Provide input</a:t>
            </a:r>
          </a:p>
        </p:txBody>
      </p:sp>
      <p:sp>
        <p:nvSpPr>
          <p:cNvPr id="18441" name="AutoShape 8"/>
          <p:cNvSpPr>
            <a:spLocks noChangeArrowheads="1"/>
          </p:cNvSpPr>
          <p:nvPr/>
        </p:nvSpPr>
        <p:spPr bwMode="auto">
          <a:xfrm>
            <a:off x="6443663" y="2271713"/>
            <a:ext cx="1512887" cy="503237"/>
          </a:xfrm>
          <a:prstGeom prst="notchedRightArrow">
            <a:avLst>
              <a:gd name="adj1" fmla="val 50000"/>
              <a:gd name="adj2" fmla="val 50105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42" name="Text Box 9"/>
          <p:cNvSpPr txBox="1">
            <a:spLocks noChangeArrowheads="1"/>
          </p:cNvSpPr>
          <p:nvPr/>
        </p:nvSpPr>
        <p:spPr bwMode="auto">
          <a:xfrm>
            <a:off x="6300788" y="2784475"/>
            <a:ext cx="2087562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Write report</a:t>
            </a:r>
          </a:p>
        </p:txBody>
      </p:sp>
      <p:sp>
        <p:nvSpPr>
          <p:cNvPr id="18443" name="AutoShape 10"/>
          <p:cNvSpPr>
            <a:spLocks noChangeArrowheads="1"/>
          </p:cNvSpPr>
          <p:nvPr/>
        </p:nvSpPr>
        <p:spPr bwMode="auto">
          <a:xfrm rot="10500000">
            <a:off x="6194425" y="3471863"/>
            <a:ext cx="1785938" cy="504825"/>
          </a:xfrm>
          <a:prstGeom prst="notchedRightArrow">
            <a:avLst>
              <a:gd name="adj1" fmla="val 50000"/>
              <a:gd name="adj2" fmla="val 49921"/>
            </a:avLst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44" name="Text Box 11"/>
          <p:cNvSpPr txBox="1">
            <a:spLocks noChangeArrowheads="1"/>
          </p:cNvSpPr>
          <p:nvPr/>
        </p:nvSpPr>
        <p:spPr bwMode="auto">
          <a:xfrm>
            <a:off x="6102350" y="3943350"/>
            <a:ext cx="2487613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0F5494"/>
                </a:solidFill>
                <a:cs typeface="Arial Unicode MS" charset="0"/>
              </a:rPr>
              <a:t>Drafts document</a:t>
            </a:r>
          </a:p>
        </p:txBody>
      </p:sp>
      <p:sp>
        <p:nvSpPr>
          <p:cNvPr id="18445" name="AutoShape 12"/>
          <p:cNvSpPr>
            <a:spLocks noChangeArrowheads="1"/>
          </p:cNvSpPr>
          <p:nvPr/>
        </p:nvSpPr>
        <p:spPr bwMode="auto">
          <a:xfrm rot="6360000">
            <a:off x="7315994" y="3198019"/>
            <a:ext cx="373062" cy="120650"/>
          </a:xfrm>
          <a:prstGeom prst="rightArrow">
            <a:avLst>
              <a:gd name="adj1" fmla="val 50000"/>
              <a:gd name="adj2" fmla="val 50261"/>
            </a:avLst>
          </a:prstGeom>
          <a:noFill/>
          <a:ln w="28440">
            <a:solidFill>
              <a:srgbClr val="336699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46" name="AutoShape 13"/>
          <p:cNvSpPr>
            <a:spLocks noChangeArrowheads="1"/>
          </p:cNvSpPr>
          <p:nvPr/>
        </p:nvSpPr>
        <p:spPr bwMode="auto">
          <a:xfrm>
            <a:off x="1311275" y="3943350"/>
            <a:ext cx="1512888" cy="503238"/>
          </a:xfrm>
          <a:prstGeom prst="notchedRightArrow">
            <a:avLst>
              <a:gd name="adj1" fmla="val 50000"/>
              <a:gd name="adj2" fmla="val 50105"/>
            </a:avLst>
          </a:prstGeom>
          <a:solidFill>
            <a:srgbClr val="C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971550" y="4422775"/>
            <a:ext cx="208756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Comment and discuss in GREX</a:t>
            </a:r>
          </a:p>
        </p:txBody>
      </p:sp>
      <p:sp>
        <p:nvSpPr>
          <p:cNvPr id="18448" name="AutoShape 15"/>
          <p:cNvSpPr>
            <a:spLocks noChangeArrowheads="1"/>
          </p:cNvSpPr>
          <p:nvPr/>
        </p:nvSpPr>
        <p:spPr bwMode="auto">
          <a:xfrm>
            <a:off x="6080125" y="5116513"/>
            <a:ext cx="1924050" cy="490537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marL="3175" fontAlgn="base">
              <a:spcBef>
                <a:spcPct val="0"/>
              </a:spcBef>
              <a:spcAft>
                <a:spcPct val="0"/>
              </a:spcAft>
              <a:tabLst>
                <a:tab pos="3175" algn="l"/>
                <a:tab pos="917575" algn="l"/>
                <a:tab pos="1831975" algn="l"/>
                <a:tab pos="2746375" algn="l"/>
                <a:tab pos="3660775" algn="l"/>
                <a:tab pos="4575175" algn="l"/>
                <a:tab pos="5489575" algn="l"/>
                <a:tab pos="6403975" algn="l"/>
                <a:tab pos="7318375" algn="l"/>
                <a:tab pos="8232775" algn="l"/>
                <a:tab pos="9147175" algn="l"/>
                <a:tab pos="10061575" algn="l"/>
              </a:tabLst>
            </a:pPr>
            <a:r>
              <a:rPr lang="pl-PL" sz="1400">
                <a:solidFill>
                  <a:srgbClr val="FFFFFF"/>
                </a:solidFill>
              </a:rPr>
              <a:t>STAKEHOLDERS</a:t>
            </a:r>
          </a:p>
        </p:txBody>
      </p:sp>
      <p:sp>
        <p:nvSpPr>
          <p:cNvPr id="18449" name="AutoShape 16"/>
          <p:cNvSpPr>
            <a:spLocks noChangeArrowheads="1"/>
          </p:cNvSpPr>
          <p:nvPr/>
        </p:nvSpPr>
        <p:spPr bwMode="auto">
          <a:xfrm rot="9000000">
            <a:off x="7405688" y="4521200"/>
            <a:ext cx="746125" cy="438150"/>
          </a:xfrm>
          <a:prstGeom prst="notchedRightArrow">
            <a:avLst>
              <a:gd name="adj1" fmla="val 50000"/>
              <a:gd name="adj2" fmla="val 49983"/>
            </a:avLst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6027738" y="4683125"/>
            <a:ext cx="24860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0F5494"/>
                </a:solidFill>
                <a:cs typeface="Arial Unicode MS" charset="0"/>
              </a:rPr>
              <a:t>Consults</a:t>
            </a:r>
          </a:p>
        </p:txBody>
      </p:sp>
      <p:sp>
        <p:nvSpPr>
          <p:cNvPr id="18451" name="AutoShape 18"/>
          <p:cNvSpPr>
            <a:spLocks noChangeArrowheads="1"/>
          </p:cNvSpPr>
          <p:nvPr/>
        </p:nvSpPr>
        <p:spPr bwMode="auto">
          <a:xfrm rot="10800000">
            <a:off x="6122988" y="5816600"/>
            <a:ext cx="2019300" cy="503238"/>
          </a:xfrm>
          <a:prstGeom prst="notchedRightArrow">
            <a:avLst>
              <a:gd name="adj1" fmla="val 50000"/>
              <a:gd name="adj2" fmla="val 50102"/>
            </a:avLst>
          </a:prstGeom>
          <a:solidFill>
            <a:srgbClr val="3366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6027738" y="6448425"/>
            <a:ext cx="248602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F5494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0F5494"/>
                </a:solidFill>
                <a:cs typeface="Arial Unicode MS" charset="0"/>
              </a:rPr>
              <a:t>Drafts legal text</a:t>
            </a:r>
          </a:p>
        </p:txBody>
      </p:sp>
      <p:sp>
        <p:nvSpPr>
          <p:cNvPr id="18453" name="AutoShape 20"/>
          <p:cNvSpPr>
            <a:spLocks noChangeArrowheads="1"/>
          </p:cNvSpPr>
          <p:nvPr/>
        </p:nvSpPr>
        <p:spPr bwMode="auto">
          <a:xfrm>
            <a:off x="1422400" y="5865813"/>
            <a:ext cx="1511300" cy="504825"/>
          </a:xfrm>
          <a:prstGeom prst="notchedRightArrow">
            <a:avLst>
              <a:gd name="adj1" fmla="val 50000"/>
              <a:gd name="adj2" fmla="val 49895"/>
            </a:avLst>
          </a:prstGeom>
          <a:blipFill dpi="0" rotWithShape="0">
            <a:blip r:embed="rId5"/>
            <a:srcRect/>
            <a:tile tx="0" ty="0" sx="100000" sy="100000" flip="none" algn="tl"/>
          </a:blipFill>
          <a:ln w="38160">
            <a:solidFill>
              <a:srgbClr val="C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7600" b="1">
              <a:solidFill>
                <a:srgbClr val="FFD624"/>
              </a:solidFill>
            </a:endParaRPr>
          </a:p>
        </p:txBody>
      </p:sp>
      <p:sp>
        <p:nvSpPr>
          <p:cNvPr id="18454" name="Text Box 21"/>
          <p:cNvSpPr txBox="1">
            <a:spLocks noChangeArrowheads="1"/>
          </p:cNvSpPr>
          <p:nvPr/>
        </p:nvSpPr>
        <p:spPr bwMode="auto">
          <a:xfrm>
            <a:off x="1012825" y="6389688"/>
            <a:ext cx="3738563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MS vote </a:t>
            </a:r>
            <a:r>
              <a:rPr lang="pl-PL" sz="1400">
                <a:solidFill>
                  <a:srgbClr val="C00000"/>
                </a:solidFill>
                <a:cs typeface="Arial Unicode MS" charset="0"/>
              </a:rPr>
              <a:t>(if IA) </a:t>
            </a:r>
          </a:p>
        </p:txBody>
      </p:sp>
      <p:sp>
        <p:nvSpPr>
          <p:cNvPr id="18455" name="Text Box 22"/>
          <p:cNvSpPr txBox="1">
            <a:spLocks noChangeArrowheads="1"/>
          </p:cNvSpPr>
          <p:nvPr/>
        </p:nvSpPr>
        <p:spPr bwMode="auto">
          <a:xfrm>
            <a:off x="1023938" y="5184775"/>
            <a:ext cx="2087562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2841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1363" indent="-284163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4163" algn="l"/>
                <a:tab pos="1198563" algn="l"/>
                <a:tab pos="2112963" algn="l"/>
                <a:tab pos="3027363" algn="l"/>
                <a:tab pos="3941763" algn="l"/>
                <a:tab pos="4856163" algn="l"/>
                <a:tab pos="5770563" algn="l"/>
                <a:tab pos="6684963" algn="l"/>
                <a:tab pos="7599363" algn="l"/>
                <a:tab pos="8513763" algn="l"/>
                <a:tab pos="9428163" algn="l"/>
                <a:tab pos="10342563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400" b="0">
                <a:solidFill>
                  <a:srgbClr val="C00000"/>
                </a:solidFill>
                <a:cs typeface="Arial Unicode MS" charset="0"/>
              </a:rPr>
              <a:t>Discussion in: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200">
                <a:solidFill>
                  <a:srgbClr val="C00000"/>
                </a:solidFill>
                <a:cs typeface="Arial Unicode MS" charset="0"/>
              </a:rPr>
              <a:t>GREX for DAs</a:t>
            </a:r>
          </a:p>
          <a:p>
            <a:pPr lvl="1" eaLnBrk="1" fontAlgn="base" hangingPunct="1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Font typeface="Verdana" pitchFamily="34" charset="0"/>
              <a:buChar char="•"/>
            </a:pPr>
            <a:r>
              <a:rPr lang="pl-PL" sz="1200">
                <a:solidFill>
                  <a:srgbClr val="C00000"/>
                </a:solidFill>
                <a:cs typeface="Arial Unicode MS" charset="0"/>
              </a:rPr>
              <a:t>Comm. for IAs</a:t>
            </a:r>
          </a:p>
        </p:txBody>
      </p:sp>
    </p:spTree>
    <p:extLst>
      <p:ext uri="{BB962C8B-B14F-4D97-AF65-F5344CB8AC3E}">
        <p14:creationId xmlns:p14="http://schemas.microsoft.com/office/powerpoint/2010/main" val="639181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76196-6010-438B-8C1E-D97F3C4E348E}" type="slidenum">
              <a:rPr lang="pt-PT" smtClean="0"/>
              <a:pPr>
                <a:defRPr/>
              </a:pPr>
              <a:t>6</a:t>
            </a:fld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332529" y="2618910"/>
            <a:ext cx="4104456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F173B2"/>
            </a:solidFill>
          </a:ln>
        </p:spPr>
        <p:txBody>
          <a:bodyPr wrap="square" rtlCol="0">
            <a:spAutoFit/>
          </a:bodyPr>
          <a:lstStyle/>
          <a:p>
            <a:r>
              <a:rPr lang="pt-PT" sz="1800" b="1" u="sng" dirty="0" err="1" smtClean="0">
                <a:solidFill>
                  <a:srgbClr val="F173B2"/>
                </a:solidFill>
              </a:rPr>
              <a:t>Reg</a:t>
            </a:r>
            <a:r>
              <a:rPr lang="pt-PT" sz="1800" b="1" u="sng" dirty="0" smtClean="0">
                <a:solidFill>
                  <a:srgbClr val="F173B2"/>
                </a:solidFill>
              </a:rPr>
              <a:t>. 555/2008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rgbClr val="E96E37"/>
                </a:solidFill>
              </a:rPr>
              <a:t>National</a:t>
            </a:r>
            <a:r>
              <a:rPr lang="pt-PT" sz="1800" dirty="0" smtClean="0">
                <a:solidFill>
                  <a:srgbClr val="E96E37"/>
                </a:solidFill>
              </a:rPr>
              <a:t> </a:t>
            </a:r>
            <a:r>
              <a:rPr lang="pt-PT" sz="1800" dirty="0" err="1">
                <a:solidFill>
                  <a:srgbClr val="E96E37"/>
                </a:solidFill>
              </a:rPr>
              <a:t>s</a:t>
            </a:r>
            <a:r>
              <a:rPr lang="pt-PT" sz="1800" dirty="0" err="1" smtClean="0">
                <a:solidFill>
                  <a:srgbClr val="E96E37"/>
                </a:solidFill>
              </a:rPr>
              <a:t>upport</a:t>
            </a:r>
            <a:r>
              <a:rPr lang="pt-PT" sz="1800" dirty="0" smtClean="0">
                <a:solidFill>
                  <a:srgbClr val="E96E37"/>
                </a:solidFill>
              </a:rPr>
              <a:t> </a:t>
            </a:r>
            <a:r>
              <a:rPr lang="pt-PT" sz="1800" dirty="0" err="1" smtClean="0">
                <a:solidFill>
                  <a:srgbClr val="E96E37"/>
                </a:solidFill>
              </a:rPr>
              <a:t>programmes</a:t>
            </a:r>
            <a:endParaRPr lang="pt-PT" sz="1800" dirty="0" smtClean="0">
              <a:solidFill>
                <a:srgbClr val="E96E3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>
                <a:solidFill>
                  <a:srgbClr val="E96E37"/>
                </a:solidFill>
              </a:rPr>
              <a:t>Trade</a:t>
            </a:r>
            <a:r>
              <a:rPr lang="pt-PT" sz="1800" dirty="0">
                <a:solidFill>
                  <a:srgbClr val="E96E37"/>
                </a:solidFill>
              </a:rPr>
              <a:t> </a:t>
            </a:r>
            <a:r>
              <a:rPr lang="pt-PT" sz="1800" dirty="0" err="1">
                <a:solidFill>
                  <a:srgbClr val="E96E37"/>
                </a:solidFill>
              </a:rPr>
              <a:t>with</a:t>
            </a:r>
            <a:r>
              <a:rPr lang="pt-PT" sz="1800" dirty="0">
                <a:solidFill>
                  <a:srgbClr val="E96E37"/>
                </a:solidFill>
              </a:rPr>
              <a:t> </a:t>
            </a:r>
            <a:r>
              <a:rPr lang="pt-PT" sz="1800" dirty="0" err="1">
                <a:solidFill>
                  <a:srgbClr val="E96E37"/>
                </a:solidFill>
              </a:rPr>
              <a:t>third</a:t>
            </a:r>
            <a:r>
              <a:rPr lang="pt-PT" sz="1800" dirty="0">
                <a:solidFill>
                  <a:srgbClr val="E96E37"/>
                </a:solidFill>
              </a:rPr>
              <a:t>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rgbClr val="E96E37"/>
                </a:solidFill>
              </a:rPr>
              <a:t>Production</a:t>
            </a:r>
            <a:r>
              <a:rPr lang="pt-PT" sz="1800" dirty="0" smtClean="0">
                <a:solidFill>
                  <a:srgbClr val="E96E37"/>
                </a:solidFill>
              </a:rPr>
              <a:t> </a:t>
            </a:r>
            <a:r>
              <a:rPr lang="pt-PT" sz="1800" dirty="0" err="1">
                <a:solidFill>
                  <a:srgbClr val="E96E37"/>
                </a:solidFill>
              </a:rPr>
              <a:t>p</a:t>
            </a:r>
            <a:r>
              <a:rPr lang="pt-PT" sz="1800" dirty="0" err="1" smtClean="0">
                <a:solidFill>
                  <a:srgbClr val="E96E37"/>
                </a:solidFill>
              </a:rPr>
              <a:t>otential</a:t>
            </a:r>
            <a:endParaRPr lang="pt-PT" sz="1800" dirty="0" smtClean="0">
              <a:solidFill>
                <a:srgbClr val="E96E3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rgbClr val="E96E37"/>
                </a:solidFill>
              </a:rPr>
              <a:t>Controls</a:t>
            </a:r>
            <a:r>
              <a:rPr lang="pt-PT" sz="1800" dirty="0" smtClean="0">
                <a:solidFill>
                  <a:srgbClr val="E96E37"/>
                </a:solidFill>
              </a:rPr>
              <a:t> in </a:t>
            </a:r>
            <a:r>
              <a:rPr lang="pt-PT" sz="1800" dirty="0" err="1" smtClean="0">
                <a:solidFill>
                  <a:srgbClr val="E96E37"/>
                </a:solidFill>
              </a:rPr>
              <a:t>the</a:t>
            </a:r>
            <a:r>
              <a:rPr lang="pt-PT" sz="1800" dirty="0" smtClean="0">
                <a:solidFill>
                  <a:srgbClr val="E96E37"/>
                </a:solidFill>
              </a:rPr>
              <a:t> </a:t>
            </a:r>
            <a:r>
              <a:rPr lang="pt-PT" sz="1800" dirty="0" err="1" smtClean="0">
                <a:solidFill>
                  <a:srgbClr val="E96E37"/>
                </a:solidFill>
              </a:rPr>
              <a:t>wine</a:t>
            </a:r>
            <a:r>
              <a:rPr lang="pt-PT" sz="1800" dirty="0" smtClean="0">
                <a:solidFill>
                  <a:srgbClr val="E96E37"/>
                </a:solidFill>
              </a:rPr>
              <a:t> sector</a:t>
            </a:r>
            <a:endParaRPr lang="pt-PT" sz="1800" dirty="0">
              <a:solidFill>
                <a:srgbClr val="E96E3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2640975"/>
            <a:ext cx="4104456" cy="15081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173B2"/>
            </a:solidFill>
          </a:ln>
        </p:spPr>
        <p:txBody>
          <a:bodyPr wrap="square" rtlCol="0">
            <a:spAutoFit/>
          </a:bodyPr>
          <a:lstStyle/>
          <a:p>
            <a:r>
              <a:rPr lang="pt-PT" sz="1800" b="1" u="sng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Reg</a:t>
            </a:r>
            <a:r>
              <a:rPr lang="pt-PT" sz="1800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 606/2009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Categories</a:t>
            </a:r>
            <a:r>
              <a:rPr lang="pt-PT" sz="1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of</a:t>
            </a:r>
            <a:r>
              <a:rPr lang="pt-PT" sz="1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grapevine</a:t>
            </a:r>
            <a:r>
              <a:rPr lang="pt-PT" sz="1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products</a:t>
            </a:r>
            <a:endParaRPr lang="pt-PT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Oenological</a:t>
            </a:r>
            <a:r>
              <a:rPr lang="pt-PT" sz="1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practices</a:t>
            </a:r>
            <a:endParaRPr lang="pt-PT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5">
                    <a:lumMod val="75000"/>
                  </a:schemeClr>
                </a:solidFill>
              </a:rPr>
              <a:t>Restrictions</a:t>
            </a:r>
            <a:endParaRPr lang="pt-PT" sz="18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4473694"/>
            <a:ext cx="4104456" cy="178510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173B2"/>
            </a:solidFill>
          </a:ln>
        </p:spPr>
        <p:txBody>
          <a:bodyPr wrap="square" rtlCol="0">
            <a:spAutoFit/>
          </a:bodyPr>
          <a:lstStyle/>
          <a:p>
            <a:r>
              <a:rPr lang="pt-PT" sz="1800" b="1" u="sng" dirty="0" err="1" smtClean="0">
                <a:solidFill>
                  <a:schemeClr val="bg2">
                    <a:lumMod val="50000"/>
                  </a:schemeClr>
                </a:solidFill>
              </a:rPr>
              <a:t>Reg</a:t>
            </a:r>
            <a:r>
              <a:rPr lang="pt-PT" sz="1800" b="1" u="sng" dirty="0" smtClean="0">
                <a:solidFill>
                  <a:schemeClr val="bg2">
                    <a:lumMod val="50000"/>
                  </a:schemeClr>
                </a:solidFill>
              </a:rPr>
              <a:t>. 436/2009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Vineyard</a:t>
            </a:r>
            <a:r>
              <a:rPr lang="pt-PT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register</a:t>
            </a:r>
            <a:endParaRPr lang="pt-P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Compulsory</a:t>
            </a:r>
            <a:r>
              <a:rPr lang="pt-PT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PT" sz="1800" dirty="0" err="1">
                <a:solidFill>
                  <a:schemeClr val="accent2">
                    <a:lumMod val="75000"/>
                  </a:schemeClr>
                </a:solidFill>
              </a:rPr>
              <a:t>d</a:t>
            </a: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eclarations</a:t>
            </a:r>
            <a:endParaRPr lang="pt-P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Market</a:t>
            </a:r>
            <a:r>
              <a:rPr lang="pt-PT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monitoring</a:t>
            </a:r>
            <a:endParaRPr lang="pt-P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Accompanying</a:t>
            </a:r>
            <a:r>
              <a:rPr lang="pt-PT" sz="18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documents</a:t>
            </a:r>
            <a:endParaRPr lang="pt-PT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2">
                    <a:lumMod val="75000"/>
                  </a:schemeClr>
                </a:solidFill>
              </a:rPr>
              <a:t>Registers</a:t>
            </a:r>
            <a:endParaRPr lang="pt-PT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4934198"/>
            <a:ext cx="4104456" cy="1231106"/>
          </a:xfrm>
          <a:prstGeom prst="rect">
            <a:avLst/>
          </a:prstGeom>
          <a:solidFill>
            <a:srgbClr val="FFFFCC"/>
          </a:solidFill>
          <a:ln>
            <a:solidFill>
              <a:srgbClr val="F173B2"/>
            </a:solidFill>
          </a:ln>
        </p:spPr>
        <p:txBody>
          <a:bodyPr wrap="square" rtlCol="0">
            <a:spAutoFit/>
          </a:bodyPr>
          <a:lstStyle/>
          <a:p>
            <a:r>
              <a:rPr lang="pt-PT" sz="1800" b="1" u="sng" dirty="0" err="1" smtClean="0">
                <a:solidFill>
                  <a:schemeClr val="accent5">
                    <a:lumMod val="75000"/>
                  </a:schemeClr>
                </a:solidFill>
              </a:rPr>
              <a:t>Reg</a:t>
            </a:r>
            <a:r>
              <a:rPr lang="pt-PT" sz="1800" b="1" u="sng" dirty="0" smtClean="0">
                <a:solidFill>
                  <a:schemeClr val="accent5">
                    <a:lumMod val="75000"/>
                  </a:schemeClr>
                </a:solidFill>
              </a:rPr>
              <a:t>. 607/2009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PDO's</a:t>
            </a:r>
            <a:r>
              <a:rPr lang="pt-PT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and</a:t>
            </a:r>
            <a:r>
              <a:rPr lang="pt-PT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PGI's</a:t>
            </a:r>
            <a:endParaRPr lang="pt-PT" sz="1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Traditional</a:t>
            </a:r>
            <a:r>
              <a:rPr lang="pt-PT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terms</a:t>
            </a:r>
            <a:endParaRPr lang="pt-PT" sz="18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Labelling</a:t>
            </a:r>
            <a:r>
              <a:rPr lang="pt-PT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and</a:t>
            </a:r>
            <a:r>
              <a:rPr lang="pt-PT" sz="18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pt-PT" sz="1800" dirty="0" err="1" smtClean="0">
                <a:solidFill>
                  <a:schemeClr val="accent3">
                    <a:lumMod val="75000"/>
                  </a:schemeClr>
                </a:solidFill>
              </a:rPr>
              <a:t>presentation</a:t>
            </a:r>
            <a:endParaRPr lang="pt-PT" sz="1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1916832"/>
            <a:ext cx="2592288" cy="43088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PT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</a:t>
            </a:r>
            <a:r>
              <a:rPr lang="pt-PT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479/2008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9832" y="1916832"/>
            <a:ext cx="2808312" cy="43088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PT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</a:t>
            </a:r>
            <a:r>
              <a:rPr lang="pt-PT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1234/2007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916832"/>
            <a:ext cx="2808312" cy="43088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PT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Reg</a:t>
            </a:r>
            <a:r>
              <a:rPr lang="pt-PT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1308/2013</a:t>
            </a:r>
          </a:p>
        </p:txBody>
      </p:sp>
      <p:sp>
        <p:nvSpPr>
          <p:cNvPr id="10" name="Right Arrow 9"/>
          <p:cNvSpPr/>
          <p:nvPr/>
        </p:nvSpPr>
        <p:spPr bwMode="auto">
          <a:xfrm>
            <a:off x="2771800" y="1988840"/>
            <a:ext cx="216024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5940152" y="1988840"/>
            <a:ext cx="216024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Text Box 1"/>
          <p:cNvSpPr txBox="1">
            <a:spLocks noChangeArrowheads="1"/>
          </p:cNvSpPr>
          <p:nvPr/>
        </p:nvSpPr>
        <p:spPr bwMode="auto">
          <a:xfrm>
            <a:off x="206375" y="908199"/>
            <a:ext cx="90455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42A62A"/>
                </a:solidFill>
                <a:cs typeface="Arial Unicode MS" charset="0"/>
              </a:rPr>
              <a:t>REGULATORY FRAMEWORK "WINE"</a:t>
            </a:r>
            <a:endParaRPr lang="pt-PT" sz="2400" dirty="0">
              <a:solidFill>
                <a:srgbClr val="42A62A"/>
              </a:solidFill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9898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76196-6010-438B-8C1E-D97F3C4E348E}" type="slidenum">
              <a:rPr lang="pt-PT" smtClean="0"/>
              <a:pPr>
                <a:defRPr/>
              </a:pPr>
              <a:t>7</a:t>
            </a:fld>
            <a:endParaRPr lang="pt-PT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06375" y="908199"/>
            <a:ext cx="90455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42A62A"/>
                </a:solidFill>
                <a:cs typeface="Arial Unicode MS" charset="0"/>
              </a:rPr>
              <a:t>WORK PLAN</a:t>
            </a:r>
            <a:endParaRPr lang="pt-PT" sz="2400" dirty="0">
              <a:solidFill>
                <a:srgbClr val="42A62A"/>
              </a:solidFill>
              <a:cs typeface="Arial Unicode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3456384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Scheme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of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authorisations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for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vine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plantings</a:t>
            </a:r>
            <a:endParaRPr lang="pt-PT" sz="1600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4103948" y="2132856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916831"/>
            <a:ext cx="3456384" cy="738664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Delegated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(EU) 2015/560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Implementing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act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(EU) 2015/561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Published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April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807" y="3158970"/>
            <a:ext cx="3456384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National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support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programmes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and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controls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 (</a:t>
            </a:r>
            <a:r>
              <a:rPr lang="pt-PT" sz="1600" b="1" dirty="0" err="1" smtClean="0">
                <a:solidFill>
                  <a:schemeClr val="accent6">
                    <a:lumMod val="75000"/>
                  </a:schemeClr>
                </a:solidFill>
              </a:rPr>
              <a:t>part</a:t>
            </a:r>
            <a:r>
              <a:rPr lang="pt-PT" sz="1600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8" name="Right Arrow 7"/>
          <p:cNvSpPr/>
          <p:nvPr/>
        </p:nvSpPr>
        <p:spPr bwMode="auto">
          <a:xfrm>
            <a:off x="4139952" y="342900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3051537"/>
            <a:ext cx="3456384" cy="95410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advanced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concerning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DA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</a:t>
            </a:r>
            <a:r>
              <a:rPr lang="pt-PT" sz="1400" b="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published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during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quarter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2107" y="4257092"/>
            <a:ext cx="345638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Vineyard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register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compulsory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declarations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market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monitoring</a:t>
            </a:r>
            <a:endParaRPr lang="pt-PT" sz="16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4279700" y="36004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75332" y="4329100"/>
            <a:ext cx="3456384" cy="95410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Workshop (GREX)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23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July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"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paper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"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first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20/10/2015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4148953" y="450912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92164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251380" y="1387513"/>
            <a:ext cx="4477782" cy="4651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86250" y="6131694"/>
            <a:ext cx="628650" cy="238125"/>
          </a:xfrm>
        </p:spPr>
        <p:txBody>
          <a:bodyPr/>
          <a:lstStyle/>
          <a:p>
            <a:pPr>
              <a:defRPr/>
            </a:pPr>
            <a:fld id="{8D676196-6010-438B-8C1E-D97F3C4E348E}" type="slidenum">
              <a:rPr lang="pt-PT" smtClean="0"/>
              <a:pPr>
                <a:defRPr/>
              </a:pPr>
              <a:t>8</a:t>
            </a:fld>
            <a:endParaRPr lang="pt-PT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06375" y="683695"/>
            <a:ext cx="90455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42A62A"/>
                </a:solidFill>
                <a:cs typeface="Arial Unicode MS" charset="0"/>
              </a:rPr>
              <a:t>WORK PLAN</a:t>
            </a:r>
            <a:endParaRPr lang="pt-PT" sz="2400" dirty="0">
              <a:solidFill>
                <a:srgbClr val="42A62A"/>
              </a:solidFill>
              <a:cs typeface="Arial Unicode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2088141"/>
            <a:ext cx="3456384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rgbClr val="0070C0"/>
                </a:solidFill>
              </a:rPr>
              <a:t>Labelling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  <a:r>
              <a:rPr lang="pt-PT" sz="1600" b="1" dirty="0" err="1" smtClean="0">
                <a:solidFill>
                  <a:srgbClr val="0070C0"/>
                </a:solidFill>
              </a:rPr>
              <a:t>and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  <a:r>
              <a:rPr lang="pt-PT" sz="1600" b="1" dirty="0" err="1" smtClean="0">
                <a:solidFill>
                  <a:srgbClr val="0070C0"/>
                </a:solidFill>
              </a:rPr>
              <a:t>presentation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4103948" y="2123855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2005680"/>
            <a:ext cx="3456384" cy="5232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Labelling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Stand-by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linked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"</a:t>
            </a:r>
            <a:r>
              <a:rPr lang="pt-PT" sz="1400" b="0" dirty="0" smtClean="0">
                <a:solidFill>
                  <a:srgbClr val="C00000"/>
                </a:solidFill>
              </a:rPr>
              <a:t>marketing rules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"</a:t>
            </a:r>
            <a:endParaRPr lang="pt-PT" sz="1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903" y="4803248"/>
            <a:ext cx="3456384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Accompanying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documents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registers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trade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PT" sz="1600" b="1" dirty="0" err="1" smtClean="0">
                <a:solidFill>
                  <a:schemeClr val="accent6">
                    <a:lumMod val="50000"/>
                  </a:schemeClr>
                </a:solidFill>
              </a:rPr>
              <a:t>third</a:t>
            </a:r>
            <a:r>
              <a:rPr lang="pt-PT" sz="1600" b="1" dirty="0" smtClean="0">
                <a:solidFill>
                  <a:schemeClr val="accent6">
                    <a:lumMod val="50000"/>
                  </a:schemeClr>
                </a:solidFill>
              </a:rPr>
              <a:t> countries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60032" y="4725144"/>
            <a:ext cx="3456384" cy="1169551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Workshop (GREX)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held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23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July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2015</a:t>
            </a:r>
            <a:endParaRPr lang="pt-PT" sz="14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Issues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paper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first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discussion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to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held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17/11/2015</a:t>
            </a:r>
            <a:endParaRPr lang="pt-PT" sz="14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4139952" y="513919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540" y="3158970"/>
            <a:ext cx="345638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rgbClr val="C00000"/>
                </a:solidFill>
              </a:rPr>
              <a:t>Categories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of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grapevine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products</a:t>
            </a:r>
            <a:r>
              <a:rPr lang="pt-PT" sz="1600" b="1" dirty="0" smtClean="0">
                <a:solidFill>
                  <a:srgbClr val="C00000"/>
                </a:solidFill>
              </a:rPr>
              <a:t>, </a:t>
            </a:r>
            <a:r>
              <a:rPr lang="pt-PT" sz="1600" b="1" dirty="0" err="1" smtClean="0">
                <a:solidFill>
                  <a:srgbClr val="C00000"/>
                </a:solidFill>
              </a:rPr>
              <a:t>oenological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practices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and</a:t>
            </a:r>
            <a:r>
              <a:rPr lang="pt-PT" sz="1600" b="1" dirty="0" smtClean="0">
                <a:solidFill>
                  <a:srgbClr val="C00000"/>
                </a:solidFill>
              </a:rPr>
              <a:t> </a:t>
            </a:r>
            <a:r>
              <a:rPr lang="pt-PT" sz="1600" b="1" dirty="0" err="1" smtClean="0">
                <a:solidFill>
                  <a:srgbClr val="C00000"/>
                </a:solidFill>
              </a:rPr>
              <a:t>restrictions</a:t>
            </a:r>
            <a:endParaRPr lang="pt-PT" sz="1600" b="1" dirty="0" smtClean="0">
              <a:solidFill>
                <a:srgbClr val="C00000"/>
              </a:solidFill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4144685" y="351901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4765" y="3355830"/>
            <a:ext cx="3456384" cy="5232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MS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basis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of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"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issues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paper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" (2015)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1439488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800" dirty="0" err="1" smtClean="0">
                <a:solidFill>
                  <a:srgbClr val="00B050"/>
                </a:solidFill>
              </a:rPr>
              <a:t>Rules</a:t>
            </a:r>
            <a:r>
              <a:rPr lang="fr-BE" sz="1800" dirty="0" smtClean="0">
                <a:solidFill>
                  <a:srgbClr val="00B050"/>
                </a:solidFill>
              </a:rPr>
              <a:t> </a:t>
            </a:r>
            <a:r>
              <a:rPr lang="fr-BE" sz="1800" dirty="0" err="1" smtClean="0">
                <a:solidFill>
                  <a:srgbClr val="00B050"/>
                </a:solidFill>
              </a:rPr>
              <a:t>concerning</a:t>
            </a:r>
            <a:r>
              <a:rPr lang="fr-BE" sz="1800" dirty="0" smtClean="0">
                <a:solidFill>
                  <a:srgbClr val="00B050"/>
                </a:solidFill>
              </a:rPr>
              <a:t> marketing</a:t>
            </a:r>
            <a:endParaRPr lang="en-GB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8459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4277249" y="3225533"/>
            <a:ext cx="628650" cy="238125"/>
          </a:xfrm>
        </p:spPr>
        <p:txBody>
          <a:bodyPr/>
          <a:lstStyle/>
          <a:p>
            <a:pPr>
              <a:defRPr/>
            </a:pPr>
            <a:fld id="{8D676196-6010-438B-8C1E-D97F3C4E348E}" type="slidenum">
              <a:rPr lang="pt-PT" smtClean="0"/>
              <a:pPr>
                <a:defRPr/>
              </a:pPr>
              <a:t>9</a:t>
            </a:fld>
            <a:endParaRPr lang="pt-PT" dirty="0"/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206375" y="908199"/>
            <a:ext cx="9045575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42A62A"/>
                </a:solidFill>
                <a:cs typeface="Arial Unicode MS" charset="0"/>
              </a:rPr>
              <a:t>WORK PLAN</a:t>
            </a:r>
            <a:endParaRPr lang="pt-PT" sz="2400" dirty="0">
              <a:solidFill>
                <a:srgbClr val="42A62A"/>
              </a:solidFill>
              <a:cs typeface="Arial Unicode M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43835"/>
            <a:ext cx="3456384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 err="1">
                <a:solidFill>
                  <a:srgbClr val="0070C0"/>
                </a:solidFill>
              </a:rPr>
              <a:t>T</a:t>
            </a:r>
            <a:r>
              <a:rPr lang="pt-PT" sz="1600" b="1" dirty="0" err="1" smtClean="0">
                <a:solidFill>
                  <a:srgbClr val="0070C0"/>
                </a:solidFill>
              </a:rPr>
              <a:t>raditional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  <a:r>
              <a:rPr lang="pt-PT" sz="1600" b="1" dirty="0" err="1" smtClean="0">
                <a:solidFill>
                  <a:srgbClr val="0070C0"/>
                </a:solidFill>
              </a:rPr>
              <a:t>terms</a:t>
            </a:r>
            <a:endParaRPr lang="pt-PT" sz="1600" b="1" dirty="0" smtClean="0">
              <a:solidFill>
                <a:srgbClr val="0070C0"/>
              </a:solidFill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4103948" y="1988840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808820"/>
            <a:ext cx="3456384" cy="5232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Discussions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14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MS on the basis of </a:t>
            </a:r>
            <a:r>
              <a:rPr lang="en-GB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"paper"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6535" y="3064605"/>
            <a:ext cx="3456384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b="1" dirty="0" err="1" smtClean="0">
                <a:solidFill>
                  <a:srgbClr val="0070C0"/>
                </a:solidFill>
              </a:rPr>
              <a:t>PDO's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  <a:r>
              <a:rPr lang="pt-PT" sz="1600" b="1" dirty="0" err="1" smtClean="0">
                <a:solidFill>
                  <a:srgbClr val="0070C0"/>
                </a:solidFill>
              </a:rPr>
              <a:t>and</a:t>
            </a:r>
            <a:r>
              <a:rPr lang="pt-PT" sz="1600" b="1" dirty="0" smtClean="0">
                <a:solidFill>
                  <a:srgbClr val="0070C0"/>
                </a:solidFill>
              </a:rPr>
              <a:t> </a:t>
            </a:r>
            <a:r>
              <a:rPr lang="pt-PT" sz="1600" b="1" dirty="0" err="1" smtClean="0">
                <a:solidFill>
                  <a:srgbClr val="0070C0"/>
                </a:solidFill>
              </a:rPr>
              <a:t>PGI's</a:t>
            </a:r>
            <a:endParaRPr lang="pt-PT" sz="1600" b="1" dirty="0" smtClean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51031" y="3023955"/>
            <a:ext cx="3456384" cy="52322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Initial</a:t>
            </a:r>
            <a:r>
              <a:rPr lang="pt-PT" sz="1400" b="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consultations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MS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already</a:t>
            </a:r>
            <a:r>
              <a:rPr lang="pt-PT" sz="1400" b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PT" sz="1400" b="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undertaken</a:t>
            </a:r>
            <a:endParaRPr lang="pt-PT" sz="1400" b="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Right Arrow 20"/>
          <p:cNvSpPr/>
          <p:nvPr/>
        </p:nvSpPr>
        <p:spPr bwMode="auto">
          <a:xfrm>
            <a:off x="4130951" y="3115127"/>
            <a:ext cx="468052" cy="28803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7600" b="1" i="0" u="none" strike="noStrike" cap="none" normalizeH="0" baseline="0" dirty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5651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8401</TotalTime>
  <Words>584</Words>
  <Application>Microsoft Office PowerPoint</Application>
  <PresentationFormat>On-screen Show (4:3)</PresentationFormat>
  <Paragraphs>119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2_Slide_Master</vt:lpstr>
      <vt:lpstr>1_Slide_Master</vt:lpstr>
      <vt:lpstr>Review of CMO horizontal regulations    CDG meetings November 2015   </vt:lpstr>
      <vt:lpstr>WHY UPDATE THE CMO COMMISSION REGULATIONS?</vt:lpstr>
      <vt:lpstr>PowerPoint Presentation</vt:lpstr>
      <vt:lpstr>Better Regulation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Any comments/questions?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Jan.ZAMOSTNY@ec.europa.eu</dc:creator>
  <cp:lastModifiedBy>BUTTINI-PROVENZANO Roberta (AGRI)</cp:lastModifiedBy>
  <cp:revision>582</cp:revision>
  <cp:lastPrinted>2015-11-05T14:20:39Z</cp:lastPrinted>
  <dcterms:created xsi:type="dcterms:W3CDTF">2011-10-28T10:25:18Z</dcterms:created>
  <dcterms:modified xsi:type="dcterms:W3CDTF">2015-11-05T14:21:28Z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