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8" r:id="rId2"/>
    <p:sldId id="266" r:id="rId3"/>
    <p:sldId id="285" r:id="rId4"/>
    <p:sldId id="28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9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32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08/10/2020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08/10/2020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info/sites/info/files/food-farming-fisheries/farming/documents/organic-rules-faqs_en_0.pdf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BE" dirty="0" smtClean="0"/>
              <a:t>CIVIL DIALOGUE GROU¨P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1530364"/>
          </a:xfrm>
        </p:spPr>
        <p:txBody>
          <a:bodyPr/>
          <a:lstStyle/>
          <a:p>
            <a:r>
              <a:rPr lang="fr-BE" dirty="0" smtClean="0"/>
              <a:t>ORGANIC PRODUCTION</a:t>
            </a:r>
          </a:p>
          <a:p>
            <a:r>
              <a:rPr lang="fr-BE" dirty="0" smtClean="0"/>
              <a:t>Clarification of the </a:t>
            </a:r>
            <a:r>
              <a:rPr lang="fr-BE" dirty="0" err="1" smtClean="0"/>
              <a:t>rules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smtClean="0"/>
              <a:t>19 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72664"/>
            <a:ext cx="10905699" cy="5293895"/>
          </a:xfrm>
        </p:spPr>
        <p:txBody>
          <a:bodyPr/>
          <a:lstStyle/>
          <a:p>
            <a:r>
              <a:rPr lang="fr-BE" dirty="0" smtClean="0"/>
              <a:t>Objective: </a:t>
            </a:r>
            <a:r>
              <a:rPr lang="fr-BE" dirty="0" err="1" smtClean="0"/>
              <a:t>Harmonized</a:t>
            </a:r>
            <a:r>
              <a:rPr lang="fr-BE" dirty="0" smtClean="0"/>
              <a:t> </a:t>
            </a:r>
            <a:r>
              <a:rPr lang="fr-BE" dirty="0" err="1" smtClean="0"/>
              <a:t>rules</a:t>
            </a:r>
            <a:r>
              <a:rPr lang="fr-BE" dirty="0" smtClean="0"/>
              <a:t> to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applied</a:t>
            </a:r>
            <a:r>
              <a:rPr lang="fr-BE" dirty="0" smtClean="0"/>
              <a:t> the </a:t>
            </a:r>
            <a:r>
              <a:rPr lang="fr-BE" dirty="0" err="1" smtClean="0"/>
              <a:t>same</a:t>
            </a:r>
            <a:r>
              <a:rPr lang="fr-BE" dirty="0" smtClean="0"/>
              <a:t> </a:t>
            </a:r>
            <a:r>
              <a:rPr lang="fr-BE" dirty="0" err="1" smtClean="0"/>
              <a:t>way</a:t>
            </a:r>
            <a:r>
              <a:rPr lang="fr-BE" dirty="0" smtClean="0"/>
              <a:t> in the </a:t>
            </a:r>
            <a:r>
              <a:rPr lang="fr-BE" dirty="0" err="1" smtClean="0"/>
              <a:t>Member</a:t>
            </a:r>
            <a:r>
              <a:rPr lang="fr-BE" dirty="0" smtClean="0"/>
              <a:t> States and to </a:t>
            </a:r>
            <a:r>
              <a:rPr lang="fr-BE" dirty="0" err="1" smtClean="0"/>
              <a:t>increase</a:t>
            </a:r>
            <a:r>
              <a:rPr lang="fr-BE" dirty="0" smtClean="0"/>
              <a:t> </a:t>
            </a:r>
            <a:r>
              <a:rPr lang="fr-BE" dirty="0" err="1" smtClean="0"/>
              <a:t>transparency</a:t>
            </a:r>
            <a:r>
              <a:rPr lang="fr-BE" dirty="0" smtClean="0"/>
              <a:t> and communication</a:t>
            </a:r>
          </a:p>
          <a:p>
            <a:r>
              <a:rPr lang="fr-BE" dirty="0" smtClean="0"/>
              <a:t>Relevant </a:t>
            </a:r>
            <a:r>
              <a:rPr lang="fr-BE" dirty="0" err="1"/>
              <a:t>r</a:t>
            </a:r>
            <a:r>
              <a:rPr lang="fr-BE" dirty="0" err="1" smtClean="0"/>
              <a:t>edacted</a:t>
            </a:r>
            <a:r>
              <a:rPr lang="fr-BE" dirty="0" smtClean="0"/>
              <a:t> </a:t>
            </a:r>
            <a:r>
              <a:rPr lang="fr-BE" dirty="0" err="1" smtClean="0"/>
              <a:t>letters</a:t>
            </a:r>
            <a:r>
              <a:rPr lang="fr-BE" dirty="0" smtClean="0"/>
              <a:t> of </a:t>
            </a:r>
            <a:r>
              <a:rPr lang="fr-BE" dirty="0" err="1" smtClean="0"/>
              <a:t>interpretation</a:t>
            </a:r>
            <a:r>
              <a:rPr lang="fr-BE" dirty="0" smtClean="0"/>
              <a:t> sent to </a:t>
            </a:r>
            <a:r>
              <a:rPr lang="fr-BE" dirty="0" err="1" smtClean="0"/>
              <a:t>stakeholders</a:t>
            </a:r>
            <a:r>
              <a:rPr lang="fr-BE" dirty="0" smtClean="0"/>
              <a:t>, </a:t>
            </a:r>
            <a:r>
              <a:rPr lang="fr-BE" dirty="0" err="1" smtClean="0"/>
              <a:t>Member</a:t>
            </a:r>
            <a:r>
              <a:rPr lang="fr-BE" dirty="0" smtClean="0"/>
              <a:t> States, </a:t>
            </a:r>
            <a:r>
              <a:rPr lang="fr-BE" dirty="0" err="1" smtClean="0"/>
              <a:t>citizens</a:t>
            </a:r>
            <a:r>
              <a:rPr lang="fr-BE" dirty="0" smtClean="0"/>
              <a:t>… </a:t>
            </a:r>
            <a:r>
              <a:rPr lang="fr-BE" dirty="0" err="1" smtClean="0"/>
              <a:t>highlighted</a:t>
            </a:r>
            <a:r>
              <a:rPr lang="fr-BE" dirty="0" smtClean="0"/>
              <a:t> in </a:t>
            </a:r>
            <a:r>
              <a:rPr lang="fr-BE" dirty="0" err="1" smtClean="0"/>
              <a:t>Committee</a:t>
            </a:r>
            <a:r>
              <a:rPr lang="fr-BE" dirty="0" smtClean="0"/>
              <a:t> on </a:t>
            </a:r>
            <a:r>
              <a:rPr lang="fr-BE" dirty="0" err="1" smtClean="0"/>
              <a:t>organic</a:t>
            </a:r>
            <a:r>
              <a:rPr lang="fr-BE" dirty="0" smtClean="0"/>
              <a:t> production (COP) to </a:t>
            </a:r>
            <a:r>
              <a:rPr lang="fr-BE" dirty="0" err="1" smtClean="0"/>
              <a:t>Member</a:t>
            </a:r>
            <a:r>
              <a:rPr lang="fr-BE" dirty="0" smtClean="0"/>
              <a:t> States and </a:t>
            </a:r>
            <a:r>
              <a:rPr lang="fr-BE" dirty="0" err="1" smtClean="0"/>
              <a:t>shared</a:t>
            </a:r>
            <a:r>
              <a:rPr lang="fr-BE" dirty="0" smtClean="0"/>
              <a:t> on CIRCA BC</a:t>
            </a:r>
            <a:r>
              <a:rPr lang="fr-BE" dirty="0" smtClean="0"/>
              <a:t>.</a:t>
            </a:r>
            <a:endParaRPr lang="fr-BE" dirty="0" smtClean="0"/>
          </a:p>
          <a:p>
            <a:r>
              <a:rPr lang="fr-BE" dirty="0" err="1" smtClean="0"/>
              <a:t>Dedicated</a:t>
            </a:r>
            <a:r>
              <a:rPr lang="fr-BE" dirty="0" smtClean="0"/>
              <a:t> part of the </a:t>
            </a:r>
            <a:r>
              <a:rPr lang="fr-BE" dirty="0" err="1" smtClean="0"/>
              <a:t>website</a:t>
            </a:r>
            <a:r>
              <a:rPr lang="fr-BE" dirty="0" smtClean="0"/>
              <a:t> of the Commission on </a:t>
            </a:r>
            <a:r>
              <a:rPr lang="fr-BE" dirty="0" err="1" smtClean="0"/>
              <a:t>Frequently</a:t>
            </a:r>
            <a:r>
              <a:rPr lang="fr-BE" dirty="0" smtClean="0"/>
              <a:t> </a:t>
            </a:r>
            <a:r>
              <a:rPr lang="fr-BE" dirty="0" err="1" smtClean="0"/>
              <a:t>Asked</a:t>
            </a:r>
            <a:r>
              <a:rPr lang="fr-BE" dirty="0"/>
              <a:t> </a:t>
            </a:r>
            <a:r>
              <a:rPr lang="fr-BE" dirty="0" smtClean="0"/>
              <a:t>Questions to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updated</a:t>
            </a:r>
            <a:r>
              <a:rPr lang="fr-BE" dirty="0" smtClean="0"/>
              <a:t> </a:t>
            </a:r>
            <a:r>
              <a:rPr lang="fr-BE" dirty="0" err="1" smtClean="0"/>
              <a:t>with</a:t>
            </a:r>
            <a:r>
              <a:rPr lang="fr-BE" dirty="0" smtClean="0"/>
              <a:t> new </a:t>
            </a:r>
            <a:r>
              <a:rPr lang="fr-BE" dirty="0" err="1" smtClean="0"/>
              <a:t>batches</a:t>
            </a:r>
            <a:r>
              <a:rPr lang="fr-BE" dirty="0" smtClean="0"/>
              <a:t> of replies once a </a:t>
            </a:r>
            <a:r>
              <a:rPr lang="fr-BE" dirty="0" err="1" smtClean="0"/>
              <a:t>year</a:t>
            </a:r>
            <a:endParaRPr lang="fr-BE" dirty="0" smtClean="0"/>
          </a:p>
          <a:p>
            <a:pPr marL="0" indent="0">
              <a:buNone/>
            </a:pPr>
            <a:r>
              <a:rPr lang="fr-BE" dirty="0">
                <a:hlinkClick r:id="rId2"/>
              </a:rPr>
              <a:t>https://</a:t>
            </a:r>
            <a:r>
              <a:rPr lang="fr-BE" dirty="0" smtClean="0">
                <a:hlinkClick r:id="rId2"/>
              </a:rPr>
              <a:t>ec.europa.eu/info/sites/info/files/food-farming-fisheries/farming/documents/organic-rules-faqs_en_0.pdf</a:t>
            </a:r>
            <a:endParaRPr lang="fr-BE" dirty="0" smtClean="0"/>
          </a:p>
          <a:p>
            <a:pPr marL="0" indent="0">
              <a:buNone/>
            </a:pPr>
            <a:endParaRPr lang="fr-BE" dirty="0" smtClean="0"/>
          </a:p>
          <a:p>
            <a:endParaRPr lang="fr-BE" dirty="0"/>
          </a:p>
          <a:p>
            <a:endParaRPr lang="fr-BE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Clarification of the </a:t>
            </a:r>
            <a:r>
              <a:rPr lang="fr-BE" dirty="0" err="1" smtClean="0"/>
              <a:t>rules</a:t>
            </a:r>
            <a:r>
              <a:rPr lang="fr-BE" dirty="0" smtClean="0"/>
              <a:t> (1)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5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4671428"/>
          </a:xfrm>
        </p:spPr>
        <p:txBody>
          <a:bodyPr/>
          <a:lstStyle/>
          <a:p>
            <a:r>
              <a:rPr lang="fr-BE" dirty="0"/>
              <a:t>Gray areas </a:t>
            </a:r>
            <a:r>
              <a:rPr lang="fr-BE" dirty="0" err="1"/>
              <a:t>where</a:t>
            </a:r>
            <a:r>
              <a:rPr lang="fr-BE" dirty="0"/>
              <a:t> </a:t>
            </a:r>
            <a:r>
              <a:rPr lang="fr-BE" dirty="0" err="1"/>
              <a:t>useful</a:t>
            </a:r>
            <a:r>
              <a:rPr lang="fr-BE" dirty="0"/>
              <a:t> for Commission and </a:t>
            </a:r>
            <a:r>
              <a:rPr lang="fr-BE" dirty="0" err="1"/>
              <a:t>Member</a:t>
            </a:r>
            <a:r>
              <a:rPr lang="fr-BE" dirty="0"/>
              <a:t> States to </a:t>
            </a:r>
            <a:r>
              <a:rPr lang="fr-BE" dirty="0" err="1"/>
              <a:t>share</a:t>
            </a:r>
            <a:r>
              <a:rPr lang="fr-BE" dirty="0"/>
              <a:t> information on </a:t>
            </a:r>
            <a:r>
              <a:rPr lang="fr-BE" dirty="0" err="1"/>
              <a:t>current</a:t>
            </a:r>
            <a:r>
              <a:rPr lang="fr-BE" dirty="0"/>
              <a:t> practices and </a:t>
            </a:r>
            <a:r>
              <a:rPr lang="fr-BE" dirty="0" err="1"/>
              <a:t>needs</a:t>
            </a:r>
            <a:r>
              <a:rPr lang="fr-BE" dirty="0"/>
              <a:t> of the </a:t>
            </a:r>
            <a:r>
              <a:rPr lang="fr-BE" dirty="0" err="1"/>
              <a:t>sector</a:t>
            </a:r>
            <a:r>
              <a:rPr lang="fr-BE" dirty="0"/>
              <a:t>: </a:t>
            </a:r>
            <a:r>
              <a:rPr lang="fr-BE" dirty="0" err="1"/>
              <a:t>working</a:t>
            </a:r>
            <a:r>
              <a:rPr lang="fr-BE" dirty="0"/>
              <a:t> documents </a:t>
            </a:r>
            <a:r>
              <a:rPr lang="fr-BE" dirty="0" err="1"/>
              <a:t>presented</a:t>
            </a:r>
            <a:r>
              <a:rPr lang="fr-BE" dirty="0"/>
              <a:t> at the COP</a:t>
            </a:r>
          </a:p>
          <a:p>
            <a:r>
              <a:rPr lang="fr-BE" dirty="0" err="1"/>
              <a:t>Working</a:t>
            </a:r>
            <a:r>
              <a:rPr lang="fr-BE" dirty="0"/>
              <a:t> Documents are not </a:t>
            </a:r>
            <a:r>
              <a:rPr lang="fr-BE" dirty="0" err="1"/>
              <a:t>interpretative</a:t>
            </a:r>
            <a:r>
              <a:rPr lang="fr-BE" dirty="0"/>
              <a:t> notes but </a:t>
            </a:r>
            <a:r>
              <a:rPr lang="fr-BE" dirty="0" err="1"/>
              <a:t>list</a:t>
            </a:r>
            <a:r>
              <a:rPr lang="fr-BE" dirty="0"/>
              <a:t> the relevant </a:t>
            </a:r>
            <a:r>
              <a:rPr lang="fr-BE" dirty="0" err="1"/>
              <a:t>legal</a:t>
            </a:r>
            <a:r>
              <a:rPr lang="fr-BE" dirty="0"/>
              <a:t> provisions </a:t>
            </a:r>
            <a:r>
              <a:rPr lang="fr-BE" dirty="0" err="1"/>
              <a:t>aiming</a:t>
            </a:r>
            <a:r>
              <a:rPr lang="fr-BE" dirty="0"/>
              <a:t> at </a:t>
            </a:r>
            <a:r>
              <a:rPr lang="fr-BE" dirty="0" err="1" smtClean="0"/>
              <a:t>triggering</a:t>
            </a:r>
            <a:r>
              <a:rPr lang="fr-BE" dirty="0" smtClean="0"/>
              <a:t> </a:t>
            </a:r>
            <a:r>
              <a:rPr lang="fr-BE" dirty="0" err="1"/>
              <a:t>comments</a:t>
            </a:r>
            <a:r>
              <a:rPr lang="fr-BE" dirty="0"/>
              <a:t> </a:t>
            </a:r>
            <a:r>
              <a:rPr lang="fr-BE" dirty="0" err="1"/>
              <a:t>from</a:t>
            </a:r>
            <a:r>
              <a:rPr lang="fr-BE" dirty="0"/>
              <a:t> </a:t>
            </a:r>
            <a:r>
              <a:rPr lang="fr-BE" dirty="0" err="1"/>
              <a:t>Member</a:t>
            </a:r>
            <a:r>
              <a:rPr lang="fr-BE" dirty="0"/>
              <a:t> States (</a:t>
            </a:r>
            <a:r>
              <a:rPr lang="fr-BE" dirty="0" err="1"/>
              <a:t>e.g</a:t>
            </a:r>
            <a:r>
              <a:rPr lang="fr-BE" dirty="0"/>
              <a:t> document on </a:t>
            </a:r>
            <a:r>
              <a:rPr lang="fr-BE" dirty="0" err="1"/>
              <a:t>veterinary</a:t>
            </a:r>
            <a:r>
              <a:rPr lang="fr-BE" dirty="0"/>
              <a:t> </a:t>
            </a:r>
            <a:r>
              <a:rPr lang="fr-BE" dirty="0" err="1"/>
              <a:t>medicines</a:t>
            </a:r>
            <a:r>
              <a:rPr lang="fr-BE" dirty="0"/>
              <a:t> and </a:t>
            </a:r>
            <a:r>
              <a:rPr lang="fr-BE" dirty="0" err="1"/>
              <a:t>withdrawal</a:t>
            </a:r>
            <a:r>
              <a:rPr lang="fr-BE" dirty="0"/>
              <a:t> </a:t>
            </a:r>
            <a:r>
              <a:rPr lang="fr-BE" dirty="0" err="1" smtClean="0"/>
              <a:t>periods</a:t>
            </a:r>
            <a:r>
              <a:rPr lang="fr-BE" dirty="0" smtClean="0"/>
              <a:t>)</a:t>
            </a:r>
          </a:p>
          <a:p>
            <a:r>
              <a:rPr lang="fr-BE" dirty="0" err="1"/>
              <a:t>D</a:t>
            </a:r>
            <a:r>
              <a:rPr lang="fr-BE" dirty="0" err="1" smtClean="0"/>
              <a:t>ifferent</a:t>
            </a:r>
            <a:r>
              <a:rPr lang="fr-BE" dirty="0" smtClean="0"/>
              <a:t> </a:t>
            </a:r>
            <a:r>
              <a:rPr lang="fr-BE" dirty="0" err="1"/>
              <a:t>outcomes</a:t>
            </a:r>
            <a:r>
              <a:rPr lang="fr-BE" dirty="0"/>
              <a:t> for </a:t>
            </a:r>
            <a:r>
              <a:rPr lang="fr-BE" dirty="0" err="1"/>
              <a:t>these</a:t>
            </a:r>
            <a:r>
              <a:rPr lang="fr-BE" dirty="0"/>
              <a:t> </a:t>
            </a:r>
            <a:r>
              <a:rPr lang="fr-BE" dirty="0" smtClean="0"/>
              <a:t>documents </a:t>
            </a:r>
            <a:r>
              <a:rPr lang="fr-BE" dirty="0" err="1" smtClean="0"/>
              <a:t>later</a:t>
            </a:r>
            <a:r>
              <a:rPr lang="fr-BE" dirty="0" smtClean="0"/>
              <a:t>: </a:t>
            </a:r>
            <a:r>
              <a:rPr lang="fr-BE" dirty="0" err="1"/>
              <a:t>letters</a:t>
            </a:r>
            <a:r>
              <a:rPr lang="fr-BE" dirty="0"/>
              <a:t> of </a:t>
            </a:r>
            <a:r>
              <a:rPr lang="fr-BE" dirty="0" err="1"/>
              <a:t>interpretation</a:t>
            </a:r>
            <a:r>
              <a:rPr lang="fr-BE" dirty="0"/>
              <a:t> or note of </a:t>
            </a:r>
            <a:r>
              <a:rPr lang="fr-BE" dirty="0" err="1"/>
              <a:t>interpretation</a:t>
            </a:r>
            <a:r>
              <a:rPr lang="fr-BE" dirty="0"/>
              <a:t> (</a:t>
            </a:r>
            <a:r>
              <a:rPr lang="fr-BE" dirty="0" err="1"/>
              <a:t>e.g</a:t>
            </a:r>
            <a:r>
              <a:rPr lang="fr-BE" dirty="0"/>
              <a:t> </a:t>
            </a:r>
            <a:r>
              <a:rPr lang="fr-BE" dirty="0" err="1"/>
              <a:t>prepacked</a:t>
            </a:r>
            <a:r>
              <a:rPr lang="fr-BE" dirty="0"/>
              <a:t> </a:t>
            </a:r>
            <a:r>
              <a:rPr lang="fr-BE" dirty="0" err="1"/>
              <a:t>food</a:t>
            </a:r>
            <a:r>
              <a:rPr lang="fr-BE" dirty="0"/>
              <a:t>, pet </a:t>
            </a:r>
            <a:r>
              <a:rPr lang="fr-BE" dirty="0" err="1"/>
              <a:t>food</a:t>
            </a:r>
            <a:r>
              <a:rPr lang="fr-BE" dirty="0"/>
              <a:t>) or </a:t>
            </a:r>
            <a:r>
              <a:rPr lang="fr-BE" dirty="0" err="1"/>
              <a:t>outcome</a:t>
            </a:r>
            <a:r>
              <a:rPr lang="fr-BE" dirty="0"/>
              <a:t> of discussions </a:t>
            </a:r>
            <a:r>
              <a:rPr lang="fr-BE" dirty="0" err="1" smtClean="0"/>
              <a:t>used</a:t>
            </a:r>
            <a:r>
              <a:rPr lang="fr-BE" dirty="0" smtClean="0"/>
              <a:t> as a basis </a:t>
            </a:r>
            <a:r>
              <a:rPr lang="fr-BE" dirty="0"/>
              <a:t>for </a:t>
            </a:r>
            <a:r>
              <a:rPr lang="fr-BE" dirty="0" err="1" smtClean="0"/>
              <a:t>further</a:t>
            </a:r>
            <a:r>
              <a:rPr lang="fr-BE" dirty="0" smtClean="0"/>
              <a:t> consultation of </a:t>
            </a:r>
            <a:r>
              <a:rPr lang="fr-BE" dirty="0" err="1" smtClean="0"/>
              <a:t>other</a:t>
            </a:r>
            <a:r>
              <a:rPr lang="fr-BE" dirty="0" smtClean="0"/>
              <a:t> Commissions services (relevant </a:t>
            </a:r>
            <a:r>
              <a:rPr lang="fr-BE" dirty="0" err="1" smtClean="0"/>
              <a:t>DGs</a:t>
            </a:r>
            <a:r>
              <a:rPr lang="fr-BE" dirty="0" smtClean="0"/>
              <a:t> on horizontal </a:t>
            </a:r>
            <a:r>
              <a:rPr lang="fr-BE" dirty="0" err="1" smtClean="0"/>
              <a:t>rules</a:t>
            </a:r>
            <a:r>
              <a:rPr lang="fr-BE" dirty="0" smtClean="0"/>
              <a:t>, </a:t>
            </a:r>
            <a:r>
              <a:rPr lang="fr-BE" dirty="0" err="1" smtClean="0"/>
              <a:t>Legal</a:t>
            </a:r>
            <a:r>
              <a:rPr lang="fr-BE" dirty="0" smtClean="0"/>
              <a:t> Services)</a:t>
            </a:r>
            <a:endParaRPr lang="fr-B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/>
              <a:t> C</a:t>
            </a:r>
            <a:r>
              <a:rPr lang="fr-BE" dirty="0" smtClean="0"/>
              <a:t>larification of the </a:t>
            </a:r>
            <a:r>
              <a:rPr lang="fr-BE" dirty="0" err="1" smtClean="0"/>
              <a:t>rules</a:t>
            </a:r>
            <a:r>
              <a:rPr lang="fr-BE" dirty="0" smtClean="0"/>
              <a:t> 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1235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 smtClean="0"/>
              <a:t>Unless otherwise noted the reuse of this presentation is </a:t>
            </a:r>
            <a:r>
              <a:rPr lang="en-US" sz="1050" dirty="0" err="1" smtClean="0"/>
              <a:t>authorised</a:t>
            </a:r>
            <a:r>
              <a:rPr lang="en-US" sz="1050" dirty="0" smtClean="0"/>
              <a:t> under the </a:t>
            </a:r>
            <a:r>
              <a:rPr lang="en-US" sz="1050" dirty="0" smtClean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</a:t>
            </a:r>
            <a:r>
              <a:rPr lang="en-US" sz="1050" dirty="0" smtClean="0"/>
              <a:t>right holders.</a:t>
            </a:r>
          </a:p>
          <a:p>
            <a:r>
              <a:rPr lang="en-US" sz="1050" dirty="0" smtClean="0"/>
              <a:t>Slide </a:t>
            </a:r>
            <a:r>
              <a:rPr lang="en-US" sz="1050" dirty="0" smtClean="0">
                <a:solidFill>
                  <a:schemeClr val="accent6"/>
                </a:solidFill>
              </a:rPr>
              <a:t>xx</a:t>
            </a:r>
            <a:r>
              <a:rPr lang="en-US" sz="1050" dirty="0" smtClean="0"/>
              <a:t>: </a:t>
            </a:r>
            <a:r>
              <a:rPr lang="en-US" sz="1050" dirty="0">
                <a:solidFill>
                  <a:schemeClr val="accent6"/>
                </a:solidFill>
              </a:rPr>
              <a:t>e</a:t>
            </a:r>
            <a:r>
              <a:rPr lang="en-US" sz="1050" dirty="0" smtClean="0">
                <a:solidFill>
                  <a:schemeClr val="accent6"/>
                </a:solidFill>
              </a:rPr>
              <a:t>lement concerned</a:t>
            </a:r>
            <a:r>
              <a:rPr lang="en-US" sz="1050" dirty="0" smtClean="0"/>
              <a:t>, source</a:t>
            </a:r>
            <a:r>
              <a:rPr lang="en-US" sz="1050" dirty="0" smtClean="0">
                <a:solidFill>
                  <a:schemeClr val="accent6"/>
                </a:solidFill>
              </a:rPr>
              <a:t>: e.g. Fotolia.com</a:t>
            </a:r>
            <a:r>
              <a:rPr lang="en-US" sz="1050" dirty="0" smtClean="0"/>
              <a:t>; Slide </a:t>
            </a:r>
            <a:r>
              <a:rPr lang="en-US" sz="1050" dirty="0" smtClean="0">
                <a:solidFill>
                  <a:schemeClr val="accent6"/>
                </a:solidFill>
              </a:rPr>
              <a:t>xx</a:t>
            </a:r>
            <a:r>
              <a:rPr lang="en-US" sz="1050" dirty="0" smtClean="0"/>
              <a:t>: </a:t>
            </a:r>
            <a:r>
              <a:rPr lang="en-US" sz="1050" dirty="0" smtClean="0">
                <a:solidFill>
                  <a:schemeClr val="accent6"/>
                </a:solidFill>
              </a:rPr>
              <a:t>element concerned</a:t>
            </a:r>
            <a:r>
              <a:rPr lang="en-US" sz="1050" dirty="0" smtClean="0"/>
              <a:t>, source: </a:t>
            </a:r>
            <a:r>
              <a:rPr lang="en-US" sz="1050" dirty="0" smtClean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165</TotalTime>
  <Words>299</Words>
  <Application>Microsoft Office PowerPoint</Application>
  <PresentationFormat>Widescreen</PresentationFormat>
  <Paragraphs>21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CIVIL DIALOGUE GROU¨P</vt:lpstr>
      <vt:lpstr>Clarification of the rules (1)</vt:lpstr>
      <vt:lpstr> Clarification of the rules (2)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DIALOGUE GROU¨P</dc:title>
  <dc:creator>BONAFOS Laurence (AGRI)</dc:creator>
  <cp:lastModifiedBy>BONAFOS Laurence (AGRI)</cp:lastModifiedBy>
  <cp:revision>17</cp:revision>
  <dcterms:created xsi:type="dcterms:W3CDTF">2020-10-05T06:54:33Z</dcterms:created>
  <dcterms:modified xsi:type="dcterms:W3CDTF">2020-10-08T12:40:35Z</dcterms:modified>
</cp:coreProperties>
</file>