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8" r:id="rId2"/>
    <p:sldId id="266" r:id="rId3"/>
    <p:sldId id="285" r:id="rId4"/>
    <p:sldId id="286" r:id="rId5"/>
    <p:sldId id="28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9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32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Update/add/delete parts of the</a:t>
            </a:r>
            <a:r>
              <a:rPr lang="en-IE" baseline="0" dirty="0" smtClean="0"/>
              <a:t> copy right notice where appropriate.</a:t>
            </a:r>
          </a:p>
          <a:p>
            <a:r>
              <a:rPr lang="en-IE" baseline="0" dirty="0" smtClean="0"/>
              <a:t>More information: </a:t>
            </a:r>
            <a:r>
              <a:rPr lang="en-GB" dirty="0" smtClean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BE" dirty="0" smtClean="0"/>
              <a:t>CIVIL DIALOGUE GROU¨P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1530364"/>
          </a:xfrm>
        </p:spPr>
        <p:txBody>
          <a:bodyPr/>
          <a:lstStyle/>
          <a:p>
            <a:r>
              <a:rPr lang="fr-BE" dirty="0" smtClean="0"/>
              <a:t>ORGANIC PRODUCTION</a:t>
            </a:r>
          </a:p>
          <a:p>
            <a:r>
              <a:rPr lang="fr-BE" dirty="0" smtClean="0"/>
              <a:t>State of </a:t>
            </a:r>
            <a:r>
              <a:rPr lang="fr-BE" dirty="0" err="1" smtClean="0"/>
              <a:t>play</a:t>
            </a:r>
            <a:r>
              <a:rPr lang="fr-BE" dirty="0" smtClean="0"/>
              <a:t> </a:t>
            </a:r>
            <a:r>
              <a:rPr lang="fr-BE" dirty="0" err="1" smtClean="0"/>
              <a:t>Secondary</a:t>
            </a:r>
            <a:r>
              <a:rPr lang="fr-BE" dirty="0" smtClean="0"/>
              <a:t> </a:t>
            </a:r>
            <a:r>
              <a:rPr lang="fr-BE" dirty="0" err="1" smtClean="0"/>
              <a:t>legislation</a:t>
            </a:r>
            <a:r>
              <a:rPr lang="fr-BE" dirty="0" smtClean="0"/>
              <a:t> production </a:t>
            </a:r>
            <a:r>
              <a:rPr lang="fr-BE" dirty="0" err="1" smtClean="0"/>
              <a:t>rules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smtClean="0"/>
              <a:t>19 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72664"/>
            <a:ext cx="10905699" cy="5293895"/>
          </a:xfrm>
        </p:spPr>
        <p:txBody>
          <a:bodyPr/>
          <a:lstStyle/>
          <a:p>
            <a:r>
              <a:rPr lang="fr-BE" sz="1800" dirty="0" err="1" smtClean="0"/>
              <a:t>Delegated</a:t>
            </a:r>
            <a:r>
              <a:rPr lang="fr-BE" sz="1800" dirty="0" smtClean="0"/>
              <a:t> </a:t>
            </a:r>
            <a:r>
              <a:rPr lang="fr-BE" sz="1800" dirty="0" err="1" smtClean="0"/>
              <a:t>act</a:t>
            </a:r>
            <a:r>
              <a:rPr lang="fr-BE" sz="1800" dirty="0" smtClean="0"/>
              <a:t> (EU) 2020/427 </a:t>
            </a:r>
            <a:r>
              <a:rPr lang="fr-BE" sz="1800" dirty="0" err="1" smtClean="0"/>
              <a:t>published</a:t>
            </a:r>
            <a:r>
              <a:rPr lang="fr-BE" sz="1800" dirty="0" smtClean="0"/>
              <a:t>, date of entry </a:t>
            </a:r>
            <a:r>
              <a:rPr lang="fr-BE" sz="1800" dirty="0" err="1" smtClean="0"/>
              <a:t>into</a:t>
            </a:r>
            <a:r>
              <a:rPr lang="fr-BE" sz="1800" dirty="0" smtClean="0"/>
              <a:t> application to </a:t>
            </a:r>
            <a:r>
              <a:rPr lang="fr-BE" sz="1800" dirty="0" err="1" smtClean="0"/>
              <a:t>be</a:t>
            </a:r>
            <a:r>
              <a:rPr lang="fr-BE" sz="1800" dirty="0" smtClean="0"/>
              <a:t> </a:t>
            </a:r>
            <a:r>
              <a:rPr lang="fr-BE" sz="1800" dirty="0" err="1" smtClean="0"/>
              <a:t>postponed</a:t>
            </a:r>
            <a:endParaRPr lang="fr-BE" sz="1800" dirty="0" smtClean="0"/>
          </a:p>
          <a:p>
            <a:r>
              <a:rPr lang="fr-BE" sz="1800" dirty="0" err="1"/>
              <a:t>Delegated</a:t>
            </a:r>
            <a:r>
              <a:rPr lang="fr-BE" sz="1800" dirty="0"/>
              <a:t> </a:t>
            </a:r>
            <a:r>
              <a:rPr lang="fr-BE" sz="1800" dirty="0" err="1"/>
              <a:t>act</a:t>
            </a:r>
            <a:r>
              <a:rPr lang="fr-BE" sz="1800" dirty="0"/>
              <a:t> </a:t>
            </a:r>
            <a:r>
              <a:rPr lang="fr-BE" sz="1800" dirty="0" err="1"/>
              <a:t>postponing</a:t>
            </a:r>
            <a:r>
              <a:rPr lang="fr-BE" sz="1800" dirty="0"/>
              <a:t> </a:t>
            </a:r>
            <a:r>
              <a:rPr lang="fr-BE" sz="1800" dirty="0" err="1"/>
              <a:t>Delegated</a:t>
            </a:r>
            <a:r>
              <a:rPr lang="fr-BE" sz="1800" dirty="0"/>
              <a:t> </a:t>
            </a:r>
            <a:r>
              <a:rPr lang="fr-BE" sz="1800" dirty="0" err="1"/>
              <a:t>act</a:t>
            </a:r>
            <a:r>
              <a:rPr lang="fr-BE" sz="1800" dirty="0"/>
              <a:t> (EU) </a:t>
            </a:r>
            <a:r>
              <a:rPr lang="fr-BE" sz="1800" dirty="0" smtClean="0"/>
              <a:t>2020/427 in CIS</a:t>
            </a:r>
          </a:p>
          <a:p>
            <a:r>
              <a:rPr lang="fr-BE" sz="1800" dirty="0" err="1" smtClean="0"/>
              <a:t>Delegated</a:t>
            </a:r>
            <a:r>
              <a:rPr lang="fr-BE" sz="1800" dirty="0" smtClean="0"/>
              <a:t> </a:t>
            </a:r>
            <a:r>
              <a:rPr lang="fr-BE" sz="1800" dirty="0" err="1" smtClean="0"/>
              <a:t>act</a:t>
            </a:r>
            <a:r>
              <a:rPr lang="fr-BE" sz="1800" dirty="0" smtClean="0"/>
              <a:t> </a:t>
            </a:r>
            <a:r>
              <a:rPr lang="fr-BE" sz="1800" dirty="0" err="1" smtClean="0"/>
              <a:t>supplementing</a:t>
            </a:r>
            <a:r>
              <a:rPr lang="fr-BE" sz="1800" dirty="0" smtClean="0"/>
              <a:t> </a:t>
            </a:r>
            <a:r>
              <a:rPr lang="fr-BE" sz="1800" dirty="0" err="1" smtClean="0"/>
              <a:t>catastrophic</a:t>
            </a:r>
            <a:r>
              <a:rPr lang="fr-BE" sz="1800" dirty="0" smtClean="0"/>
              <a:t> </a:t>
            </a:r>
            <a:r>
              <a:rPr lang="fr-BE" sz="1800" dirty="0" err="1" smtClean="0"/>
              <a:t>circumstances</a:t>
            </a:r>
            <a:r>
              <a:rPr lang="fr-BE" sz="1800" dirty="0" smtClean="0"/>
              <a:t> </a:t>
            </a:r>
            <a:r>
              <a:rPr lang="fr-BE" sz="1800" dirty="0" err="1" smtClean="0"/>
              <a:t>adopted</a:t>
            </a:r>
            <a:r>
              <a:rPr lang="fr-BE" sz="1800" dirty="0" smtClean="0"/>
              <a:t> and to </a:t>
            </a:r>
            <a:r>
              <a:rPr lang="fr-BE" sz="1800" dirty="0" err="1" smtClean="0"/>
              <a:t>be</a:t>
            </a:r>
            <a:r>
              <a:rPr lang="fr-BE" sz="1800" dirty="0" smtClean="0"/>
              <a:t> </a:t>
            </a:r>
            <a:r>
              <a:rPr lang="fr-BE" sz="1800" dirty="0" err="1" smtClean="0"/>
              <a:t>published</a:t>
            </a:r>
            <a:r>
              <a:rPr lang="fr-BE" sz="1800" dirty="0" smtClean="0"/>
              <a:t> </a:t>
            </a:r>
            <a:r>
              <a:rPr lang="fr-BE" sz="1800" dirty="0" err="1" smtClean="0"/>
              <a:t>soon</a:t>
            </a:r>
            <a:endParaRPr lang="fr-BE" sz="1800" dirty="0" smtClean="0"/>
          </a:p>
          <a:p>
            <a:r>
              <a:rPr lang="fr-BE" sz="1800" dirty="0" err="1" smtClean="0"/>
              <a:t>Delegated</a:t>
            </a:r>
            <a:r>
              <a:rPr lang="fr-BE" sz="1800" dirty="0" smtClean="0"/>
              <a:t> </a:t>
            </a:r>
            <a:r>
              <a:rPr lang="fr-BE" sz="1800" dirty="0" err="1" smtClean="0"/>
              <a:t>act</a:t>
            </a:r>
            <a:r>
              <a:rPr lang="fr-BE" sz="1800" dirty="0" smtClean="0"/>
              <a:t> </a:t>
            </a:r>
            <a:r>
              <a:rPr lang="fr-BE" sz="1800" dirty="0" err="1" smtClean="0"/>
              <a:t>derogations</a:t>
            </a:r>
            <a:r>
              <a:rPr lang="fr-BE" sz="1800" dirty="0" smtClean="0"/>
              <a:t> non </a:t>
            </a:r>
            <a:r>
              <a:rPr lang="fr-BE" sz="1800" dirty="0" err="1" smtClean="0"/>
              <a:t>organic</a:t>
            </a:r>
            <a:r>
              <a:rPr lang="fr-BE" sz="1800" dirty="0" smtClean="0"/>
              <a:t> and in conversion plant reproductive </a:t>
            </a:r>
            <a:r>
              <a:rPr lang="fr-BE" sz="1800" dirty="0" err="1" smtClean="0"/>
              <a:t>material</a:t>
            </a:r>
            <a:r>
              <a:rPr lang="fr-BE" sz="1800" dirty="0" smtClean="0"/>
              <a:t> </a:t>
            </a:r>
            <a:r>
              <a:rPr lang="fr-BE" sz="1800" dirty="0" err="1" smtClean="0"/>
              <a:t>adopted</a:t>
            </a:r>
            <a:r>
              <a:rPr lang="fr-BE" sz="1800" dirty="0" smtClean="0"/>
              <a:t> to </a:t>
            </a:r>
            <a:r>
              <a:rPr lang="fr-BE" sz="1800" dirty="0" err="1" smtClean="0"/>
              <a:t>be</a:t>
            </a:r>
            <a:r>
              <a:rPr lang="fr-BE" sz="1800" dirty="0" smtClean="0"/>
              <a:t> </a:t>
            </a:r>
            <a:r>
              <a:rPr lang="fr-BE" sz="1800" dirty="0" err="1" smtClean="0"/>
              <a:t>published</a:t>
            </a:r>
            <a:r>
              <a:rPr lang="fr-BE" sz="1800" dirty="0" smtClean="0"/>
              <a:t> </a:t>
            </a:r>
            <a:r>
              <a:rPr lang="fr-BE" sz="1800" dirty="0" err="1" smtClean="0"/>
              <a:t>soon</a:t>
            </a:r>
            <a:endParaRPr lang="fr-BE" sz="1800" dirty="0" smtClean="0"/>
          </a:p>
          <a:p>
            <a:r>
              <a:rPr lang="fr-BE" sz="1800" dirty="0" err="1" smtClean="0"/>
              <a:t>Delegated</a:t>
            </a:r>
            <a:r>
              <a:rPr lang="fr-BE" sz="1800" dirty="0" smtClean="0"/>
              <a:t> </a:t>
            </a:r>
            <a:r>
              <a:rPr lang="fr-BE" sz="1800" dirty="0" err="1" smtClean="0"/>
              <a:t>act</a:t>
            </a:r>
            <a:r>
              <a:rPr lang="fr-BE" sz="1800" dirty="0" smtClean="0"/>
              <a:t> </a:t>
            </a:r>
            <a:r>
              <a:rPr lang="fr-BE" sz="1800" dirty="0" err="1" smtClean="0"/>
              <a:t>organic</a:t>
            </a:r>
            <a:r>
              <a:rPr lang="fr-BE" sz="1800" dirty="0" smtClean="0"/>
              <a:t> </a:t>
            </a:r>
            <a:r>
              <a:rPr lang="fr-BE" sz="1800" dirty="0" err="1" smtClean="0"/>
              <a:t>heterogeneous</a:t>
            </a:r>
            <a:r>
              <a:rPr lang="fr-BE" sz="1800" dirty="0" smtClean="0"/>
              <a:t> plant reproductive </a:t>
            </a:r>
            <a:r>
              <a:rPr lang="fr-BE" sz="1800" dirty="0" err="1" smtClean="0"/>
              <a:t>material</a:t>
            </a:r>
            <a:r>
              <a:rPr lang="fr-BE" sz="1800" dirty="0" smtClean="0"/>
              <a:t> (</a:t>
            </a:r>
            <a:r>
              <a:rPr lang="fr-BE" sz="1800" dirty="0" err="1" smtClean="0"/>
              <a:t>see</a:t>
            </a:r>
            <a:r>
              <a:rPr lang="fr-BE" sz="1800" dirty="0" smtClean="0"/>
              <a:t> </a:t>
            </a:r>
            <a:r>
              <a:rPr lang="fr-BE" sz="1800" dirty="0" err="1" smtClean="0"/>
              <a:t>specific</a:t>
            </a:r>
            <a:r>
              <a:rPr lang="fr-BE" sz="1800" dirty="0" smtClean="0"/>
              <a:t> </a:t>
            </a:r>
            <a:r>
              <a:rPr lang="fr-BE" sz="1800" dirty="0" err="1" smtClean="0"/>
              <a:t>presentation</a:t>
            </a:r>
            <a:r>
              <a:rPr lang="fr-BE" sz="1800" dirty="0" smtClean="0"/>
              <a:t> for more </a:t>
            </a:r>
            <a:r>
              <a:rPr lang="fr-BE" sz="1800" dirty="0" err="1" smtClean="0"/>
              <a:t>details</a:t>
            </a:r>
            <a:r>
              <a:rPr lang="fr-BE" sz="1800" dirty="0" smtClean="0"/>
              <a:t>, </a:t>
            </a:r>
            <a:r>
              <a:rPr lang="fr-BE" sz="1800" dirty="0" err="1" smtClean="0"/>
              <a:t>pending</a:t>
            </a:r>
            <a:r>
              <a:rPr lang="fr-BE" sz="1800" dirty="0" smtClean="0"/>
              <a:t>: </a:t>
            </a:r>
            <a:r>
              <a:rPr lang="fr-BE" sz="1800" dirty="0" err="1" smtClean="0"/>
              <a:t>launch</a:t>
            </a:r>
            <a:r>
              <a:rPr lang="fr-BE" sz="1800" dirty="0" smtClean="0"/>
              <a:t> of feed</a:t>
            </a:r>
            <a:r>
              <a:rPr lang="fr-BE" sz="1800" dirty="0"/>
              <a:t>-</a:t>
            </a:r>
            <a:r>
              <a:rPr lang="fr-BE" sz="1800" dirty="0" smtClean="0"/>
              <a:t>back </a:t>
            </a:r>
            <a:r>
              <a:rPr lang="fr-BE" sz="1800" dirty="0" err="1" smtClean="0"/>
              <a:t>mechanism</a:t>
            </a:r>
            <a:r>
              <a:rPr lang="fr-BE" sz="1800" dirty="0" smtClean="0"/>
              <a:t>)</a:t>
            </a:r>
          </a:p>
          <a:p>
            <a:r>
              <a:rPr lang="fr-BE" sz="1800" dirty="0" err="1" smtClean="0"/>
              <a:t>Delegated</a:t>
            </a:r>
            <a:r>
              <a:rPr lang="fr-BE" sz="1800" dirty="0" smtClean="0"/>
              <a:t> </a:t>
            </a:r>
            <a:r>
              <a:rPr lang="fr-BE" sz="1800" dirty="0" err="1" smtClean="0"/>
              <a:t>act</a:t>
            </a:r>
            <a:r>
              <a:rPr lang="fr-BE" sz="1800" dirty="0" smtClean="0"/>
              <a:t> </a:t>
            </a:r>
            <a:r>
              <a:rPr lang="fr-BE" sz="1800" dirty="0" err="1" smtClean="0"/>
              <a:t>amending</a:t>
            </a:r>
            <a:r>
              <a:rPr lang="fr-BE" sz="1800" dirty="0" smtClean="0"/>
              <a:t> </a:t>
            </a:r>
            <a:r>
              <a:rPr lang="fr-BE" sz="1800" dirty="0" err="1" smtClean="0"/>
              <a:t>Annex</a:t>
            </a:r>
            <a:r>
              <a:rPr lang="fr-BE" sz="1800" dirty="0" smtClean="0"/>
              <a:t> III labelling compound </a:t>
            </a:r>
            <a:r>
              <a:rPr lang="fr-BE" sz="1800" dirty="0" err="1" smtClean="0"/>
              <a:t>feed</a:t>
            </a:r>
            <a:r>
              <a:rPr lang="fr-BE" sz="1800" dirty="0" smtClean="0"/>
              <a:t> and mixtures of </a:t>
            </a:r>
            <a:r>
              <a:rPr lang="fr-BE" sz="1800" dirty="0" err="1" smtClean="0"/>
              <a:t>fodder</a:t>
            </a:r>
            <a:r>
              <a:rPr lang="fr-BE" sz="1800" dirty="0" smtClean="0"/>
              <a:t> and </a:t>
            </a:r>
            <a:r>
              <a:rPr lang="fr-BE" sz="1800" dirty="0" err="1" smtClean="0"/>
              <a:t>other</a:t>
            </a:r>
            <a:r>
              <a:rPr lang="fr-BE" sz="1800" dirty="0" smtClean="0"/>
              <a:t> </a:t>
            </a:r>
            <a:r>
              <a:rPr lang="fr-BE" sz="1800" dirty="0" err="1" smtClean="0"/>
              <a:t>seeds</a:t>
            </a:r>
            <a:r>
              <a:rPr lang="fr-BE" sz="1800" dirty="0" smtClean="0"/>
              <a:t> to </a:t>
            </a:r>
            <a:r>
              <a:rPr lang="fr-BE" sz="1800" dirty="0" err="1" smtClean="0"/>
              <a:t>be</a:t>
            </a:r>
            <a:r>
              <a:rPr lang="fr-BE" sz="1800" dirty="0" smtClean="0"/>
              <a:t> </a:t>
            </a:r>
            <a:r>
              <a:rPr lang="fr-BE" sz="1800" dirty="0" err="1" smtClean="0"/>
              <a:t>adopted</a:t>
            </a:r>
            <a:r>
              <a:rPr lang="fr-BE" sz="1800" dirty="0" smtClean="0"/>
              <a:t> and </a:t>
            </a:r>
            <a:r>
              <a:rPr lang="fr-BE" sz="1800" dirty="0" err="1" smtClean="0"/>
              <a:t>published</a:t>
            </a:r>
            <a:r>
              <a:rPr lang="fr-BE" sz="1800" dirty="0" smtClean="0"/>
              <a:t> </a:t>
            </a:r>
            <a:r>
              <a:rPr lang="fr-BE" sz="1800" smtClean="0"/>
              <a:t>soon</a:t>
            </a:r>
            <a:endParaRPr lang="fr-BE" sz="1800" dirty="0" smtClean="0"/>
          </a:p>
          <a:p>
            <a:r>
              <a:rPr lang="fr-BE" sz="1800" dirty="0" err="1" smtClean="0"/>
              <a:t>Delegated</a:t>
            </a:r>
            <a:r>
              <a:rPr lang="fr-BE" sz="1800" dirty="0" smtClean="0"/>
              <a:t> </a:t>
            </a:r>
            <a:r>
              <a:rPr lang="fr-BE" sz="1800" dirty="0" err="1" smtClean="0"/>
              <a:t>act</a:t>
            </a:r>
            <a:r>
              <a:rPr lang="fr-BE" sz="1800" dirty="0" smtClean="0"/>
              <a:t> </a:t>
            </a:r>
            <a:r>
              <a:rPr lang="fr-BE" sz="1800" dirty="0" err="1" smtClean="0"/>
              <a:t>amending</a:t>
            </a:r>
            <a:r>
              <a:rPr lang="fr-BE" sz="1800" dirty="0" smtClean="0"/>
              <a:t> </a:t>
            </a:r>
            <a:r>
              <a:rPr lang="fr-BE" sz="1800" dirty="0" err="1" smtClean="0"/>
              <a:t>Annex</a:t>
            </a:r>
            <a:r>
              <a:rPr lang="fr-BE" sz="1800" dirty="0" smtClean="0"/>
              <a:t> II </a:t>
            </a:r>
            <a:r>
              <a:rPr lang="fr-BE" sz="1800" dirty="0" err="1" smtClean="0"/>
              <a:t>sprouted</a:t>
            </a:r>
            <a:r>
              <a:rPr lang="fr-BE" sz="1800" dirty="0" smtClean="0"/>
              <a:t> </a:t>
            </a:r>
            <a:r>
              <a:rPr lang="fr-BE" sz="1800" dirty="0" err="1" smtClean="0"/>
              <a:t>seeds</a:t>
            </a:r>
            <a:r>
              <a:rPr lang="fr-BE" sz="1800" dirty="0" smtClean="0"/>
              <a:t>, </a:t>
            </a:r>
            <a:r>
              <a:rPr lang="fr-BE" sz="1800" dirty="0" err="1" smtClean="0"/>
              <a:t>chicory</a:t>
            </a:r>
            <a:r>
              <a:rPr lang="fr-BE" sz="1800" dirty="0" smtClean="0"/>
              <a:t> </a:t>
            </a:r>
            <a:r>
              <a:rPr lang="fr-BE" sz="1800" dirty="0" err="1" smtClean="0"/>
              <a:t>heads</a:t>
            </a:r>
            <a:r>
              <a:rPr lang="fr-BE" sz="1800" dirty="0" smtClean="0"/>
              <a:t> and </a:t>
            </a:r>
            <a:r>
              <a:rPr lang="fr-BE" sz="1800" dirty="0" err="1" smtClean="0"/>
              <a:t>veterinary</a:t>
            </a:r>
            <a:r>
              <a:rPr lang="fr-BE" sz="1800" dirty="0" smtClean="0"/>
              <a:t> </a:t>
            </a:r>
            <a:r>
              <a:rPr lang="fr-BE" sz="1800" dirty="0" err="1" smtClean="0"/>
              <a:t>treatments</a:t>
            </a:r>
            <a:r>
              <a:rPr lang="fr-BE" sz="1800" dirty="0" smtClean="0"/>
              <a:t> in aquaculture sent for CIS</a:t>
            </a:r>
          </a:p>
          <a:p>
            <a:r>
              <a:rPr lang="fr-BE" sz="1800" dirty="0" err="1" smtClean="0"/>
              <a:t>Delegated</a:t>
            </a:r>
            <a:r>
              <a:rPr lang="fr-BE" sz="1800" dirty="0" smtClean="0"/>
              <a:t> </a:t>
            </a:r>
            <a:r>
              <a:rPr lang="fr-BE" sz="1800" dirty="0" err="1" smtClean="0"/>
              <a:t>act</a:t>
            </a:r>
            <a:r>
              <a:rPr lang="fr-BE" sz="1800" dirty="0" smtClean="0"/>
              <a:t> </a:t>
            </a:r>
            <a:r>
              <a:rPr lang="fr-BE" sz="1800" dirty="0" err="1" smtClean="0"/>
              <a:t>amending</a:t>
            </a:r>
            <a:r>
              <a:rPr lang="fr-BE" sz="1800" dirty="0" smtClean="0"/>
              <a:t> </a:t>
            </a:r>
            <a:r>
              <a:rPr lang="fr-BE" sz="1800" dirty="0" err="1" smtClean="0"/>
              <a:t>Annex</a:t>
            </a:r>
            <a:r>
              <a:rPr lang="fr-BE" sz="1800" dirty="0" smtClean="0"/>
              <a:t> II on </a:t>
            </a:r>
            <a:r>
              <a:rPr lang="fr-BE" sz="1800" dirty="0" err="1" smtClean="0"/>
              <a:t>detailed</a:t>
            </a:r>
            <a:r>
              <a:rPr lang="fr-BE" sz="1800" dirty="0" smtClean="0"/>
              <a:t> production </a:t>
            </a:r>
            <a:r>
              <a:rPr lang="fr-BE" sz="1800" dirty="0" err="1" smtClean="0"/>
              <a:t>rules</a:t>
            </a:r>
            <a:r>
              <a:rPr lang="fr-BE" sz="1800" dirty="0" smtClean="0"/>
              <a:t> on record </a:t>
            </a:r>
            <a:r>
              <a:rPr lang="fr-BE" sz="1800" dirty="0" err="1" smtClean="0"/>
              <a:t>keepings</a:t>
            </a:r>
            <a:r>
              <a:rPr lang="fr-BE" sz="1800" dirty="0" smtClean="0"/>
              <a:t>: </a:t>
            </a:r>
            <a:r>
              <a:rPr lang="fr-BE" sz="1800" dirty="0" err="1" smtClean="0"/>
              <a:t>presented</a:t>
            </a:r>
            <a:r>
              <a:rPr lang="fr-BE" sz="1800" dirty="0" smtClean="0"/>
              <a:t> for the first time </a:t>
            </a:r>
            <a:r>
              <a:rPr lang="fr-BE" sz="1800" dirty="0" err="1" smtClean="0"/>
              <a:t>September</a:t>
            </a:r>
            <a:r>
              <a:rPr lang="fr-BE" sz="1800" dirty="0" smtClean="0"/>
              <a:t> GREX, discussions to continue in </a:t>
            </a:r>
            <a:r>
              <a:rPr lang="fr-BE" sz="1800" dirty="0" err="1" smtClean="0"/>
              <a:t>October</a:t>
            </a:r>
            <a:r>
              <a:rPr lang="fr-BE" sz="1800" dirty="0" smtClean="0"/>
              <a:t> GREX </a:t>
            </a:r>
          </a:p>
          <a:p>
            <a:pPr marL="0" indent="0">
              <a:buNone/>
            </a:pPr>
            <a:endParaRPr lang="fr-BE" dirty="0" smtClean="0"/>
          </a:p>
          <a:p>
            <a:endParaRPr lang="fr-BE" dirty="0" smtClean="0"/>
          </a:p>
          <a:p>
            <a:endParaRPr lang="fr-BE" dirty="0" smtClean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722" y="0"/>
            <a:ext cx="10515600" cy="1265217"/>
          </a:xfrm>
        </p:spPr>
        <p:txBody>
          <a:bodyPr/>
          <a:lstStyle/>
          <a:p>
            <a:pPr algn="ctr"/>
            <a:r>
              <a:rPr lang="fr-BE" sz="2800" dirty="0" smtClean="0"/>
              <a:t>State of </a:t>
            </a:r>
            <a:r>
              <a:rPr lang="fr-BE" sz="2800" dirty="0" err="1" smtClean="0"/>
              <a:t>play</a:t>
            </a:r>
            <a:r>
              <a:rPr lang="fr-BE" sz="2800" dirty="0"/>
              <a:t> </a:t>
            </a:r>
            <a:r>
              <a:rPr lang="fr-BE" sz="2800" dirty="0" err="1" smtClean="0"/>
              <a:t>secondary</a:t>
            </a:r>
            <a:r>
              <a:rPr lang="fr-BE" sz="2800" dirty="0" smtClean="0"/>
              <a:t> </a:t>
            </a:r>
            <a:r>
              <a:rPr lang="fr-BE" sz="2800" dirty="0" err="1" smtClean="0"/>
              <a:t>legislation</a:t>
            </a:r>
            <a:r>
              <a:rPr lang="fr-BE" sz="2800" dirty="0" smtClean="0"/>
              <a:t/>
            </a:r>
            <a:br>
              <a:rPr lang="fr-BE" sz="2800" dirty="0" smtClean="0"/>
            </a:br>
            <a:r>
              <a:rPr lang="fr-BE" sz="2800" dirty="0" err="1" smtClean="0"/>
              <a:t>Delegated</a:t>
            </a:r>
            <a:r>
              <a:rPr lang="fr-BE" sz="2800" dirty="0" smtClean="0"/>
              <a:t> </a:t>
            </a:r>
            <a:r>
              <a:rPr lang="fr-BE" sz="2800" dirty="0" err="1" smtClean="0"/>
              <a:t>acts</a:t>
            </a:r>
            <a:r>
              <a:rPr lang="fr-BE" sz="2800" dirty="0" smtClean="0"/>
              <a:t> production </a:t>
            </a:r>
            <a:r>
              <a:rPr lang="fr-BE" sz="2800" dirty="0" err="1" smtClean="0"/>
              <a:t>rules</a:t>
            </a:r>
            <a:r>
              <a:rPr lang="fr-BE" sz="2800" dirty="0" smtClean="0"/>
              <a:t> (1)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5856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199" y="2002055"/>
            <a:ext cx="10905699" cy="4494997"/>
          </a:xfrm>
        </p:spPr>
        <p:txBody>
          <a:bodyPr/>
          <a:lstStyle/>
          <a:p>
            <a:r>
              <a:rPr lang="fr-BE" sz="1800" dirty="0" err="1" smtClean="0"/>
              <a:t>Implemementing</a:t>
            </a:r>
            <a:r>
              <a:rPr lang="fr-BE" sz="1800" dirty="0" smtClean="0"/>
              <a:t> </a:t>
            </a:r>
            <a:r>
              <a:rPr lang="fr-BE" sz="1800" dirty="0" err="1" smtClean="0"/>
              <a:t>Regulation</a:t>
            </a:r>
            <a:r>
              <a:rPr lang="fr-BE" sz="1800" dirty="0" smtClean="0"/>
              <a:t> (EU) 2020/464 </a:t>
            </a:r>
            <a:r>
              <a:rPr lang="fr-BE" sz="1800" dirty="0" err="1" smtClean="0"/>
              <a:t>retroactive</a:t>
            </a:r>
            <a:r>
              <a:rPr lang="fr-BE" sz="1800" dirty="0" smtClean="0"/>
              <a:t> </a:t>
            </a:r>
            <a:r>
              <a:rPr lang="fr-BE" sz="1800" dirty="0" err="1" smtClean="0"/>
              <a:t>period</a:t>
            </a:r>
            <a:r>
              <a:rPr lang="fr-BE" sz="1800" dirty="0" smtClean="0"/>
              <a:t> of recognition for conversion, </a:t>
            </a:r>
            <a:r>
              <a:rPr lang="fr-BE" sz="1800" dirty="0" err="1" smtClean="0"/>
              <a:t>livestock</a:t>
            </a:r>
            <a:r>
              <a:rPr lang="fr-BE" sz="1800" dirty="0" smtClean="0"/>
              <a:t> and aquaculture annexes, information to </a:t>
            </a:r>
            <a:r>
              <a:rPr lang="fr-BE" sz="1800" dirty="0" err="1" smtClean="0"/>
              <a:t>be</a:t>
            </a:r>
            <a:r>
              <a:rPr lang="fr-BE" sz="1800" dirty="0" smtClean="0"/>
              <a:t> sent by MS on </a:t>
            </a:r>
            <a:r>
              <a:rPr lang="fr-BE" sz="1800" dirty="0" err="1" smtClean="0"/>
              <a:t>databases</a:t>
            </a:r>
            <a:r>
              <a:rPr lang="fr-BE" sz="1800" dirty="0" smtClean="0"/>
              <a:t> and </a:t>
            </a:r>
            <a:r>
              <a:rPr lang="fr-BE" sz="1800" dirty="0" err="1" smtClean="0"/>
              <a:t>systems</a:t>
            </a:r>
            <a:r>
              <a:rPr lang="fr-BE" sz="1800" dirty="0" smtClean="0"/>
              <a:t>, </a:t>
            </a:r>
            <a:r>
              <a:rPr lang="fr-BE" sz="1800" dirty="0" err="1" smtClean="0"/>
              <a:t>transitional</a:t>
            </a:r>
            <a:r>
              <a:rPr lang="fr-BE" sz="1800" dirty="0" smtClean="0"/>
              <a:t> </a:t>
            </a:r>
            <a:r>
              <a:rPr lang="fr-BE" sz="1800" dirty="0" err="1" smtClean="0"/>
              <a:t>periods</a:t>
            </a:r>
            <a:r>
              <a:rPr lang="fr-BE" sz="1800" dirty="0"/>
              <a:t> </a:t>
            </a:r>
            <a:r>
              <a:rPr lang="fr-BE" sz="1800" dirty="0" smtClean="0"/>
              <a:t>for production </a:t>
            </a:r>
            <a:r>
              <a:rPr lang="fr-BE" sz="1800" dirty="0" err="1" smtClean="0"/>
              <a:t>systems</a:t>
            </a:r>
            <a:r>
              <a:rPr lang="fr-BE" sz="1800" dirty="0" smtClean="0"/>
              <a:t>: </a:t>
            </a:r>
            <a:r>
              <a:rPr lang="fr-BE" sz="1800" dirty="0" err="1" smtClean="0"/>
              <a:t>published</a:t>
            </a:r>
            <a:endParaRPr lang="fr-BE" sz="1800" dirty="0" smtClean="0"/>
          </a:p>
          <a:p>
            <a:r>
              <a:rPr lang="fr-BE" sz="1800" dirty="0" err="1" smtClean="0"/>
              <a:t>Implementing</a:t>
            </a:r>
            <a:r>
              <a:rPr lang="fr-BE" sz="1800" dirty="0" smtClean="0"/>
              <a:t> </a:t>
            </a:r>
            <a:r>
              <a:rPr lang="fr-BE" sz="1800" dirty="0" err="1" smtClean="0"/>
              <a:t>act</a:t>
            </a:r>
            <a:r>
              <a:rPr lang="fr-BE" sz="1800" dirty="0" smtClean="0"/>
              <a:t> </a:t>
            </a:r>
            <a:r>
              <a:rPr lang="fr-BE" sz="1800" dirty="0" err="1" smtClean="0"/>
              <a:t>postponing</a:t>
            </a:r>
            <a:r>
              <a:rPr lang="fr-BE" sz="1800" dirty="0" smtClean="0"/>
              <a:t> by one </a:t>
            </a:r>
            <a:r>
              <a:rPr lang="fr-BE" sz="1800" dirty="0" err="1" smtClean="0"/>
              <a:t>year</a:t>
            </a:r>
            <a:r>
              <a:rPr lang="fr-BE" sz="1800" dirty="0" smtClean="0"/>
              <a:t> </a:t>
            </a:r>
            <a:r>
              <a:rPr lang="fr-BE" sz="1800" dirty="0" err="1" smtClean="0"/>
              <a:t>Regulation</a:t>
            </a:r>
            <a:r>
              <a:rPr lang="fr-BE" sz="1800" dirty="0" smtClean="0"/>
              <a:t> (EU) 2020/464 in CIS</a:t>
            </a:r>
          </a:p>
          <a:p>
            <a:r>
              <a:rPr lang="fr-BE" sz="1800" dirty="0" err="1" smtClean="0"/>
              <a:t>Implementing</a:t>
            </a:r>
            <a:r>
              <a:rPr lang="fr-BE" sz="1800" dirty="0" smtClean="0"/>
              <a:t> </a:t>
            </a:r>
            <a:r>
              <a:rPr lang="fr-BE" sz="1800" dirty="0" err="1" smtClean="0"/>
              <a:t>act</a:t>
            </a:r>
            <a:r>
              <a:rPr lang="fr-BE" sz="1800" dirty="0" smtClean="0"/>
              <a:t> annexes </a:t>
            </a:r>
            <a:r>
              <a:rPr lang="fr-BE" sz="1800" dirty="0" err="1" smtClean="0"/>
              <a:t>with</a:t>
            </a:r>
            <a:r>
              <a:rPr lang="fr-BE" sz="1800" dirty="0" smtClean="0"/>
              <a:t> </a:t>
            </a:r>
            <a:r>
              <a:rPr lang="fr-BE" sz="1800" dirty="0" err="1" smtClean="0"/>
              <a:t>authorized</a:t>
            </a:r>
            <a:r>
              <a:rPr lang="fr-BE" sz="1800" dirty="0" smtClean="0"/>
              <a:t> </a:t>
            </a:r>
            <a:r>
              <a:rPr lang="fr-BE" sz="1800" dirty="0" err="1" smtClean="0"/>
              <a:t>products</a:t>
            </a:r>
            <a:r>
              <a:rPr lang="fr-BE" sz="1800" dirty="0" smtClean="0"/>
              <a:t> and substances, final version </a:t>
            </a:r>
            <a:r>
              <a:rPr lang="fr-BE" sz="1800" dirty="0" err="1" smtClean="0"/>
              <a:t>after</a:t>
            </a:r>
            <a:r>
              <a:rPr lang="fr-BE" sz="1800" dirty="0" smtClean="0"/>
              <a:t> MS </a:t>
            </a:r>
            <a:r>
              <a:rPr lang="fr-BE" sz="1800" dirty="0" err="1" smtClean="0"/>
              <a:t>comments</a:t>
            </a:r>
            <a:r>
              <a:rPr lang="fr-BE" sz="1800" dirty="0" smtClean="0"/>
              <a:t> to </a:t>
            </a:r>
            <a:r>
              <a:rPr lang="fr-BE" sz="1800" dirty="0" err="1" smtClean="0"/>
              <a:t>be</a:t>
            </a:r>
            <a:r>
              <a:rPr lang="fr-BE" sz="1800" dirty="0" smtClean="0"/>
              <a:t> </a:t>
            </a:r>
            <a:r>
              <a:rPr lang="fr-BE" sz="1800" dirty="0" err="1" smtClean="0"/>
              <a:t>discussed</a:t>
            </a:r>
            <a:r>
              <a:rPr lang="fr-BE" sz="1800" dirty="0" smtClean="0"/>
              <a:t> in </a:t>
            </a:r>
            <a:r>
              <a:rPr lang="fr-BE" sz="1800" dirty="0" err="1" smtClean="0"/>
              <a:t>October</a:t>
            </a:r>
            <a:r>
              <a:rPr lang="fr-BE" sz="1800" dirty="0" smtClean="0"/>
              <a:t> COP (</a:t>
            </a:r>
            <a:r>
              <a:rPr lang="fr-BE" sz="1800" dirty="0" err="1" smtClean="0"/>
              <a:t>see</a:t>
            </a:r>
            <a:r>
              <a:rPr lang="fr-BE" sz="1800" dirty="0" smtClean="0"/>
              <a:t> </a:t>
            </a:r>
            <a:r>
              <a:rPr lang="fr-BE" sz="1800" dirty="0" err="1" smtClean="0"/>
              <a:t>specific</a:t>
            </a:r>
            <a:r>
              <a:rPr lang="fr-BE" sz="1800" dirty="0" smtClean="0"/>
              <a:t> </a:t>
            </a:r>
            <a:r>
              <a:rPr lang="fr-BE" sz="1800" dirty="0" err="1" smtClean="0"/>
              <a:t>presentation</a:t>
            </a:r>
            <a:r>
              <a:rPr lang="fr-BE" sz="1800" dirty="0" smtClean="0"/>
              <a:t> for more </a:t>
            </a:r>
            <a:r>
              <a:rPr lang="fr-BE" sz="1800" dirty="0" err="1" smtClean="0"/>
              <a:t>details</a:t>
            </a:r>
            <a:r>
              <a:rPr lang="fr-BE" sz="1800" dirty="0" smtClean="0"/>
              <a:t>)</a:t>
            </a:r>
          </a:p>
          <a:p>
            <a:r>
              <a:rPr lang="fr-BE" sz="1800" dirty="0" err="1" smtClean="0"/>
              <a:t>Implementing</a:t>
            </a:r>
            <a:r>
              <a:rPr lang="fr-BE" sz="1800" dirty="0" smtClean="0"/>
              <a:t> </a:t>
            </a:r>
            <a:r>
              <a:rPr lang="fr-BE" sz="1800" dirty="0" err="1" smtClean="0"/>
              <a:t>act</a:t>
            </a:r>
            <a:r>
              <a:rPr lang="fr-BE" sz="1800" dirty="0" smtClean="0"/>
              <a:t> </a:t>
            </a:r>
            <a:r>
              <a:rPr lang="fr-BE" sz="1800" dirty="0" err="1" smtClean="0"/>
              <a:t>amending</a:t>
            </a:r>
            <a:r>
              <a:rPr lang="fr-BE" sz="1800" dirty="0" smtClean="0"/>
              <a:t> </a:t>
            </a:r>
            <a:r>
              <a:rPr lang="fr-BE" sz="1800" dirty="0" err="1" smtClean="0"/>
              <a:t>Regulation</a:t>
            </a:r>
            <a:r>
              <a:rPr lang="fr-BE" sz="1800" dirty="0" smtClean="0"/>
              <a:t> (EC) No 889/2008 </a:t>
            </a:r>
            <a:r>
              <a:rPr lang="fr-BE" sz="1800" dirty="0" err="1" smtClean="0"/>
              <a:t>derogations</a:t>
            </a:r>
            <a:r>
              <a:rPr lang="fr-BE" sz="1800" dirty="0" smtClean="0"/>
              <a:t> </a:t>
            </a:r>
            <a:r>
              <a:rPr lang="fr-BE" sz="1800" dirty="0" err="1" smtClean="0"/>
              <a:t>pullets</a:t>
            </a:r>
            <a:r>
              <a:rPr lang="fr-BE" sz="1800" dirty="0" smtClean="0"/>
              <a:t> and </a:t>
            </a:r>
            <a:r>
              <a:rPr lang="fr-BE" sz="1800" dirty="0" err="1" smtClean="0"/>
              <a:t>protein</a:t>
            </a:r>
            <a:r>
              <a:rPr lang="fr-BE" sz="1800" dirty="0" smtClean="0"/>
              <a:t> </a:t>
            </a:r>
            <a:r>
              <a:rPr lang="fr-BE" sz="1800" dirty="0" err="1" smtClean="0"/>
              <a:t>feed</a:t>
            </a:r>
            <a:r>
              <a:rPr lang="fr-BE" sz="1800" dirty="0" smtClean="0"/>
              <a:t> and new </a:t>
            </a:r>
            <a:r>
              <a:rPr lang="fr-BE" sz="1800" dirty="0" err="1" smtClean="0"/>
              <a:t>authorised</a:t>
            </a:r>
            <a:r>
              <a:rPr lang="fr-BE" sz="1800" dirty="0" smtClean="0"/>
              <a:t> </a:t>
            </a:r>
            <a:r>
              <a:rPr lang="fr-BE" sz="1800" dirty="0" err="1" smtClean="0"/>
              <a:t>products</a:t>
            </a:r>
            <a:r>
              <a:rPr lang="fr-BE" sz="1800" dirty="0" smtClean="0"/>
              <a:t> and substances in CIS</a:t>
            </a:r>
          </a:p>
          <a:p>
            <a:endParaRPr lang="fr-BE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0"/>
            <a:ext cx="10515600" cy="1265217"/>
          </a:xfrm>
        </p:spPr>
        <p:txBody>
          <a:bodyPr/>
          <a:lstStyle/>
          <a:p>
            <a:pPr algn="ctr"/>
            <a:r>
              <a:rPr lang="fr-BE" sz="2800" dirty="0" smtClean="0"/>
              <a:t>State of </a:t>
            </a:r>
            <a:r>
              <a:rPr lang="fr-BE" sz="2800" dirty="0" err="1" smtClean="0"/>
              <a:t>play</a:t>
            </a:r>
            <a:r>
              <a:rPr lang="fr-BE" sz="2800" dirty="0" smtClean="0"/>
              <a:t> </a:t>
            </a:r>
            <a:r>
              <a:rPr lang="fr-BE" sz="2800" dirty="0" err="1" smtClean="0"/>
              <a:t>secondary</a:t>
            </a:r>
            <a:r>
              <a:rPr lang="fr-BE" sz="2800" dirty="0" smtClean="0"/>
              <a:t> </a:t>
            </a:r>
            <a:r>
              <a:rPr lang="fr-BE" sz="2800" dirty="0" err="1" smtClean="0"/>
              <a:t>legislation</a:t>
            </a:r>
            <a:r>
              <a:rPr lang="fr-BE" sz="2800" dirty="0" smtClean="0"/>
              <a:t/>
            </a:r>
            <a:br>
              <a:rPr lang="fr-BE" sz="2800" dirty="0" smtClean="0"/>
            </a:br>
            <a:r>
              <a:rPr lang="fr-BE" sz="2800" dirty="0" err="1" smtClean="0"/>
              <a:t>Implementing</a:t>
            </a:r>
            <a:r>
              <a:rPr lang="fr-BE" sz="2800" dirty="0" smtClean="0"/>
              <a:t> </a:t>
            </a:r>
            <a:r>
              <a:rPr lang="fr-BE" sz="2800" dirty="0" err="1" smtClean="0"/>
              <a:t>acts</a:t>
            </a:r>
            <a:r>
              <a:rPr lang="fr-BE" sz="2800" dirty="0" smtClean="0"/>
              <a:t> production </a:t>
            </a:r>
            <a:r>
              <a:rPr lang="fr-BE" sz="2800" dirty="0" err="1" smtClean="0"/>
              <a:t>rules</a:t>
            </a:r>
            <a:r>
              <a:rPr lang="fr-BE" sz="2800" dirty="0" smtClean="0"/>
              <a:t> (2)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01235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1800" dirty="0" err="1" smtClean="0"/>
              <a:t>Delays</a:t>
            </a:r>
            <a:r>
              <a:rPr lang="fr-BE" sz="1800" dirty="0" smtClean="0"/>
              <a:t> </a:t>
            </a:r>
            <a:r>
              <a:rPr lang="fr-BE" sz="1800" dirty="0" err="1" smtClean="0"/>
              <a:t>many</a:t>
            </a:r>
            <a:r>
              <a:rPr lang="fr-BE" sz="1800" dirty="0" smtClean="0"/>
              <a:t> </a:t>
            </a:r>
            <a:r>
              <a:rPr lang="fr-BE" sz="1800" dirty="0" err="1" smtClean="0"/>
              <a:t>very</a:t>
            </a:r>
            <a:r>
              <a:rPr lang="fr-BE" sz="1800" dirty="0" smtClean="0"/>
              <a:t> </a:t>
            </a:r>
            <a:r>
              <a:rPr lang="fr-BE" sz="1800" dirty="0" err="1" smtClean="0"/>
              <a:t>technical</a:t>
            </a:r>
            <a:r>
              <a:rPr lang="fr-BE" sz="1800" dirty="0" smtClean="0"/>
              <a:t> issues and long discussions </a:t>
            </a:r>
            <a:r>
              <a:rPr lang="fr-BE" sz="1800" dirty="0" err="1" smtClean="0"/>
              <a:t>with</a:t>
            </a:r>
            <a:r>
              <a:rPr lang="fr-BE" sz="1800" dirty="0" smtClean="0"/>
              <a:t> MS</a:t>
            </a:r>
          </a:p>
          <a:p>
            <a:r>
              <a:rPr lang="fr-BE" sz="1800" dirty="0" smtClean="0"/>
              <a:t>COVID 19 </a:t>
            </a:r>
            <a:r>
              <a:rPr lang="fr-BE" sz="1800" dirty="0" err="1" smtClean="0"/>
              <a:t>outbreak</a:t>
            </a:r>
            <a:r>
              <a:rPr lang="fr-BE" sz="1800" dirty="0" smtClean="0"/>
              <a:t> and on-</a:t>
            </a:r>
            <a:r>
              <a:rPr lang="fr-BE" sz="1800" dirty="0" err="1" smtClean="0"/>
              <a:t>going</a:t>
            </a:r>
            <a:r>
              <a:rPr lang="fr-BE" sz="1800" dirty="0" smtClean="0"/>
              <a:t> </a:t>
            </a:r>
            <a:r>
              <a:rPr lang="fr-BE" sz="1800" dirty="0" err="1" smtClean="0"/>
              <a:t>pandemia</a:t>
            </a:r>
            <a:r>
              <a:rPr lang="fr-BE" sz="1800" dirty="0" smtClean="0"/>
              <a:t> </a:t>
            </a:r>
            <a:r>
              <a:rPr lang="fr-BE" sz="1800" dirty="0" err="1" smtClean="0"/>
              <a:t>slowed</a:t>
            </a:r>
            <a:r>
              <a:rPr lang="fr-BE" sz="1800" dirty="0" smtClean="0"/>
              <a:t>: consultation </a:t>
            </a:r>
            <a:r>
              <a:rPr lang="fr-BE" sz="1800" dirty="0" err="1" smtClean="0"/>
              <a:t>process</a:t>
            </a:r>
            <a:r>
              <a:rPr lang="fr-BE" sz="1800" dirty="0" smtClean="0"/>
              <a:t> more </a:t>
            </a:r>
            <a:r>
              <a:rPr lang="fr-BE" sz="1800" dirty="0" err="1" smtClean="0"/>
              <a:t>difficult</a:t>
            </a:r>
            <a:endParaRPr lang="fr-BE" sz="1800" dirty="0" smtClean="0"/>
          </a:p>
          <a:p>
            <a:pPr marL="0" indent="0">
              <a:buNone/>
            </a:pPr>
            <a:endParaRPr lang="fr-BE" sz="1800" dirty="0" smtClean="0"/>
          </a:p>
          <a:p>
            <a:r>
              <a:rPr lang="fr-BE" sz="1800" dirty="0" smtClean="0"/>
              <a:t>Objectives: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BE" sz="1800" dirty="0" err="1" smtClean="0"/>
              <a:t>Ensure</a:t>
            </a:r>
            <a:r>
              <a:rPr lang="fr-BE" sz="1800" dirty="0" smtClean="0"/>
              <a:t> </a:t>
            </a:r>
            <a:r>
              <a:rPr lang="fr-BE" sz="1800" dirty="0" err="1" smtClean="0"/>
              <a:t>legal</a:t>
            </a:r>
            <a:r>
              <a:rPr lang="fr-BE" sz="1800" dirty="0" smtClean="0"/>
              <a:t> </a:t>
            </a:r>
            <a:r>
              <a:rPr lang="fr-BE" sz="1800" dirty="0" err="1" smtClean="0"/>
              <a:t>certainty</a:t>
            </a:r>
            <a:r>
              <a:rPr lang="fr-BE" sz="1800" dirty="0" smtClean="0"/>
              <a:t> to </a:t>
            </a:r>
            <a:r>
              <a:rPr lang="fr-BE" sz="1800" dirty="0" err="1" smtClean="0"/>
              <a:t>current</a:t>
            </a:r>
            <a:r>
              <a:rPr lang="fr-BE" sz="1800" dirty="0" smtClean="0"/>
              <a:t> </a:t>
            </a:r>
            <a:r>
              <a:rPr lang="fr-BE" sz="1800" dirty="0" err="1" smtClean="0"/>
              <a:t>organic</a:t>
            </a:r>
            <a:r>
              <a:rPr lang="fr-BE" sz="1800" dirty="0" smtClean="0"/>
              <a:t> </a:t>
            </a:r>
            <a:r>
              <a:rPr lang="fr-BE" sz="1800" dirty="0" err="1" smtClean="0"/>
              <a:t>producers</a:t>
            </a:r>
            <a:r>
              <a:rPr lang="fr-BE" sz="1800" dirty="0" smtClean="0"/>
              <a:t> first </a:t>
            </a:r>
            <a:r>
              <a:rPr lang="fr-BE" sz="1800" dirty="0" err="1" smtClean="0"/>
              <a:t>semester</a:t>
            </a:r>
            <a:r>
              <a:rPr lang="fr-BE" sz="1800" dirty="0" smtClean="0"/>
              <a:t> 2021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BE" sz="1800" dirty="0" err="1" smtClean="0"/>
              <a:t>Work</a:t>
            </a:r>
            <a:r>
              <a:rPr lang="fr-BE" sz="1800" dirty="0" smtClean="0"/>
              <a:t> on </a:t>
            </a:r>
            <a:r>
              <a:rPr lang="fr-BE" sz="1800" dirty="0" err="1" smtClean="0"/>
              <a:t>further</a:t>
            </a:r>
            <a:r>
              <a:rPr lang="fr-BE" sz="1800" dirty="0" smtClean="0"/>
              <a:t> </a:t>
            </a:r>
            <a:r>
              <a:rPr lang="fr-BE" sz="1800" dirty="0" err="1" smtClean="0"/>
              <a:t>rules</a:t>
            </a:r>
            <a:r>
              <a:rPr lang="fr-BE" sz="1800" dirty="0" smtClean="0"/>
              <a:t> of </a:t>
            </a:r>
            <a:r>
              <a:rPr lang="fr-BE" sz="1800" dirty="0" err="1" smtClean="0"/>
              <a:t>organic</a:t>
            </a:r>
            <a:r>
              <a:rPr lang="fr-BE" sz="1800" dirty="0" smtClean="0"/>
              <a:t> production </a:t>
            </a:r>
            <a:r>
              <a:rPr lang="fr-BE" sz="1800" dirty="0" err="1" smtClean="0"/>
              <a:t>which</a:t>
            </a:r>
            <a:r>
              <a:rPr lang="fr-BE" sz="1800" dirty="0" smtClean="0"/>
              <a:t> </a:t>
            </a:r>
            <a:r>
              <a:rPr lang="fr-BE" sz="1800" dirty="0" err="1" smtClean="0"/>
              <a:t>require</a:t>
            </a:r>
            <a:r>
              <a:rPr lang="fr-BE" sz="1800" dirty="0" smtClean="0"/>
              <a:t> in </a:t>
            </a:r>
            <a:r>
              <a:rPr lang="fr-BE" sz="1800" dirty="0" err="1" smtClean="0"/>
              <a:t>depth</a:t>
            </a:r>
            <a:r>
              <a:rPr lang="fr-BE" sz="1800" dirty="0" smtClean="0"/>
              <a:t> </a:t>
            </a:r>
            <a:r>
              <a:rPr lang="fr-BE" sz="1800" dirty="0" err="1" smtClean="0"/>
              <a:t>technical</a:t>
            </a:r>
            <a:r>
              <a:rPr lang="fr-BE" sz="1800" dirty="0" smtClean="0"/>
              <a:t> </a:t>
            </a:r>
            <a:r>
              <a:rPr lang="fr-BE" sz="1800" dirty="0" err="1" smtClean="0"/>
              <a:t>advice</a:t>
            </a:r>
            <a:r>
              <a:rPr lang="fr-BE" sz="1800" dirty="0" smtClean="0"/>
              <a:t> and </a:t>
            </a:r>
            <a:r>
              <a:rPr lang="fr-BE" sz="1800" dirty="0" err="1" smtClean="0"/>
              <a:t>legal</a:t>
            </a:r>
            <a:r>
              <a:rPr lang="fr-BE" sz="1800" dirty="0" smtClean="0"/>
              <a:t> </a:t>
            </a:r>
            <a:r>
              <a:rPr lang="fr-BE" sz="1800" dirty="0" err="1" smtClean="0"/>
              <a:t>analysis</a:t>
            </a:r>
            <a:r>
              <a:rPr lang="fr-BE" sz="1800" dirty="0" smtClean="0"/>
              <a:t> in 2021</a:t>
            </a:r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sz="2800" dirty="0" smtClean="0"/>
              <a:t>State of </a:t>
            </a:r>
            <a:r>
              <a:rPr lang="fr-BE" sz="2800" dirty="0" err="1" smtClean="0"/>
              <a:t>play</a:t>
            </a:r>
            <a:r>
              <a:rPr lang="fr-BE" sz="2800" dirty="0" smtClean="0"/>
              <a:t> </a:t>
            </a:r>
            <a:r>
              <a:rPr lang="fr-BE" sz="2800" dirty="0" err="1" smtClean="0"/>
              <a:t>secondary</a:t>
            </a:r>
            <a:r>
              <a:rPr lang="fr-BE" sz="2800" dirty="0" smtClean="0"/>
              <a:t> </a:t>
            </a:r>
            <a:r>
              <a:rPr lang="fr-BE" sz="2800" dirty="0" err="1" smtClean="0"/>
              <a:t>legislation</a:t>
            </a:r>
            <a:r>
              <a:rPr lang="fr-BE" sz="2800" dirty="0" smtClean="0"/>
              <a:t/>
            </a:r>
            <a:br>
              <a:rPr lang="fr-BE" sz="2800" dirty="0" smtClean="0"/>
            </a:br>
            <a:r>
              <a:rPr lang="fr-BE" sz="2800" dirty="0" smtClean="0"/>
              <a:t>Production </a:t>
            </a:r>
            <a:r>
              <a:rPr lang="fr-BE" sz="2800" dirty="0" err="1" smtClean="0"/>
              <a:t>rules</a:t>
            </a:r>
            <a:r>
              <a:rPr lang="fr-BE" sz="2800" dirty="0" smtClean="0"/>
              <a:t> (3)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5835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 smtClean="0"/>
              <a:t>Unless otherwise noted the reuse of this presentation is </a:t>
            </a:r>
            <a:r>
              <a:rPr lang="en-US" sz="1050" dirty="0" err="1" smtClean="0"/>
              <a:t>authorised</a:t>
            </a:r>
            <a:r>
              <a:rPr lang="en-US" sz="1050" dirty="0" smtClean="0"/>
              <a:t> under the </a:t>
            </a:r>
            <a:r>
              <a:rPr lang="en-US" sz="1050" dirty="0" smtClean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</a:t>
            </a:r>
            <a:r>
              <a:rPr lang="en-US" sz="1050" dirty="0" smtClean="0"/>
              <a:t>right holders.</a:t>
            </a:r>
          </a:p>
          <a:p>
            <a:r>
              <a:rPr lang="en-US" sz="1050" dirty="0" smtClean="0"/>
              <a:t>Slide </a:t>
            </a:r>
            <a:r>
              <a:rPr lang="en-US" sz="1050" dirty="0" smtClean="0">
                <a:solidFill>
                  <a:schemeClr val="accent6"/>
                </a:solidFill>
              </a:rPr>
              <a:t>xx</a:t>
            </a:r>
            <a:r>
              <a:rPr lang="en-US" sz="1050" dirty="0" smtClean="0"/>
              <a:t>: </a:t>
            </a:r>
            <a:r>
              <a:rPr lang="en-US" sz="1050" dirty="0">
                <a:solidFill>
                  <a:schemeClr val="accent6"/>
                </a:solidFill>
              </a:rPr>
              <a:t>e</a:t>
            </a:r>
            <a:r>
              <a:rPr lang="en-US" sz="1050" dirty="0" smtClean="0">
                <a:solidFill>
                  <a:schemeClr val="accent6"/>
                </a:solidFill>
              </a:rPr>
              <a:t>lement concerned</a:t>
            </a:r>
            <a:r>
              <a:rPr lang="en-US" sz="1050" dirty="0" smtClean="0"/>
              <a:t>, source</a:t>
            </a:r>
            <a:r>
              <a:rPr lang="en-US" sz="1050" dirty="0" smtClean="0">
                <a:solidFill>
                  <a:schemeClr val="accent6"/>
                </a:solidFill>
              </a:rPr>
              <a:t>: e.g. Fotolia.com</a:t>
            </a:r>
            <a:r>
              <a:rPr lang="en-US" sz="1050" dirty="0" smtClean="0"/>
              <a:t>; Slide </a:t>
            </a:r>
            <a:r>
              <a:rPr lang="en-US" sz="1050" dirty="0" smtClean="0">
                <a:solidFill>
                  <a:schemeClr val="accent6"/>
                </a:solidFill>
              </a:rPr>
              <a:t>xx</a:t>
            </a:r>
            <a:r>
              <a:rPr lang="en-US" sz="1050" dirty="0" smtClean="0"/>
              <a:t>: </a:t>
            </a:r>
            <a:r>
              <a:rPr lang="en-US" sz="1050" dirty="0" smtClean="0">
                <a:solidFill>
                  <a:schemeClr val="accent6"/>
                </a:solidFill>
              </a:rPr>
              <a:t>element concerned</a:t>
            </a:r>
            <a:r>
              <a:rPr lang="en-US" sz="1050" dirty="0" smtClean="0"/>
              <a:t>, source: </a:t>
            </a:r>
            <a:r>
              <a:rPr lang="en-US" sz="1050" dirty="0" smtClean="0">
                <a:solidFill>
                  <a:schemeClr val="accent6"/>
                </a:solidFill>
              </a:rPr>
              <a:t>e.g. iStock.com</a:t>
            </a:r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168</TotalTime>
  <Words>436</Words>
  <Application>Microsoft Office PowerPoint</Application>
  <PresentationFormat>Widescreen</PresentationFormat>
  <Paragraphs>34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CIVIL DIALOGUE GROU¨P</vt:lpstr>
      <vt:lpstr>State of play secondary legislation Delegated acts production rules (1)</vt:lpstr>
      <vt:lpstr>State of play secondary legislation Implementing acts production rules (2)</vt:lpstr>
      <vt:lpstr>State of play secondary legislation Production rules (3)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DIALOGUE GROU¨P</dc:title>
  <dc:creator>BONAFOS Laurence (AGRI)</dc:creator>
  <cp:lastModifiedBy>BONAFOS Laurence (AGRI)</cp:lastModifiedBy>
  <cp:revision>16</cp:revision>
  <dcterms:created xsi:type="dcterms:W3CDTF">2020-10-05T06:54:33Z</dcterms:created>
  <dcterms:modified xsi:type="dcterms:W3CDTF">2020-10-09T07:13:51Z</dcterms:modified>
</cp:coreProperties>
</file>