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handoutMasterIdLst>
    <p:handoutMasterId r:id="rId12"/>
  </p:handoutMasterIdLst>
  <p:sldIdLst>
    <p:sldId id="263" r:id="rId2"/>
    <p:sldId id="298" r:id="rId3"/>
    <p:sldId id="279" r:id="rId4"/>
    <p:sldId id="299" r:id="rId5"/>
    <p:sldId id="300" r:id="rId6"/>
    <p:sldId id="301" r:id="rId7"/>
    <p:sldId id="302" r:id="rId8"/>
    <p:sldId id="303" r:id="rId9"/>
    <p:sldId id="304" r:id="rId10"/>
  </p:sldIdLst>
  <p:sldSz cx="9144000" cy="6858000" type="screen4x3"/>
  <p:notesSz cx="6858000" cy="9926638"/>
  <p:defaultTextStyle>
    <a:defPPr>
      <a:defRPr lang="en-GB"/>
    </a:defPPr>
    <a:lvl1pPr algn="l" rtl="0" fontAlgn="base">
      <a:spcBef>
        <a:spcPct val="0"/>
      </a:spcBef>
      <a:spcAft>
        <a:spcPct val="0"/>
      </a:spcAft>
      <a:defRPr sz="7600" b="1" kern="1200">
        <a:solidFill>
          <a:srgbClr val="FFD624"/>
        </a:solidFill>
        <a:latin typeface="Verdana" pitchFamily="34" charset="0"/>
        <a:ea typeface="+mn-ea"/>
        <a:cs typeface="+mn-cs"/>
      </a:defRPr>
    </a:lvl1pPr>
    <a:lvl2pPr marL="457200" algn="l" rtl="0" fontAlgn="base">
      <a:spcBef>
        <a:spcPct val="0"/>
      </a:spcBef>
      <a:spcAft>
        <a:spcPct val="0"/>
      </a:spcAft>
      <a:defRPr sz="7600" b="1" kern="1200">
        <a:solidFill>
          <a:srgbClr val="FFD624"/>
        </a:solidFill>
        <a:latin typeface="Verdana" pitchFamily="34" charset="0"/>
        <a:ea typeface="+mn-ea"/>
        <a:cs typeface="+mn-cs"/>
      </a:defRPr>
    </a:lvl2pPr>
    <a:lvl3pPr marL="914400" algn="l" rtl="0" fontAlgn="base">
      <a:spcBef>
        <a:spcPct val="0"/>
      </a:spcBef>
      <a:spcAft>
        <a:spcPct val="0"/>
      </a:spcAft>
      <a:defRPr sz="7600" b="1" kern="1200">
        <a:solidFill>
          <a:srgbClr val="FFD624"/>
        </a:solidFill>
        <a:latin typeface="Verdana" pitchFamily="34" charset="0"/>
        <a:ea typeface="+mn-ea"/>
        <a:cs typeface="+mn-cs"/>
      </a:defRPr>
    </a:lvl3pPr>
    <a:lvl4pPr marL="1371600" algn="l" rtl="0" fontAlgn="base">
      <a:spcBef>
        <a:spcPct val="0"/>
      </a:spcBef>
      <a:spcAft>
        <a:spcPct val="0"/>
      </a:spcAft>
      <a:defRPr sz="7600" b="1" kern="1200">
        <a:solidFill>
          <a:srgbClr val="FFD624"/>
        </a:solidFill>
        <a:latin typeface="Verdana" pitchFamily="34" charset="0"/>
        <a:ea typeface="+mn-ea"/>
        <a:cs typeface="+mn-cs"/>
      </a:defRPr>
    </a:lvl4pPr>
    <a:lvl5pPr marL="1828800" algn="l" rtl="0" fontAlgn="base">
      <a:spcBef>
        <a:spcPct val="0"/>
      </a:spcBef>
      <a:spcAft>
        <a:spcPct val="0"/>
      </a:spcAft>
      <a:defRPr sz="7600" b="1" kern="1200">
        <a:solidFill>
          <a:srgbClr val="FFD624"/>
        </a:solidFill>
        <a:latin typeface="Verdana" pitchFamily="34" charset="0"/>
        <a:ea typeface="+mn-ea"/>
        <a:cs typeface="+mn-cs"/>
      </a:defRPr>
    </a:lvl5pPr>
    <a:lvl6pPr marL="2286000" algn="l" defTabSz="914400" rtl="0" eaLnBrk="1" latinLnBrk="0" hangingPunct="1">
      <a:defRPr sz="7600" b="1" kern="1200">
        <a:solidFill>
          <a:srgbClr val="FFD624"/>
        </a:solidFill>
        <a:latin typeface="Verdana" pitchFamily="34" charset="0"/>
        <a:ea typeface="+mn-ea"/>
        <a:cs typeface="+mn-cs"/>
      </a:defRPr>
    </a:lvl6pPr>
    <a:lvl7pPr marL="2743200" algn="l" defTabSz="914400" rtl="0" eaLnBrk="1" latinLnBrk="0" hangingPunct="1">
      <a:defRPr sz="7600" b="1" kern="1200">
        <a:solidFill>
          <a:srgbClr val="FFD624"/>
        </a:solidFill>
        <a:latin typeface="Verdana" pitchFamily="34" charset="0"/>
        <a:ea typeface="+mn-ea"/>
        <a:cs typeface="+mn-cs"/>
      </a:defRPr>
    </a:lvl7pPr>
    <a:lvl8pPr marL="3200400" algn="l" defTabSz="914400" rtl="0" eaLnBrk="1" latinLnBrk="0" hangingPunct="1">
      <a:defRPr sz="7600" b="1" kern="1200">
        <a:solidFill>
          <a:srgbClr val="FFD624"/>
        </a:solidFill>
        <a:latin typeface="Verdana" pitchFamily="34" charset="0"/>
        <a:ea typeface="+mn-ea"/>
        <a:cs typeface="+mn-cs"/>
      </a:defRPr>
    </a:lvl8pPr>
    <a:lvl9pPr marL="3657600" algn="l" defTabSz="914400" rtl="0" eaLnBrk="1" latinLnBrk="0" hangingPunct="1">
      <a:defRPr sz="7600" b="1" kern="1200">
        <a:solidFill>
          <a:srgbClr val="FFD624"/>
        </a:solidFill>
        <a:latin typeface="Verdana"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26" userDrawn="1">
          <p15:clr>
            <a:srgbClr val="A4A3A4"/>
          </p15:clr>
        </p15:guide>
        <p15:guide id="2" pos="2160"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F5494"/>
    <a:srgbClr val="3166CF"/>
    <a:srgbClr val="2D5EC1"/>
    <a:srgbClr val="FFD624"/>
    <a:srgbClr val="3E6FD2"/>
    <a:srgbClr val="BDDEFF"/>
    <a:srgbClr val="99CCFF"/>
    <a:srgbClr val="808080"/>
    <a:srgbClr val="009FB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73" d="100"/>
          <a:sy n="73" d="100"/>
        </p:scale>
        <p:origin x="1278" y="54"/>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notesViewPr>
    <p:cSldViewPr>
      <p:cViewPr varScale="1">
        <p:scale>
          <a:sx n="74" d="100"/>
          <a:sy n="74" d="100"/>
        </p:scale>
        <p:origin x="-2172" y="-90"/>
      </p:cViewPr>
      <p:guideLst>
        <p:guide orient="horz" pos="3126"/>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7890" name="Rectangle 2"/>
          <p:cNvSpPr>
            <a:spLocks noGrp="1" noChangeArrowheads="1"/>
          </p:cNvSpPr>
          <p:nvPr>
            <p:ph type="hdr" sz="quarter"/>
          </p:nvPr>
        </p:nvSpPr>
        <p:spPr bwMode="auto">
          <a:xfrm>
            <a:off x="0" y="0"/>
            <a:ext cx="2972548" cy="496888"/>
          </a:xfrm>
          <a:prstGeom prst="rect">
            <a:avLst/>
          </a:prstGeom>
          <a:noFill/>
          <a:ln w="9525">
            <a:noFill/>
            <a:miter lim="800000"/>
            <a:headEnd/>
            <a:tailEnd/>
          </a:ln>
          <a:effectLst/>
        </p:spPr>
        <p:txBody>
          <a:bodyPr vert="horz" wrap="square" lIns="91767" tIns="45883" rIns="91767" bIns="45883" numCol="1" anchor="t" anchorCtr="0" compatLnSpc="1">
            <a:prstTxWarp prst="textNoShape">
              <a:avLst/>
            </a:prstTxWarp>
          </a:bodyPr>
          <a:lstStyle>
            <a:lvl1pPr>
              <a:defRPr sz="1200" b="0">
                <a:solidFill>
                  <a:schemeClr val="tx1"/>
                </a:solidFill>
                <a:latin typeface="Arial" charset="0"/>
              </a:defRPr>
            </a:lvl1pPr>
          </a:lstStyle>
          <a:p>
            <a:pPr>
              <a:defRPr/>
            </a:pPr>
            <a:endParaRPr lang="en-GB"/>
          </a:p>
        </p:txBody>
      </p:sp>
      <p:sp>
        <p:nvSpPr>
          <p:cNvPr id="37891" name="Rectangle 3"/>
          <p:cNvSpPr>
            <a:spLocks noGrp="1" noChangeArrowheads="1"/>
          </p:cNvSpPr>
          <p:nvPr>
            <p:ph type="dt" sz="quarter" idx="1"/>
          </p:nvPr>
        </p:nvSpPr>
        <p:spPr bwMode="auto">
          <a:xfrm>
            <a:off x="3883851" y="0"/>
            <a:ext cx="2972548" cy="496888"/>
          </a:xfrm>
          <a:prstGeom prst="rect">
            <a:avLst/>
          </a:prstGeom>
          <a:noFill/>
          <a:ln w="9525">
            <a:noFill/>
            <a:miter lim="800000"/>
            <a:headEnd/>
            <a:tailEnd/>
          </a:ln>
          <a:effectLst/>
        </p:spPr>
        <p:txBody>
          <a:bodyPr vert="horz" wrap="square" lIns="91767" tIns="45883" rIns="91767" bIns="45883" numCol="1" anchor="t" anchorCtr="0" compatLnSpc="1">
            <a:prstTxWarp prst="textNoShape">
              <a:avLst/>
            </a:prstTxWarp>
          </a:bodyPr>
          <a:lstStyle>
            <a:lvl1pPr algn="r">
              <a:defRPr sz="1200" b="0">
                <a:solidFill>
                  <a:schemeClr val="tx1"/>
                </a:solidFill>
                <a:latin typeface="Arial" charset="0"/>
              </a:defRPr>
            </a:lvl1pPr>
          </a:lstStyle>
          <a:p>
            <a:pPr>
              <a:defRPr/>
            </a:pPr>
            <a:endParaRPr lang="en-GB"/>
          </a:p>
        </p:txBody>
      </p:sp>
      <p:sp>
        <p:nvSpPr>
          <p:cNvPr id="37892" name="Rectangle 4"/>
          <p:cNvSpPr>
            <a:spLocks noGrp="1" noChangeArrowheads="1"/>
          </p:cNvSpPr>
          <p:nvPr>
            <p:ph type="ftr" sz="quarter" idx="2"/>
          </p:nvPr>
        </p:nvSpPr>
        <p:spPr bwMode="auto">
          <a:xfrm>
            <a:off x="0" y="9428164"/>
            <a:ext cx="2972548" cy="496887"/>
          </a:xfrm>
          <a:prstGeom prst="rect">
            <a:avLst/>
          </a:prstGeom>
          <a:noFill/>
          <a:ln w="9525">
            <a:noFill/>
            <a:miter lim="800000"/>
            <a:headEnd/>
            <a:tailEnd/>
          </a:ln>
          <a:effectLst/>
        </p:spPr>
        <p:txBody>
          <a:bodyPr vert="horz" wrap="square" lIns="91767" tIns="45883" rIns="91767" bIns="45883" numCol="1" anchor="b" anchorCtr="0" compatLnSpc="1">
            <a:prstTxWarp prst="textNoShape">
              <a:avLst/>
            </a:prstTxWarp>
          </a:bodyPr>
          <a:lstStyle>
            <a:lvl1pPr>
              <a:defRPr sz="1200" b="0">
                <a:solidFill>
                  <a:schemeClr val="tx1"/>
                </a:solidFill>
                <a:latin typeface="Arial" charset="0"/>
              </a:defRPr>
            </a:lvl1pPr>
          </a:lstStyle>
          <a:p>
            <a:pPr>
              <a:defRPr/>
            </a:pPr>
            <a:endParaRPr lang="en-GB"/>
          </a:p>
        </p:txBody>
      </p:sp>
      <p:sp>
        <p:nvSpPr>
          <p:cNvPr id="37893" name="Rectangle 5"/>
          <p:cNvSpPr>
            <a:spLocks noGrp="1" noChangeArrowheads="1"/>
          </p:cNvSpPr>
          <p:nvPr>
            <p:ph type="sldNum" sz="quarter" idx="3"/>
          </p:nvPr>
        </p:nvSpPr>
        <p:spPr bwMode="auto">
          <a:xfrm>
            <a:off x="3883851" y="9428164"/>
            <a:ext cx="2972548" cy="496887"/>
          </a:xfrm>
          <a:prstGeom prst="rect">
            <a:avLst/>
          </a:prstGeom>
          <a:noFill/>
          <a:ln w="9525">
            <a:noFill/>
            <a:miter lim="800000"/>
            <a:headEnd/>
            <a:tailEnd/>
          </a:ln>
          <a:effectLst/>
        </p:spPr>
        <p:txBody>
          <a:bodyPr vert="horz" wrap="square" lIns="91767" tIns="45883" rIns="91767" bIns="45883" numCol="1" anchor="b" anchorCtr="0" compatLnSpc="1">
            <a:prstTxWarp prst="textNoShape">
              <a:avLst/>
            </a:prstTxWarp>
          </a:bodyPr>
          <a:lstStyle>
            <a:lvl1pPr algn="r">
              <a:defRPr sz="1200" b="0">
                <a:solidFill>
                  <a:schemeClr val="tx1"/>
                </a:solidFill>
                <a:latin typeface="Arial" charset="0"/>
              </a:defRPr>
            </a:lvl1pPr>
          </a:lstStyle>
          <a:p>
            <a:pPr>
              <a:defRPr/>
            </a:pPr>
            <a:fld id="{5EC7A9CE-B5D3-4830-AA57-DD8049CE9F26}" type="slidenum">
              <a:rPr lang="en-GB"/>
              <a:pPr>
                <a:defRPr/>
              </a:pPr>
              <a:t>‹#›</a:t>
            </a:fld>
            <a:endParaRPr lang="en-GB"/>
          </a:p>
        </p:txBody>
      </p:sp>
    </p:spTree>
    <p:extLst>
      <p:ext uri="{BB962C8B-B14F-4D97-AF65-F5344CB8AC3E}">
        <p14:creationId xmlns:p14="http://schemas.microsoft.com/office/powerpoint/2010/main" val="3536766223"/>
      </p:ext>
    </p:extLst>
  </p:cSld>
  <p:clrMap bg1="lt1" tx1="dk1" bg2="lt2" tx2="dk2" accent1="accent1" accent2="accent2" accent3="accent3" accent4="accent4" accent5="accent5" accent6="accent6" hlink="hlink" folHlink="folHlink"/>
</p:handoutMaster>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p:cNvSpPr>
            <a:spLocks noGrp="1" noChangeArrowheads="1"/>
          </p:cNvSpPr>
          <p:nvPr>
            <p:ph type="hdr" sz="quarter"/>
          </p:nvPr>
        </p:nvSpPr>
        <p:spPr bwMode="auto">
          <a:xfrm>
            <a:off x="0" y="0"/>
            <a:ext cx="2972548" cy="496888"/>
          </a:xfrm>
          <a:prstGeom prst="rect">
            <a:avLst/>
          </a:prstGeom>
          <a:noFill/>
          <a:ln w="9525">
            <a:noFill/>
            <a:miter lim="800000"/>
            <a:headEnd/>
            <a:tailEnd/>
          </a:ln>
          <a:effectLst/>
        </p:spPr>
        <p:txBody>
          <a:bodyPr vert="horz" wrap="square" lIns="91767" tIns="45883" rIns="91767" bIns="45883" numCol="1" anchor="t" anchorCtr="0" compatLnSpc="1">
            <a:prstTxWarp prst="textNoShape">
              <a:avLst/>
            </a:prstTxWarp>
          </a:bodyPr>
          <a:lstStyle>
            <a:lvl1pPr>
              <a:defRPr sz="1200" b="0">
                <a:solidFill>
                  <a:schemeClr val="tx1"/>
                </a:solidFill>
                <a:latin typeface="Arial" charset="0"/>
              </a:defRPr>
            </a:lvl1pPr>
          </a:lstStyle>
          <a:p>
            <a:pPr>
              <a:defRPr/>
            </a:pPr>
            <a:endParaRPr lang="en-GB"/>
          </a:p>
        </p:txBody>
      </p:sp>
      <p:sp>
        <p:nvSpPr>
          <p:cNvPr id="36867" name="Rectangle 3"/>
          <p:cNvSpPr>
            <a:spLocks noGrp="1" noChangeArrowheads="1"/>
          </p:cNvSpPr>
          <p:nvPr>
            <p:ph type="dt" idx="1"/>
          </p:nvPr>
        </p:nvSpPr>
        <p:spPr bwMode="auto">
          <a:xfrm>
            <a:off x="3883851" y="0"/>
            <a:ext cx="2972548" cy="496888"/>
          </a:xfrm>
          <a:prstGeom prst="rect">
            <a:avLst/>
          </a:prstGeom>
          <a:noFill/>
          <a:ln w="9525">
            <a:noFill/>
            <a:miter lim="800000"/>
            <a:headEnd/>
            <a:tailEnd/>
          </a:ln>
          <a:effectLst/>
        </p:spPr>
        <p:txBody>
          <a:bodyPr vert="horz" wrap="square" lIns="91767" tIns="45883" rIns="91767" bIns="45883" numCol="1" anchor="t" anchorCtr="0" compatLnSpc="1">
            <a:prstTxWarp prst="textNoShape">
              <a:avLst/>
            </a:prstTxWarp>
          </a:bodyPr>
          <a:lstStyle>
            <a:lvl1pPr algn="r">
              <a:defRPr sz="1200" b="0">
                <a:solidFill>
                  <a:schemeClr val="tx1"/>
                </a:solidFill>
                <a:latin typeface="Arial" charset="0"/>
              </a:defRPr>
            </a:lvl1pPr>
          </a:lstStyle>
          <a:p>
            <a:pPr>
              <a:defRPr/>
            </a:pPr>
            <a:endParaRPr lang="en-GB"/>
          </a:p>
        </p:txBody>
      </p:sp>
      <p:sp>
        <p:nvSpPr>
          <p:cNvPr id="8196" name="Rectangle 4"/>
          <p:cNvSpPr>
            <a:spLocks noGrp="1" noRot="1" noChangeAspect="1" noChangeArrowheads="1" noTextEdit="1"/>
          </p:cNvSpPr>
          <p:nvPr>
            <p:ph type="sldImg" idx="2"/>
          </p:nvPr>
        </p:nvSpPr>
        <p:spPr bwMode="auto">
          <a:xfrm>
            <a:off x="947738" y="744538"/>
            <a:ext cx="4964112" cy="3722687"/>
          </a:xfrm>
          <a:prstGeom prst="rect">
            <a:avLst/>
          </a:prstGeom>
          <a:noFill/>
          <a:ln w="9525">
            <a:solidFill>
              <a:srgbClr val="000000"/>
            </a:solidFill>
            <a:miter lim="800000"/>
            <a:headEnd/>
            <a:tailEnd/>
          </a:ln>
        </p:spPr>
      </p:sp>
      <p:sp>
        <p:nvSpPr>
          <p:cNvPr id="36869" name="Rectangle 5"/>
          <p:cNvSpPr>
            <a:spLocks noGrp="1" noChangeArrowheads="1"/>
          </p:cNvSpPr>
          <p:nvPr>
            <p:ph type="body" sz="quarter" idx="3"/>
          </p:nvPr>
        </p:nvSpPr>
        <p:spPr bwMode="auto">
          <a:xfrm>
            <a:off x="685480" y="4714876"/>
            <a:ext cx="5487040" cy="4467225"/>
          </a:xfrm>
          <a:prstGeom prst="rect">
            <a:avLst/>
          </a:prstGeom>
          <a:noFill/>
          <a:ln w="9525">
            <a:noFill/>
            <a:miter lim="800000"/>
            <a:headEnd/>
            <a:tailEnd/>
          </a:ln>
          <a:effectLst/>
        </p:spPr>
        <p:txBody>
          <a:bodyPr vert="horz" wrap="square" lIns="91767" tIns="45883" rIns="91767" bIns="45883" numCol="1" anchor="t" anchorCtr="0" compatLnSpc="1">
            <a:prstTxWarp prst="textNoShape">
              <a:avLst/>
            </a:prstTxWarp>
          </a:bodyPr>
          <a:lstStyle/>
          <a:p>
            <a:pPr lvl="0"/>
            <a:r>
              <a:rPr lang="en-GB" noProof="0" smtClean="0"/>
              <a:t>Click to edit Master text styles</a:t>
            </a:r>
          </a:p>
          <a:p>
            <a:pPr lvl="1"/>
            <a:r>
              <a:rPr lang="en-GB" noProof="0" smtClean="0"/>
              <a:t>Second level</a:t>
            </a:r>
          </a:p>
          <a:p>
            <a:pPr lvl="2"/>
            <a:r>
              <a:rPr lang="en-GB" noProof="0" smtClean="0"/>
              <a:t>Third level</a:t>
            </a:r>
          </a:p>
          <a:p>
            <a:pPr lvl="3"/>
            <a:r>
              <a:rPr lang="en-GB" noProof="0" smtClean="0"/>
              <a:t>Fourth level</a:t>
            </a:r>
          </a:p>
          <a:p>
            <a:pPr lvl="4"/>
            <a:r>
              <a:rPr lang="en-GB" noProof="0" smtClean="0"/>
              <a:t>Fifth level</a:t>
            </a:r>
          </a:p>
        </p:txBody>
      </p:sp>
      <p:sp>
        <p:nvSpPr>
          <p:cNvPr id="36870" name="Rectangle 6"/>
          <p:cNvSpPr>
            <a:spLocks noGrp="1" noChangeArrowheads="1"/>
          </p:cNvSpPr>
          <p:nvPr>
            <p:ph type="ftr" sz="quarter" idx="4"/>
          </p:nvPr>
        </p:nvSpPr>
        <p:spPr bwMode="auto">
          <a:xfrm>
            <a:off x="0" y="9428164"/>
            <a:ext cx="2972548" cy="496887"/>
          </a:xfrm>
          <a:prstGeom prst="rect">
            <a:avLst/>
          </a:prstGeom>
          <a:noFill/>
          <a:ln w="9525">
            <a:noFill/>
            <a:miter lim="800000"/>
            <a:headEnd/>
            <a:tailEnd/>
          </a:ln>
          <a:effectLst/>
        </p:spPr>
        <p:txBody>
          <a:bodyPr vert="horz" wrap="square" lIns="91767" tIns="45883" rIns="91767" bIns="45883" numCol="1" anchor="b" anchorCtr="0" compatLnSpc="1">
            <a:prstTxWarp prst="textNoShape">
              <a:avLst/>
            </a:prstTxWarp>
          </a:bodyPr>
          <a:lstStyle>
            <a:lvl1pPr>
              <a:defRPr sz="1200" b="0">
                <a:solidFill>
                  <a:schemeClr val="tx1"/>
                </a:solidFill>
                <a:latin typeface="Arial" charset="0"/>
              </a:defRPr>
            </a:lvl1pPr>
          </a:lstStyle>
          <a:p>
            <a:pPr>
              <a:defRPr/>
            </a:pPr>
            <a:endParaRPr lang="en-GB"/>
          </a:p>
        </p:txBody>
      </p:sp>
      <p:sp>
        <p:nvSpPr>
          <p:cNvPr id="36871" name="Rectangle 7"/>
          <p:cNvSpPr>
            <a:spLocks noGrp="1" noChangeArrowheads="1"/>
          </p:cNvSpPr>
          <p:nvPr>
            <p:ph type="sldNum" sz="quarter" idx="5"/>
          </p:nvPr>
        </p:nvSpPr>
        <p:spPr bwMode="auto">
          <a:xfrm>
            <a:off x="3883851" y="9428164"/>
            <a:ext cx="2972548" cy="496887"/>
          </a:xfrm>
          <a:prstGeom prst="rect">
            <a:avLst/>
          </a:prstGeom>
          <a:noFill/>
          <a:ln w="9525">
            <a:noFill/>
            <a:miter lim="800000"/>
            <a:headEnd/>
            <a:tailEnd/>
          </a:ln>
          <a:effectLst/>
        </p:spPr>
        <p:txBody>
          <a:bodyPr vert="horz" wrap="square" lIns="91767" tIns="45883" rIns="91767" bIns="45883" numCol="1" anchor="b" anchorCtr="0" compatLnSpc="1">
            <a:prstTxWarp prst="textNoShape">
              <a:avLst/>
            </a:prstTxWarp>
          </a:bodyPr>
          <a:lstStyle>
            <a:lvl1pPr algn="r">
              <a:defRPr sz="1200" b="0">
                <a:solidFill>
                  <a:schemeClr val="tx1"/>
                </a:solidFill>
                <a:latin typeface="Arial" charset="0"/>
              </a:defRPr>
            </a:lvl1pPr>
          </a:lstStyle>
          <a:p>
            <a:pPr>
              <a:defRPr/>
            </a:pPr>
            <a:fld id="{36441B25-C4D1-47DB-817D-B9C4FC5392FB}" type="slidenum">
              <a:rPr lang="en-GB"/>
              <a:pPr>
                <a:defRPr/>
              </a:pPr>
              <a:t>‹#›</a:t>
            </a:fld>
            <a:endParaRPr lang="en-GB"/>
          </a:p>
        </p:txBody>
      </p:sp>
    </p:spTree>
    <p:extLst>
      <p:ext uri="{BB962C8B-B14F-4D97-AF65-F5344CB8AC3E}">
        <p14:creationId xmlns:p14="http://schemas.microsoft.com/office/powerpoint/2010/main" val="312992382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1_Title and Content">
    <p:spTree>
      <p:nvGrpSpPr>
        <p:cNvPr id="1" name=""/>
        <p:cNvGrpSpPr/>
        <p:nvPr/>
      </p:nvGrpSpPr>
      <p:grpSpPr>
        <a:xfrm>
          <a:off x="0" y="0"/>
          <a:ext cx="0" cy="0"/>
          <a:chOff x="0" y="0"/>
          <a:chExt cx="0" cy="0"/>
        </a:xfrm>
      </p:grpSpPr>
      <p:sp>
        <p:nvSpPr>
          <p:cNvPr id="4" name="Rectangle 3"/>
          <p:cNvSpPr>
            <a:spLocks noChangeArrowheads="1"/>
          </p:cNvSpPr>
          <p:nvPr userDrawn="1"/>
        </p:nvSpPr>
        <p:spPr bwMode="auto">
          <a:xfrm>
            <a:off x="0" y="1125538"/>
            <a:ext cx="9144000" cy="5732462"/>
          </a:xfrm>
          <a:prstGeom prst="rect">
            <a:avLst/>
          </a:prstGeom>
          <a:solidFill>
            <a:srgbClr val="0F5494"/>
          </a:solidFill>
          <a:ln w="73025" algn="ctr">
            <a:solidFill>
              <a:srgbClr val="0F5494"/>
            </a:solidFill>
            <a:miter lim="800000"/>
            <a:headEnd/>
            <a:tailEnd/>
          </a:ln>
          <a:effectLst>
            <a:outerShdw dist="23000" dir="5400000" rotWithShape="0">
              <a:srgbClr val="000000">
                <a:alpha val="34999"/>
              </a:srgbClr>
            </a:outerShdw>
          </a:effectLst>
        </p:spPr>
        <p:txBody>
          <a:bodyPr anchor="ctr"/>
          <a:lstStyle/>
          <a:p>
            <a:pPr algn="ctr" defTabSz="457200" fontAlgn="auto">
              <a:spcBef>
                <a:spcPts val="0"/>
              </a:spcBef>
              <a:spcAft>
                <a:spcPts val="0"/>
              </a:spcAft>
              <a:defRPr/>
            </a:pPr>
            <a:endParaRPr lang="en-US" sz="1800" b="0">
              <a:solidFill>
                <a:schemeClr val="lt1"/>
              </a:solidFill>
              <a:latin typeface="+mn-lt"/>
            </a:endParaRPr>
          </a:p>
        </p:txBody>
      </p:sp>
      <p:pic>
        <p:nvPicPr>
          <p:cNvPr id="5" name="Picture 6" descr="LOGO CE-EN-quadri.eps"/>
          <p:cNvPicPr>
            <a:picLocks noChangeAspect="1"/>
          </p:cNvPicPr>
          <p:nvPr userDrawn="1"/>
        </p:nvPicPr>
        <p:blipFill>
          <a:blip r:embed="rId2" cstate="print"/>
          <a:srcRect/>
          <a:stretch>
            <a:fillRect/>
          </a:stretch>
        </p:blipFill>
        <p:spPr bwMode="auto">
          <a:xfrm>
            <a:off x="3906000" y="309600"/>
            <a:ext cx="1584325" cy="1100138"/>
          </a:xfrm>
          <a:prstGeom prst="rect">
            <a:avLst/>
          </a:prstGeom>
          <a:noFill/>
          <a:ln w="9525">
            <a:noFill/>
            <a:miter lim="800000"/>
            <a:headEnd/>
            <a:tailEnd/>
          </a:ln>
        </p:spPr>
      </p:pic>
      <p:sp>
        <p:nvSpPr>
          <p:cNvPr id="6" name="Rectangle 5"/>
          <p:cNvSpPr/>
          <p:nvPr userDrawn="1"/>
        </p:nvSpPr>
        <p:spPr>
          <a:xfrm>
            <a:off x="4230000" y="6669360"/>
            <a:ext cx="684213" cy="215900"/>
          </a:xfrm>
          <a:prstGeom prst="rect">
            <a:avLst/>
          </a:prstGeom>
          <a:solidFill>
            <a:srgbClr val="133176"/>
          </a:solidFill>
          <a:ln>
            <a:solidFill>
              <a:srgbClr val="133176"/>
            </a:solidFill>
          </a:ln>
        </p:spPr>
        <p:style>
          <a:lnRef idx="1">
            <a:schemeClr val="accent1"/>
          </a:lnRef>
          <a:fillRef idx="3">
            <a:schemeClr val="accent1"/>
          </a:fillRef>
          <a:effectRef idx="2">
            <a:schemeClr val="accent1"/>
          </a:effectRef>
          <a:fontRef idx="minor">
            <a:schemeClr val="lt1"/>
          </a:fontRef>
        </p:style>
        <p:txBody>
          <a:bodyPr anchor="ctr"/>
          <a:lstStyle/>
          <a:p>
            <a:pPr algn="ctr" defTabSz="457200" fontAlgn="auto">
              <a:spcBef>
                <a:spcPts val="0"/>
              </a:spcBef>
              <a:spcAft>
                <a:spcPts val="0"/>
              </a:spcAft>
              <a:defRPr/>
            </a:pPr>
            <a:endParaRPr lang="en-US" sz="1800" b="0"/>
          </a:p>
        </p:txBody>
      </p:sp>
      <p:sp>
        <p:nvSpPr>
          <p:cNvPr id="2" name="Title 1"/>
          <p:cNvSpPr>
            <a:spLocks noGrp="1"/>
          </p:cNvSpPr>
          <p:nvPr>
            <p:ph type="title" hasCustomPrompt="1"/>
          </p:nvPr>
        </p:nvSpPr>
        <p:spPr>
          <a:xfrm>
            <a:off x="4139952" y="1700808"/>
            <a:ext cx="4536504" cy="2016224"/>
          </a:xfrm>
        </p:spPr>
        <p:txBody>
          <a:bodyPr/>
          <a:lstStyle>
            <a:lvl1pPr indent="0">
              <a:defRPr sz="4800">
                <a:solidFill>
                  <a:srgbClr val="FFD624"/>
                </a:solidFill>
              </a:defRPr>
            </a:lvl1pPr>
          </a:lstStyle>
          <a:p>
            <a:r>
              <a:rPr lang="en-GB" dirty="0" smtClean="0"/>
              <a:t>Title</a:t>
            </a:r>
            <a:endParaRPr lang="en-GB" dirty="0"/>
          </a:p>
        </p:txBody>
      </p:sp>
      <p:sp>
        <p:nvSpPr>
          <p:cNvPr id="3" name="Content Placeholder 2"/>
          <p:cNvSpPr>
            <a:spLocks noGrp="1"/>
          </p:cNvSpPr>
          <p:nvPr>
            <p:ph idx="1" hasCustomPrompt="1"/>
          </p:nvPr>
        </p:nvSpPr>
        <p:spPr>
          <a:xfrm>
            <a:off x="467544" y="3933056"/>
            <a:ext cx="3744416" cy="1872208"/>
          </a:xfrm>
        </p:spPr>
        <p:txBody>
          <a:bodyPr/>
          <a:lstStyle>
            <a:lvl1pPr marL="0" indent="0">
              <a:buNone/>
              <a:defRPr sz="3000" b="1" i="0">
                <a:solidFill>
                  <a:schemeClr val="bg1"/>
                </a:solidFill>
              </a:defRPr>
            </a:lvl1pPr>
            <a:lvl3pPr marL="228600" indent="-228600" algn="l">
              <a:defRPr sz="3000" b="1">
                <a:solidFill>
                  <a:schemeClr val="bg1"/>
                </a:solidFill>
              </a:defRPr>
            </a:lvl3pPr>
          </a:lstStyle>
          <a:p>
            <a:pPr lvl="0"/>
            <a:r>
              <a:rPr lang="en-US" dirty="0" smtClean="0"/>
              <a:t>Subtitle</a:t>
            </a:r>
          </a:p>
        </p:txBody>
      </p:sp>
      <p:sp>
        <p:nvSpPr>
          <p:cNvPr id="7" name="Rectangle 4"/>
          <p:cNvSpPr>
            <a:spLocks noGrp="1" noChangeArrowheads="1"/>
          </p:cNvSpPr>
          <p:nvPr>
            <p:ph type="dt" sz="half" idx="10"/>
          </p:nvPr>
        </p:nvSpPr>
        <p:spPr/>
        <p:txBody>
          <a:bodyPr/>
          <a:lstStyle>
            <a:lvl1pPr>
              <a:defRPr dirty="0">
                <a:solidFill>
                  <a:schemeClr val="bg1"/>
                </a:solidFill>
              </a:defRPr>
            </a:lvl1pPr>
          </a:lstStyle>
          <a:p>
            <a:pPr>
              <a:defRPr/>
            </a:pPr>
            <a:endParaRPr lang="en-GB" dirty="0"/>
          </a:p>
        </p:txBody>
      </p:sp>
      <p:sp>
        <p:nvSpPr>
          <p:cNvPr id="8" name="Rectangle 5"/>
          <p:cNvSpPr>
            <a:spLocks noGrp="1" noChangeArrowheads="1"/>
          </p:cNvSpPr>
          <p:nvPr>
            <p:ph type="ftr" sz="quarter" idx="11"/>
          </p:nvPr>
        </p:nvSpPr>
        <p:spPr/>
        <p:txBody>
          <a:bodyPr/>
          <a:lstStyle>
            <a:lvl1pPr>
              <a:defRPr dirty="0">
                <a:solidFill>
                  <a:schemeClr val="bg1"/>
                </a:solidFill>
              </a:defRPr>
            </a:lvl1pPr>
          </a:lstStyle>
          <a:p>
            <a:pPr>
              <a:defRPr/>
            </a:pPr>
            <a:endParaRPr lang="en-GB" dirty="0"/>
          </a:p>
        </p:txBody>
      </p:sp>
      <p:sp>
        <p:nvSpPr>
          <p:cNvPr id="9" name="Rectangle 6"/>
          <p:cNvSpPr>
            <a:spLocks noGrp="1" noChangeArrowheads="1"/>
          </p:cNvSpPr>
          <p:nvPr>
            <p:ph type="sldNum" sz="quarter" idx="12"/>
          </p:nvPr>
        </p:nvSpPr>
        <p:spPr/>
        <p:txBody>
          <a:bodyPr/>
          <a:lstStyle>
            <a:lvl1pPr>
              <a:defRPr smtClean="0">
                <a:solidFill>
                  <a:schemeClr val="bg1"/>
                </a:solidFill>
              </a:defRPr>
            </a:lvl1pPr>
          </a:lstStyle>
          <a:p>
            <a:pPr>
              <a:defRPr/>
            </a:pPr>
            <a:fld id="{2BB59E6E-B967-488E-B209-8B7FA0D7AF99}" type="slidenum">
              <a:rPr lang="en-GB"/>
              <a:pPr>
                <a:defRPr/>
              </a:pPr>
              <a:t>‹#›</a:t>
            </a:fld>
            <a:endParaRPr lang="en-GB"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6DE98375-5C84-4176-84A5-B6A3E0825F02}" type="slidenum">
              <a:rPr lang="en-GB"/>
              <a:pPr>
                <a:defRPr/>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38925" y="1123950"/>
            <a:ext cx="2058988" cy="4897438"/>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1123950"/>
            <a:ext cx="6029325" cy="48974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D77C7773-6390-40B5-8F3A-46FD9E5B7090}" type="slidenum">
              <a:rPr lang="en-GB"/>
              <a:pPr>
                <a:defRPr/>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pic>
        <p:nvPicPr>
          <p:cNvPr id="4" name="Picture 17"/>
          <p:cNvPicPr>
            <a:picLocks noChangeAspect="1" noChangeArrowheads="1"/>
          </p:cNvPicPr>
          <p:nvPr userDrawn="1"/>
        </p:nvPicPr>
        <p:blipFill>
          <a:blip r:embed="rId2" cstate="print"/>
          <a:srcRect/>
          <a:stretch>
            <a:fillRect/>
          </a:stretch>
        </p:blipFill>
        <p:spPr bwMode="auto">
          <a:xfrm>
            <a:off x="6577013" y="6145213"/>
            <a:ext cx="2243137" cy="596900"/>
          </a:xfrm>
          <a:prstGeom prst="rect">
            <a:avLst/>
          </a:prstGeom>
          <a:noFill/>
          <a:ln w="9525">
            <a:noFill/>
            <a:miter lim="800000"/>
            <a:headEnd/>
            <a:tailEnd/>
          </a:ln>
        </p:spPr>
      </p:pic>
      <p:sp>
        <p:nvSpPr>
          <p:cNvPr id="2" name="Title 1"/>
          <p:cNvSpPr>
            <a:spLocks noGrp="1"/>
          </p:cNvSpPr>
          <p:nvPr>
            <p:ph type="title"/>
          </p:nvPr>
        </p:nvSpPr>
        <p:spPr>
          <a:xfrm>
            <a:off x="468313" y="980728"/>
            <a:ext cx="8229600" cy="936625"/>
          </a:xfrm>
        </p:spPr>
        <p:txBody>
          <a:bodyPr/>
          <a:lstStyle/>
          <a:p>
            <a:r>
              <a:rPr lang="en-US" smtClean="0"/>
              <a:t>Click to edit Master title style</a:t>
            </a:r>
            <a:endParaRPr lang="en-GB" dirty="0"/>
          </a:p>
        </p:txBody>
      </p:sp>
      <p:sp>
        <p:nvSpPr>
          <p:cNvPr id="5" name="Rectangle 4"/>
          <p:cNvSpPr>
            <a:spLocks noGrp="1" noChangeArrowheads="1"/>
          </p:cNvSpPr>
          <p:nvPr>
            <p:ph type="dt" sz="half" idx="10"/>
          </p:nvPr>
        </p:nvSpPr>
        <p:spPr>
          <a:xfrm>
            <a:off x="6577013" y="116632"/>
            <a:ext cx="2133600" cy="476250"/>
          </a:xfrm>
        </p:spPr>
        <p:txBody>
          <a:bodyPr/>
          <a:lstStyle>
            <a:lvl1pPr>
              <a:defRPr sz="1200"/>
            </a:lvl1pPr>
          </a:lstStyle>
          <a:p>
            <a:pPr>
              <a:defRPr/>
            </a:pPr>
            <a:endParaRPr lang="en-GB" dirty="0"/>
          </a:p>
        </p:txBody>
      </p:sp>
      <p:sp>
        <p:nvSpPr>
          <p:cNvPr id="6" name="Rectangle 5"/>
          <p:cNvSpPr>
            <a:spLocks noGrp="1" noChangeArrowheads="1"/>
          </p:cNvSpPr>
          <p:nvPr>
            <p:ph type="ftr" sz="quarter" idx="11"/>
          </p:nvPr>
        </p:nvSpPr>
        <p:spPr>
          <a:xfrm>
            <a:off x="3124200" y="6337126"/>
            <a:ext cx="2895600" cy="476250"/>
          </a:xfrm>
        </p:spPr>
        <p:txBody>
          <a:bodyPr/>
          <a:lstStyle>
            <a:lvl1pPr>
              <a:defRPr/>
            </a:lvl1pPr>
          </a:lstStyle>
          <a:p>
            <a:pPr>
              <a:defRPr/>
            </a:pPr>
            <a:endParaRPr lang="en-GB" dirty="0"/>
          </a:p>
        </p:txBody>
      </p:sp>
      <p:sp>
        <p:nvSpPr>
          <p:cNvPr id="7" name="Rectangle 6"/>
          <p:cNvSpPr>
            <a:spLocks noGrp="1" noChangeArrowheads="1"/>
          </p:cNvSpPr>
          <p:nvPr>
            <p:ph type="sldNum" sz="quarter" idx="12"/>
          </p:nvPr>
        </p:nvSpPr>
        <p:spPr>
          <a:xfrm>
            <a:off x="467544" y="6297439"/>
            <a:ext cx="2133600" cy="476250"/>
          </a:xfrm>
        </p:spPr>
        <p:txBody>
          <a:bodyPr/>
          <a:lstStyle>
            <a:lvl1pPr algn="l">
              <a:defRPr/>
            </a:lvl1pPr>
          </a:lstStyle>
          <a:p>
            <a:pPr>
              <a:defRPr/>
            </a:pPr>
            <a:fld id="{37EC8A20-BA03-4FF7-8742-03D8AD4CA4F4}" type="slidenum">
              <a:rPr lang="en-GB" smtClean="0"/>
              <a:pPr>
                <a:defRPr/>
              </a:pPr>
              <a:t>‹#›</a:t>
            </a:fld>
            <a:endParaRPr lang="en-GB" dirty="0"/>
          </a:p>
        </p:txBody>
      </p:sp>
      <p:sp>
        <p:nvSpPr>
          <p:cNvPr id="9" name="Content Placeholder 2"/>
          <p:cNvSpPr>
            <a:spLocks noGrp="1"/>
          </p:cNvSpPr>
          <p:nvPr>
            <p:ph idx="1"/>
          </p:nvPr>
        </p:nvSpPr>
        <p:spPr>
          <a:xfrm>
            <a:off x="457200" y="2276872"/>
            <a:ext cx="8229600" cy="3633788"/>
          </a:xfrm>
        </p:spPr>
        <p:txBody>
          <a:bodyPr/>
          <a:lstStyle>
            <a:lvl1pPr marL="342900" indent="-342900">
              <a:buClr>
                <a:srgbClr val="0F5494"/>
              </a:buClr>
              <a:buFont typeface="Arial" pitchFamily="34" charset="0"/>
              <a:buChar char="•"/>
              <a:defRPr/>
            </a:lvl1pPr>
            <a:lvl2pPr>
              <a:buClr>
                <a:srgbClr val="0F5494"/>
              </a:buClr>
              <a:defRPr/>
            </a:lvl2pPr>
          </a:lstStyle>
          <a:p>
            <a:pPr lvl="0"/>
            <a:r>
              <a:rPr lang="en-US" smtClean="0"/>
              <a:t>Edit Master text styles</a:t>
            </a:r>
          </a:p>
          <a:p>
            <a:pPr lvl="1"/>
            <a:r>
              <a:rPr lang="en-US" smtClean="0"/>
              <a:t>Second level</a:t>
            </a:r>
          </a:p>
          <a:p>
            <a:pPr lvl="2"/>
            <a:r>
              <a:rPr lang="en-US" smtClean="0"/>
              <a:t>Third level</a:t>
            </a:r>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F5E88F9B-71EE-4D5C-B44E-012EF44E925A}" type="slidenum">
              <a:rPr lang="en-GB"/>
              <a:pPr>
                <a:defRPr/>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2387600"/>
            <a:ext cx="4038600" cy="36337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2387600"/>
            <a:ext cx="4038600" cy="36337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396CDD1B-50E0-44E8-82B7-F85F69F6D40C}"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Rectangle 4"/>
          <p:cNvSpPr>
            <a:spLocks noGrp="1" noChangeArrowheads="1"/>
          </p:cNvSpPr>
          <p:nvPr>
            <p:ph type="dt" sz="half" idx="10"/>
          </p:nvPr>
        </p:nvSpPr>
        <p:spPr>
          <a:ln/>
        </p:spPr>
        <p:txBody>
          <a:bodyPr/>
          <a:lstStyle>
            <a:lvl1pPr>
              <a:defRPr/>
            </a:lvl1pPr>
          </a:lstStyle>
          <a:p>
            <a:pPr>
              <a:defRPr/>
            </a:pPr>
            <a:endParaRPr lang="en-GB"/>
          </a:p>
        </p:txBody>
      </p:sp>
      <p:sp>
        <p:nvSpPr>
          <p:cNvPr id="8" name="Rectangle 5"/>
          <p:cNvSpPr>
            <a:spLocks noGrp="1" noChangeArrowheads="1"/>
          </p:cNvSpPr>
          <p:nvPr>
            <p:ph type="ftr" sz="quarter" idx="11"/>
          </p:nvPr>
        </p:nvSpPr>
        <p:spPr>
          <a:ln/>
        </p:spPr>
        <p:txBody>
          <a:bodyPr/>
          <a:lstStyle>
            <a:lvl1pPr>
              <a:defRPr/>
            </a:lvl1pPr>
          </a:lstStyle>
          <a:p>
            <a:pPr>
              <a:defRPr/>
            </a:pPr>
            <a:endParaRPr lang="en-GB"/>
          </a:p>
        </p:txBody>
      </p:sp>
      <p:sp>
        <p:nvSpPr>
          <p:cNvPr id="9" name="Rectangle 6"/>
          <p:cNvSpPr>
            <a:spLocks noGrp="1" noChangeArrowheads="1"/>
          </p:cNvSpPr>
          <p:nvPr>
            <p:ph type="sldNum" sz="quarter" idx="12"/>
          </p:nvPr>
        </p:nvSpPr>
        <p:spPr>
          <a:ln/>
        </p:spPr>
        <p:txBody>
          <a:bodyPr/>
          <a:lstStyle>
            <a:lvl1pPr>
              <a:defRPr/>
            </a:lvl1pPr>
          </a:lstStyle>
          <a:p>
            <a:pPr>
              <a:defRPr/>
            </a:pPr>
            <a:fld id="{30E8177A-0CE3-43B6-B11B-ED2E8AEAD8D3}"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Rectangle 4"/>
          <p:cNvSpPr>
            <a:spLocks noGrp="1" noChangeArrowheads="1"/>
          </p:cNvSpPr>
          <p:nvPr>
            <p:ph type="dt" sz="half" idx="10"/>
          </p:nvPr>
        </p:nvSpPr>
        <p:spPr>
          <a:ln/>
        </p:spPr>
        <p:txBody>
          <a:bodyPr/>
          <a:lstStyle>
            <a:lvl1pPr>
              <a:defRPr/>
            </a:lvl1pPr>
          </a:lstStyle>
          <a:p>
            <a:pPr>
              <a:defRPr/>
            </a:pPr>
            <a:endParaRPr lang="en-GB"/>
          </a:p>
        </p:txBody>
      </p:sp>
      <p:sp>
        <p:nvSpPr>
          <p:cNvPr id="4" name="Rectangle 5"/>
          <p:cNvSpPr>
            <a:spLocks noGrp="1" noChangeArrowheads="1"/>
          </p:cNvSpPr>
          <p:nvPr>
            <p:ph type="ftr" sz="quarter" idx="11"/>
          </p:nvPr>
        </p:nvSpPr>
        <p:spPr>
          <a:ln/>
        </p:spPr>
        <p:txBody>
          <a:bodyPr/>
          <a:lstStyle>
            <a:lvl1pPr>
              <a:defRPr/>
            </a:lvl1pPr>
          </a:lstStyle>
          <a:p>
            <a:pPr>
              <a:defRPr/>
            </a:pPr>
            <a:endParaRPr lang="en-GB"/>
          </a:p>
        </p:txBody>
      </p:sp>
      <p:sp>
        <p:nvSpPr>
          <p:cNvPr id="5" name="Rectangle 6"/>
          <p:cNvSpPr>
            <a:spLocks noGrp="1" noChangeArrowheads="1"/>
          </p:cNvSpPr>
          <p:nvPr>
            <p:ph type="sldNum" sz="quarter" idx="12"/>
          </p:nvPr>
        </p:nvSpPr>
        <p:spPr>
          <a:ln/>
        </p:spPr>
        <p:txBody>
          <a:bodyPr/>
          <a:lstStyle>
            <a:lvl1pPr>
              <a:defRPr/>
            </a:lvl1pPr>
          </a:lstStyle>
          <a:p>
            <a:pPr>
              <a:defRPr/>
            </a:pPr>
            <a:fld id="{BD855DDF-6655-40F2-8D9E-CA15739A7ECF}" type="slidenum">
              <a:rPr lang="en-GB"/>
              <a:pPr>
                <a:defRPr/>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GB"/>
          </a:p>
        </p:txBody>
      </p:sp>
      <p:sp>
        <p:nvSpPr>
          <p:cNvPr id="3" name="Rectangle 5"/>
          <p:cNvSpPr>
            <a:spLocks noGrp="1" noChangeArrowheads="1"/>
          </p:cNvSpPr>
          <p:nvPr>
            <p:ph type="ftr" sz="quarter" idx="11"/>
          </p:nvPr>
        </p:nvSpPr>
        <p:spPr>
          <a:ln/>
        </p:spPr>
        <p:txBody>
          <a:bodyPr/>
          <a:lstStyle>
            <a:lvl1pPr>
              <a:defRPr/>
            </a:lvl1pPr>
          </a:lstStyle>
          <a:p>
            <a:pPr>
              <a:defRPr/>
            </a:pPr>
            <a:endParaRPr lang="en-GB"/>
          </a:p>
        </p:txBody>
      </p:sp>
      <p:sp>
        <p:nvSpPr>
          <p:cNvPr id="4" name="Rectangle 6"/>
          <p:cNvSpPr>
            <a:spLocks noGrp="1" noChangeArrowheads="1"/>
          </p:cNvSpPr>
          <p:nvPr>
            <p:ph type="sldNum" sz="quarter" idx="12"/>
          </p:nvPr>
        </p:nvSpPr>
        <p:spPr>
          <a:ln/>
        </p:spPr>
        <p:txBody>
          <a:bodyPr/>
          <a:lstStyle>
            <a:lvl1pPr>
              <a:defRPr/>
            </a:lvl1pPr>
          </a:lstStyle>
          <a:p>
            <a:pPr>
              <a:defRPr/>
            </a:pPr>
            <a:fld id="{1DEBFC62-E3CF-4012-8A8B-ABF1C18EA022}" type="slidenum">
              <a:rPr lang="en-GB"/>
              <a:pPr>
                <a:defRPr/>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788800BF-55FD-4017-8F82-94A8DE4F5750}"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GB"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84747253-C9BC-4251-8AE3-8910CE9253F2}"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68313" y="1123950"/>
            <a:ext cx="8229600" cy="936625"/>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GB" smtClean="0"/>
              <a:t>Lorem ipsum</a:t>
            </a:r>
          </a:p>
        </p:txBody>
      </p:sp>
      <p:sp>
        <p:nvSpPr>
          <p:cNvPr id="1027" name="Rectangle 3"/>
          <p:cNvSpPr>
            <a:spLocks noGrp="1" noChangeArrowheads="1"/>
          </p:cNvSpPr>
          <p:nvPr>
            <p:ph type="body" idx="1"/>
          </p:nvPr>
        </p:nvSpPr>
        <p:spPr bwMode="auto">
          <a:xfrm>
            <a:off x="457200" y="2387600"/>
            <a:ext cx="8229600" cy="3633788"/>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fr-BE" dirty="0" smtClean="0"/>
              <a:t>Et dolor fragum</a:t>
            </a:r>
            <a:endParaRPr lang="en-GB" dirty="0" smtClean="0"/>
          </a:p>
          <a:p>
            <a:pPr lvl="1"/>
            <a:r>
              <a:rPr lang="en-GB" dirty="0" smtClean="0"/>
              <a:t>Et </a:t>
            </a:r>
            <a:r>
              <a:rPr lang="en-GB" dirty="0" err="1" smtClean="0"/>
              <a:t>dolor</a:t>
            </a:r>
            <a:r>
              <a:rPr lang="en-GB" dirty="0" smtClean="0"/>
              <a:t> </a:t>
            </a:r>
            <a:r>
              <a:rPr lang="en-GB" dirty="0" err="1" smtClean="0"/>
              <a:t>fragum</a:t>
            </a:r>
            <a:endParaRPr lang="en-GB" dirty="0" smtClean="0"/>
          </a:p>
          <a:p>
            <a:pPr lvl="2"/>
            <a:r>
              <a:rPr lang="en-GB" dirty="0" smtClean="0"/>
              <a:t>- Et </a:t>
            </a:r>
            <a:r>
              <a:rPr lang="en-GB" dirty="0" err="1" smtClean="0"/>
              <a:t>dolor</a:t>
            </a:r>
            <a:r>
              <a:rPr lang="en-GB" dirty="0" smtClean="0"/>
              <a:t> </a:t>
            </a:r>
            <a:r>
              <a:rPr lang="en-GB" dirty="0" err="1" smtClean="0"/>
              <a:t>fragum</a:t>
            </a:r>
            <a:endParaRPr lang="en-GB" dirty="0" smtClean="0"/>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b="0">
                <a:solidFill>
                  <a:schemeClr val="tx1"/>
                </a:solidFill>
                <a:latin typeface="+mj-lt"/>
              </a:defRPr>
            </a:lvl1pPr>
          </a:lstStyle>
          <a:p>
            <a:pPr>
              <a:defRPr/>
            </a:pPr>
            <a:endParaRPr lang="en-GB" dirty="0"/>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lang="en-GB" sz="1400" b="0" kern="1200" dirty="0">
                <a:solidFill>
                  <a:schemeClr val="tx1"/>
                </a:solidFill>
                <a:latin typeface="+mj-lt"/>
                <a:ea typeface="+mn-ea"/>
                <a:cs typeface="+mn-cs"/>
              </a:defRPr>
            </a:lvl1pPr>
          </a:lstStyle>
          <a:p>
            <a:pPr>
              <a:defRPr/>
            </a:pPr>
            <a:endParaRPr lang="en-US" dirty="0"/>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b="0">
                <a:solidFill>
                  <a:schemeClr val="tx1"/>
                </a:solidFill>
                <a:latin typeface="Arial" charset="0"/>
              </a:defRPr>
            </a:lvl1pPr>
          </a:lstStyle>
          <a:p>
            <a:pPr>
              <a:defRPr/>
            </a:pPr>
            <a:fld id="{9C8D21B7-B314-438C-91E9-7FF9087DC078}" type="slidenum">
              <a:rPr lang="en-GB"/>
              <a:pPr>
                <a:defRPr/>
              </a:pPr>
              <a:t>‹#›</a:t>
            </a:fld>
            <a:endParaRPr lang="en-GB" dirty="0"/>
          </a:p>
        </p:txBody>
      </p:sp>
    </p:spTree>
  </p:cSld>
  <p:clrMap bg1="lt1" tx1="dk1" bg2="lt2" tx2="dk2" accent1="accent1" accent2="accent2" accent3="accent3" accent4="accent4" accent5="accent5" accent6="accent6" hlink="hlink" folHlink="folHlink"/>
  <p:sldLayoutIdLst>
    <p:sldLayoutId id="2147483753" r:id="rId1"/>
    <p:sldLayoutId id="2147483752" r:id="rId2"/>
    <p:sldLayoutId id="2147483741" r:id="rId3"/>
    <p:sldLayoutId id="2147483742" r:id="rId4"/>
    <p:sldLayoutId id="2147483743" r:id="rId5"/>
    <p:sldLayoutId id="2147483744" r:id="rId6"/>
    <p:sldLayoutId id="2147483745" r:id="rId7"/>
    <p:sldLayoutId id="2147483746" r:id="rId8"/>
    <p:sldLayoutId id="2147483747" r:id="rId9"/>
    <p:sldLayoutId id="2147483748" r:id="rId10"/>
    <p:sldLayoutId id="2147483749" r:id="rId11"/>
  </p:sldLayoutIdLst>
  <p:hf sldNum="0" hdr="0" ftr="0" dt="0"/>
  <p:txStyles>
    <p:titleStyle>
      <a:lvl1pPr marL="358775" indent="-358775" algn="l" rtl="0" eaLnBrk="1" fontAlgn="base" hangingPunct="1">
        <a:spcBef>
          <a:spcPct val="0"/>
        </a:spcBef>
        <a:spcAft>
          <a:spcPct val="0"/>
        </a:spcAft>
        <a:defRPr sz="3000" b="1">
          <a:solidFill>
            <a:srgbClr val="0F5494"/>
          </a:solidFill>
          <a:latin typeface="+mj-lt"/>
          <a:ea typeface="+mj-ea"/>
          <a:cs typeface="+mj-cs"/>
        </a:defRPr>
      </a:lvl1pPr>
      <a:lvl2pPr marL="358775" indent="-358775" algn="l" rtl="0" eaLnBrk="1" fontAlgn="base" hangingPunct="1">
        <a:spcBef>
          <a:spcPct val="0"/>
        </a:spcBef>
        <a:spcAft>
          <a:spcPct val="0"/>
        </a:spcAft>
        <a:defRPr sz="3000" b="1">
          <a:solidFill>
            <a:srgbClr val="0F5494"/>
          </a:solidFill>
          <a:latin typeface="Verdana" pitchFamily="34" charset="0"/>
        </a:defRPr>
      </a:lvl2pPr>
      <a:lvl3pPr marL="358775" indent="-358775" algn="l" rtl="0" eaLnBrk="1" fontAlgn="base" hangingPunct="1">
        <a:spcBef>
          <a:spcPct val="0"/>
        </a:spcBef>
        <a:spcAft>
          <a:spcPct val="0"/>
        </a:spcAft>
        <a:defRPr sz="3000" b="1">
          <a:solidFill>
            <a:srgbClr val="0F5494"/>
          </a:solidFill>
          <a:latin typeface="Verdana" pitchFamily="34" charset="0"/>
        </a:defRPr>
      </a:lvl3pPr>
      <a:lvl4pPr marL="358775" indent="-358775" algn="l" rtl="0" eaLnBrk="1" fontAlgn="base" hangingPunct="1">
        <a:spcBef>
          <a:spcPct val="0"/>
        </a:spcBef>
        <a:spcAft>
          <a:spcPct val="0"/>
        </a:spcAft>
        <a:defRPr sz="3000" b="1">
          <a:solidFill>
            <a:srgbClr val="0F5494"/>
          </a:solidFill>
          <a:latin typeface="Verdana" pitchFamily="34" charset="0"/>
        </a:defRPr>
      </a:lvl4pPr>
      <a:lvl5pPr marL="358775" indent="-358775" algn="l" rtl="0" eaLnBrk="1" fontAlgn="base" hangingPunct="1">
        <a:spcBef>
          <a:spcPct val="0"/>
        </a:spcBef>
        <a:spcAft>
          <a:spcPct val="0"/>
        </a:spcAft>
        <a:defRPr sz="3000" b="1">
          <a:solidFill>
            <a:srgbClr val="0F5494"/>
          </a:solidFill>
          <a:latin typeface="Verdana" pitchFamily="34" charset="0"/>
        </a:defRPr>
      </a:lvl5pPr>
      <a:lvl6pPr marL="815975" algn="l" rtl="0" eaLnBrk="1" fontAlgn="base" hangingPunct="1">
        <a:spcBef>
          <a:spcPct val="0"/>
        </a:spcBef>
        <a:spcAft>
          <a:spcPct val="0"/>
        </a:spcAft>
        <a:defRPr sz="3000" b="1">
          <a:solidFill>
            <a:srgbClr val="0F5494"/>
          </a:solidFill>
          <a:latin typeface="Verdana" pitchFamily="34" charset="0"/>
        </a:defRPr>
      </a:lvl6pPr>
      <a:lvl7pPr marL="1273175" algn="l" rtl="0" eaLnBrk="1" fontAlgn="base" hangingPunct="1">
        <a:spcBef>
          <a:spcPct val="0"/>
        </a:spcBef>
        <a:spcAft>
          <a:spcPct val="0"/>
        </a:spcAft>
        <a:defRPr sz="3000" b="1">
          <a:solidFill>
            <a:srgbClr val="0F5494"/>
          </a:solidFill>
          <a:latin typeface="Verdana" pitchFamily="34" charset="0"/>
        </a:defRPr>
      </a:lvl7pPr>
      <a:lvl8pPr marL="1730375" algn="l" rtl="0" eaLnBrk="1" fontAlgn="base" hangingPunct="1">
        <a:spcBef>
          <a:spcPct val="0"/>
        </a:spcBef>
        <a:spcAft>
          <a:spcPct val="0"/>
        </a:spcAft>
        <a:defRPr sz="3000" b="1">
          <a:solidFill>
            <a:srgbClr val="0F5494"/>
          </a:solidFill>
          <a:latin typeface="Verdana" pitchFamily="34" charset="0"/>
        </a:defRPr>
      </a:lvl8pPr>
      <a:lvl9pPr marL="2187575" algn="l" rtl="0" eaLnBrk="1" fontAlgn="base" hangingPunct="1">
        <a:spcBef>
          <a:spcPct val="0"/>
        </a:spcBef>
        <a:spcAft>
          <a:spcPct val="0"/>
        </a:spcAft>
        <a:defRPr sz="3000" b="1">
          <a:solidFill>
            <a:srgbClr val="0F5494"/>
          </a:solidFill>
          <a:latin typeface="Verdana" pitchFamily="34" charset="0"/>
        </a:defRPr>
      </a:lvl9pPr>
    </p:titleStyle>
    <p:bodyStyle>
      <a:lvl1pPr marL="342900" indent="-342900" algn="l" rtl="0" eaLnBrk="1" fontAlgn="base" hangingPunct="1">
        <a:spcBef>
          <a:spcPct val="20000"/>
        </a:spcBef>
        <a:spcAft>
          <a:spcPct val="0"/>
        </a:spcAft>
        <a:buClr>
          <a:schemeClr val="bg1"/>
        </a:buClr>
        <a:buChar char="•"/>
        <a:defRPr sz="2400" i="1">
          <a:solidFill>
            <a:srgbClr val="0F5494"/>
          </a:solidFill>
          <a:latin typeface="+mn-lt"/>
          <a:ea typeface="+mn-ea"/>
          <a:cs typeface="+mn-cs"/>
        </a:defRPr>
      </a:lvl1pPr>
      <a:lvl2pPr marL="742950" indent="-285750" algn="l" rtl="0" eaLnBrk="1" fontAlgn="base" hangingPunct="1">
        <a:spcBef>
          <a:spcPct val="20000"/>
        </a:spcBef>
        <a:spcAft>
          <a:spcPct val="0"/>
        </a:spcAft>
        <a:buClr>
          <a:srgbClr val="009FBA"/>
        </a:buClr>
        <a:buChar char="•"/>
        <a:defRPr sz="2000" b="1">
          <a:solidFill>
            <a:srgbClr val="0F5494"/>
          </a:solidFill>
          <a:latin typeface="+mn-lt"/>
        </a:defRPr>
      </a:lvl2pPr>
      <a:lvl3pPr marL="1143000" indent="-228600" algn="l" rtl="0" eaLnBrk="1" fontAlgn="base" hangingPunct="1">
        <a:spcBef>
          <a:spcPct val="20000"/>
        </a:spcBef>
        <a:spcAft>
          <a:spcPct val="0"/>
        </a:spcAft>
        <a:defRPr sz="1400">
          <a:solidFill>
            <a:srgbClr val="0F5494"/>
          </a:solidFill>
          <a:latin typeface="+mn-lt"/>
        </a:defRPr>
      </a:lvl3pPr>
      <a:lvl4pPr marL="1600200" indent="-228600" algn="l" rtl="0" eaLnBrk="1" fontAlgn="base" hangingPunct="1">
        <a:spcBef>
          <a:spcPct val="20000"/>
        </a:spcBef>
        <a:spcAft>
          <a:spcPct val="0"/>
        </a:spcAft>
        <a:buChar char="–"/>
        <a:defRPr sz="2000">
          <a:solidFill>
            <a:schemeClr val="tx1"/>
          </a:solidFill>
          <a:latin typeface="Arial" charset="0"/>
        </a:defRPr>
      </a:lvl4pPr>
      <a:lvl5pPr marL="2057400" indent="-228600" algn="l" rtl="0" eaLnBrk="1" fontAlgn="base" hangingPunct="1">
        <a:spcBef>
          <a:spcPct val="20000"/>
        </a:spcBef>
        <a:spcAft>
          <a:spcPct val="0"/>
        </a:spcAft>
        <a:buChar char="»"/>
        <a:defRPr sz="2000">
          <a:solidFill>
            <a:schemeClr val="tx1"/>
          </a:solidFill>
          <a:latin typeface="Arial" charset="0"/>
        </a:defRPr>
      </a:lvl5pPr>
      <a:lvl6pPr marL="2514600" indent="-228600" algn="l" rtl="0" eaLnBrk="1" fontAlgn="base" hangingPunct="1">
        <a:spcBef>
          <a:spcPct val="20000"/>
        </a:spcBef>
        <a:spcAft>
          <a:spcPct val="0"/>
        </a:spcAft>
        <a:buChar char="»"/>
        <a:defRPr sz="2000">
          <a:solidFill>
            <a:schemeClr val="tx1"/>
          </a:solidFill>
          <a:latin typeface="Arial" charset="0"/>
        </a:defRPr>
      </a:lvl6pPr>
      <a:lvl7pPr marL="2971800" indent="-228600" algn="l" rtl="0" eaLnBrk="1" fontAlgn="base" hangingPunct="1">
        <a:spcBef>
          <a:spcPct val="20000"/>
        </a:spcBef>
        <a:spcAft>
          <a:spcPct val="0"/>
        </a:spcAft>
        <a:buChar char="»"/>
        <a:defRPr sz="2000">
          <a:solidFill>
            <a:schemeClr val="tx1"/>
          </a:solidFill>
          <a:latin typeface="Arial" charset="0"/>
        </a:defRPr>
      </a:lvl7pPr>
      <a:lvl8pPr marL="3429000" indent="-228600" algn="l" rtl="0" eaLnBrk="1" fontAlgn="base" hangingPunct="1">
        <a:spcBef>
          <a:spcPct val="20000"/>
        </a:spcBef>
        <a:spcAft>
          <a:spcPct val="0"/>
        </a:spcAft>
        <a:buChar char="»"/>
        <a:defRPr sz="2000">
          <a:solidFill>
            <a:schemeClr val="tx1"/>
          </a:solidFill>
          <a:latin typeface="Arial" charset="0"/>
        </a:defRPr>
      </a:lvl8pPr>
      <a:lvl9pPr marL="3886200" indent="-228600" algn="l" rtl="0" eaLnBrk="1" fontAlgn="base" hangingPunct="1">
        <a:spcBef>
          <a:spcPct val="20000"/>
        </a:spcBef>
        <a:spcAft>
          <a:spcPct val="0"/>
        </a:spcAft>
        <a:buChar char="»"/>
        <a:defRPr sz="2000">
          <a:solidFill>
            <a:schemeClr val="tx1"/>
          </a:solidFill>
          <a:latin typeface="Arial" charset="0"/>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139952" y="1700808"/>
            <a:ext cx="4536504" cy="2808312"/>
          </a:xfrm>
        </p:spPr>
        <p:txBody>
          <a:bodyPr/>
          <a:lstStyle/>
          <a:p>
            <a:r>
              <a:rPr lang="en-GB" sz="2800" dirty="0" smtClean="0"/>
              <a:t>EGTOP report proposing criteria for cleaning and disinfection</a:t>
            </a:r>
            <a:endParaRPr lang="en-GB" sz="2800" dirty="0"/>
          </a:p>
        </p:txBody>
      </p:sp>
      <p:sp>
        <p:nvSpPr>
          <p:cNvPr id="3" name="Content Placeholder 2"/>
          <p:cNvSpPr>
            <a:spLocks noGrp="1"/>
          </p:cNvSpPr>
          <p:nvPr>
            <p:ph idx="1"/>
          </p:nvPr>
        </p:nvSpPr>
        <p:spPr>
          <a:xfrm>
            <a:off x="4535996" y="5157192"/>
            <a:ext cx="3744416" cy="864096"/>
          </a:xfrm>
        </p:spPr>
        <p:txBody>
          <a:bodyPr/>
          <a:lstStyle/>
          <a:p>
            <a:r>
              <a:rPr lang="en-GB" sz="1600" dirty="0" smtClean="0"/>
              <a:t>DG AGRI Unit B4 Organics</a:t>
            </a:r>
          </a:p>
          <a:p>
            <a:r>
              <a:rPr lang="en-GB" sz="1600" dirty="0" smtClean="0"/>
              <a:t>15 October </a:t>
            </a:r>
            <a:r>
              <a:rPr lang="en-GB" sz="1600" dirty="0" smtClean="0"/>
              <a:t>2020 CDG</a:t>
            </a:r>
            <a:endParaRPr lang="en-GB" sz="16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8313" y="404665"/>
            <a:ext cx="8229600" cy="936104"/>
          </a:xfrm>
        </p:spPr>
        <p:txBody>
          <a:bodyPr/>
          <a:lstStyle/>
          <a:p>
            <a:r>
              <a:rPr lang="fr-BE" dirty="0" smtClean="0"/>
              <a:t>General and </a:t>
            </a:r>
            <a:r>
              <a:rPr lang="fr-BE" dirty="0" err="1" smtClean="0"/>
              <a:t>specific</a:t>
            </a:r>
            <a:r>
              <a:rPr lang="fr-BE" dirty="0" smtClean="0"/>
              <a:t> </a:t>
            </a:r>
            <a:r>
              <a:rPr lang="fr-BE" dirty="0" err="1" smtClean="0"/>
              <a:t>criteria</a:t>
            </a:r>
            <a:r>
              <a:rPr lang="fr-BE" dirty="0" smtClean="0"/>
              <a:t> R848</a:t>
            </a:r>
            <a:endParaRPr lang="en-GB" dirty="0"/>
          </a:p>
        </p:txBody>
      </p:sp>
      <p:sp>
        <p:nvSpPr>
          <p:cNvPr id="3" name="Content Placeholder 2"/>
          <p:cNvSpPr>
            <a:spLocks noGrp="1"/>
          </p:cNvSpPr>
          <p:nvPr>
            <p:ph idx="1"/>
          </p:nvPr>
        </p:nvSpPr>
        <p:spPr>
          <a:xfrm>
            <a:off x="456548" y="1196752"/>
            <a:ext cx="8229600" cy="6624736"/>
          </a:xfrm>
        </p:spPr>
        <p:txBody>
          <a:bodyPr/>
          <a:lstStyle/>
          <a:p>
            <a:r>
              <a:rPr lang="fr-BE" sz="1600" dirty="0" smtClean="0"/>
              <a:t>General </a:t>
            </a:r>
            <a:r>
              <a:rPr lang="fr-BE" sz="1600" dirty="0" err="1" smtClean="0"/>
              <a:t>criteria</a:t>
            </a:r>
            <a:r>
              <a:rPr lang="fr-BE" sz="1600" dirty="0" smtClean="0"/>
              <a:t> in </a:t>
            </a:r>
            <a:r>
              <a:rPr lang="fr-BE" sz="1600" dirty="0" err="1" smtClean="0"/>
              <a:t>Chapter</a:t>
            </a:r>
            <a:r>
              <a:rPr lang="fr-BE" sz="1600" dirty="0" smtClean="0"/>
              <a:t> II</a:t>
            </a:r>
          </a:p>
          <a:p>
            <a:pPr lvl="1"/>
            <a:r>
              <a:rPr lang="en-US" sz="1600" dirty="0" smtClean="0"/>
              <a:t>3</a:t>
            </a:r>
            <a:r>
              <a:rPr lang="en-US" sz="1600" dirty="0"/>
              <a:t>. The </a:t>
            </a:r>
            <a:r>
              <a:rPr lang="en-US" sz="1600" dirty="0" err="1"/>
              <a:t>authorisation</a:t>
            </a:r>
            <a:r>
              <a:rPr lang="en-US" sz="1600" dirty="0"/>
              <a:t> of the products and substances referred to in paragraph 1 for use in organic production shall be subject to the principles laid down in Chapter II</a:t>
            </a:r>
            <a:endParaRPr lang="fr-BE" sz="1600" dirty="0" smtClean="0"/>
          </a:p>
          <a:p>
            <a:r>
              <a:rPr lang="fr-BE" sz="1600" dirty="0" err="1" smtClean="0"/>
              <a:t>Specific</a:t>
            </a:r>
            <a:r>
              <a:rPr lang="fr-BE" sz="1600" dirty="0" smtClean="0"/>
              <a:t> </a:t>
            </a:r>
            <a:r>
              <a:rPr lang="fr-BE" sz="1600" dirty="0" err="1" smtClean="0"/>
              <a:t>criteria</a:t>
            </a:r>
            <a:r>
              <a:rPr lang="fr-BE" sz="1600" dirty="0" smtClean="0"/>
              <a:t> for substances:</a:t>
            </a:r>
          </a:p>
          <a:p>
            <a:pPr lvl="1"/>
            <a:r>
              <a:rPr lang="en-US" sz="1600" dirty="0" smtClean="0"/>
              <a:t>and </a:t>
            </a:r>
            <a:r>
              <a:rPr lang="en-US" sz="1600" dirty="0"/>
              <a:t>to the following criteria, which shall be evaluated as a whole: </a:t>
            </a:r>
          </a:p>
          <a:p>
            <a:pPr lvl="1"/>
            <a:r>
              <a:rPr lang="en-US" sz="1600" dirty="0"/>
              <a:t>(a) they are essential for sustained production and for the use for which they are intended; </a:t>
            </a:r>
          </a:p>
          <a:p>
            <a:pPr lvl="1"/>
            <a:r>
              <a:rPr lang="en-US" sz="1600" dirty="0"/>
              <a:t>(b) all of the products and substances concerned are of plant, algal, animal, microbial or mineral origin, except in cases where products or substances from such sources are not available in sufficient quantities or qualities or where alternatives are not available; </a:t>
            </a:r>
            <a:endParaRPr lang="en-US" sz="1600" dirty="0" smtClean="0"/>
          </a:p>
          <a:p>
            <a:pPr lvl="1"/>
            <a:r>
              <a:rPr lang="en-US" sz="1600" dirty="0"/>
              <a:t>5. The </a:t>
            </a:r>
            <a:r>
              <a:rPr lang="en-US" sz="1600" dirty="0" err="1"/>
              <a:t>authorisation</a:t>
            </a:r>
            <a:r>
              <a:rPr lang="en-US" sz="1600" dirty="0"/>
              <a:t> of the use of chemically </a:t>
            </a:r>
            <a:r>
              <a:rPr lang="en-US" sz="1600" dirty="0" err="1"/>
              <a:t>synthesised</a:t>
            </a:r>
            <a:r>
              <a:rPr lang="en-US" sz="1600" dirty="0"/>
              <a:t> products and substances, in accordance with paragraphs 1 and 2 of this Article, shall be strictly limited to cases where the use of external inputs referred to in point (g) of Article 5 would contribute to unacceptable impacts on the environment. </a:t>
            </a:r>
          </a:p>
          <a:p>
            <a:pPr lvl="1"/>
            <a:endParaRPr lang="en-GB" sz="1600" dirty="0"/>
          </a:p>
        </p:txBody>
      </p:sp>
    </p:spTree>
    <p:extLst>
      <p:ext uri="{BB962C8B-B14F-4D97-AF65-F5344CB8AC3E}">
        <p14:creationId xmlns:p14="http://schemas.microsoft.com/office/powerpoint/2010/main" val="191597330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8313" y="404665"/>
            <a:ext cx="8229600" cy="936104"/>
          </a:xfrm>
        </p:spPr>
        <p:txBody>
          <a:bodyPr/>
          <a:lstStyle/>
          <a:p>
            <a:r>
              <a:rPr lang="fr-BE" sz="2400" dirty="0" smtClean="0"/>
              <a:t>EGTOP </a:t>
            </a:r>
            <a:r>
              <a:rPr lang="fr-BE" sz="2400" dirty="0" err="1" smtClean="0"/>
              <a:t>criteria</a:t>
            </a:r>
            <a:r>
              <a:rPr lang="fr-BE" sz="2400" dirty="0" smtClean="0"/>
              <a:t> </a:t>
            </a:r>
            <a:r>
              <a:rPr lang="en-GB" sz="2400" dirty="0"/>
              <a:t>for </a:t>
            </a:r>
            <a:r>
              <a:rPr lang="en-GB" sz="2400" dirty="0" smtClean="0"/>
              <a:t>responsible &amp; </a:t>
            </a:r>
            <a:r>
              <a:rPr lang="en-GB" sz="2400" dirty="0"/>
              <a:t>ecological approach </a:t>
            </a:r>
            <a:r>
              <a:rPr lang="en-GB" sz="2400" dirty="0" smtClean="0"/>
              <a:t>for cleaning and disinfection</a:t>
            </a:r>
            <a:endParaRPr lang="en-GB" sz="2400" dirty="0"/>
          </a:p>
        </p:txBody>
      </p:sp>
      <p:sp>
        <p:nvSpPr>
          <p:cNvPr id="3" name="Content Placeholder 2"/>
          <p:cNvSpPr>
            <a:spLocks noGrp="1"/>
          </p:cNvSpPr>
          <p:nvPr>
            <p:ph idx="1"/>
          </p:nvPr>
        </p:nvSpPr>
        <p:spPr>
          <a:xfrm>
            <a:off x="451688" y="1628800"/>
            <a:ext cx="8229600" cy="4353868"/>
          </a:xfrm>
        </p:spPr>
        <p:txBody>
          <a:bodyPr/>
          <a:lstStyle/>
          <a:p>
            <a:r>
              <a:rPr lang="en-GB" sz="1800" dirty="0" smtClean="0"/>
              <a:t>Not just linked to the substances, but taken into account in evaluation</a:t>
            </a:r>
            <a:endParaRPr lang="en-GB" sz="1800" dirty="0"/>
          </a:p>
          <a:p>
            <a:pPr marL="457200" lvl="0" indent="-457200">
              <a:buFont typeface="+mj-lt"/>
              <a:buAutoNum type="arabicPeriod"/>
            </a:pPr>
            <a:r>
              <a:rPr lang="en-GB" sz="1800" dirty="0"/>
              <a:t>Limit microbial populations as much as possible with non-chemical methods.</a:t>
            </a:r>
          </a:p>
          <a:p>
            <a:pPr marL="457200" lvl="0" indent="-457200">
              <a:buFont typeface="+mj-lt"/>
              <a:buAutoNum type="arabicPeriod"/>
            </a:pPr>
            <a:r>
              <a:rPr lang="en-GB" sz="1800" dirty="0"/>
              <a:t>Reduce microbial risks through conditions which do not favour growth of microbial species of concern.</a:t>
            </a:r>
          </a:p>
          <a:p>
            <a:pPr marL="457200" lvl="0" indent="-457200">
              <a:buFont typeface="+mj-lt"/>
              <a:buAutoNum type="arabicPeriod"/>
            </a:pPr>
            <a:r>
              <a:rPr lang="en-GB" sz="1800" dirty="0"/>
              <a:t>Use chemical disinfectants only when other methods are not sufficient.</a:t>
            </a:r>
          </a:p>
          <a:p>
            <a:pPr marL="457200" lvl="0" indent="-457200">
              <a:buFont typeface="+mj-lt"/>
              <a:buAutoNum type="arabicPeriod"/>
            </a:pPr>
            <a:r>
              <a:rPr lang="en-GB" sz="1800" dirty="0"/>
              <a:t>Carefully clean before disinfection, to minimise the quantities of disinfectant needed.</a:t>
            </a:r>
          </a:p>
          <a:p>
            <a:pPr marL="457200" lvl="0" indent="-457200">
              <a:buFont typeface="+mj-lt"/>
              <a:buAutoNum type="arabicPeriod"/>
            </a:pPr>
            <a:r>
              <a:rPr lang="en-GB" sz="1800" dirty="0"/>
              <a:t>Avoid using substances which cause environmental concerns or residues in food.</a:t>
            </a:r>
          </a:p>
          <a:p>
            <a:pPr marL="457200" lvl="0" indent="-457200">
              <a:buFont typeface="+mj-lt"/>
              <a:buAutoNum type="arabicPeriod"/>
            </a:pPr>
            <a:r>
              <a:rPr lang="en-GB" sz="1800" dirty="0"/>
              <a:t>Ensure through training proper application of preventive measures, cleaning and disinfectants.</a:t>
            </a:r>
          </a:p>
          <a:p>
            <a:endParaRPr lang="en-GB" sz="1600" dirty="0"/>
          </a:p>
        </p:txBody>
      </p:sp>
    </p:spTree>
    <p:extLst>
      <p:ext uri="{BB962C8B-B14F-4D97-AF65-F5344CB8AC3E}">
        <p14:creationId xmlns:p14="http://schemas.microsoft.com/office/powerpoint/2010/main" val="231909822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8313" y="404665"/>
            <a:ext cx="8229600" cy="936104"/>
          </a:xfrm>
        </p:spPr>
        <p:txBody>
          <a:bodyPr/>
          <a:lstStyle/>
          <a:p>
            <a:r>
              <a:rPr lang="fr-BE" sz="2400" dirty="0" smtClean="0"/>
              <a:t>EGTOP </a:t>
            </a:r>
            <a:r>
              <a:rPr lang="fr-BE" sz="2400" dirty="0" err="1" smtClean="0"/>
              <a:t>evaluation</a:t>
            </a:r>
            <a:r>
              <a:rPr lang="fr-BE" sz="2400" dirty="0" smtClean="0"/>
              <a:t> </a:t>
            </a:r>
            <a:r>
              <a:rPr lang="fr-BE" sz="2400" dirty="0" err="1" smtClean="0"/>
              <a:t>criteria</a:t>
            </a:r>
            <a:r>
              <a:rPr lang="fr-BE" sz="2400" dirty="0" smtClean="0"/>
              <a:t> </a:t>
            </a:r>
            <a:r>
              <a:rPr lang="en-GB" sz="2400" dirty="0"/>
              <a:t>for </a:t>
            </a:r>
            <a:r>
              <a:rPr lang="en-GB" sz="2400" dirty="0" smtClean="0"/>
              <a:t>cleaning and disinfection products</a:t>
            </a:r>
            <a:endParaRPr lang="en-GB" sz="2400" dirty="0"/>
          </a:p>
        </p:txBody>
      </p:sp>
      <p:sp>
        <p:nvSpPr>
          <p:cNvPr id="3" name="Content Placeholder 2"/>
          <p:cNvSpPr>
            <a:spLocks noGrp="1"/>
          </p:cNvSpPr>
          <p:nvPr>
            <p:ph idx="1"/>
          </p:nvPr>
        </p:nvSpPr>
        <p:spPr>
          <a:xfrm>
            <a:off x="451688" y="1628800"/>
            <a:ext cx="8229600" cy="4353868"/>
          </a:xfrm>
        </p:spPr>
        <p:txBody>
          <a:bodyPr/>
          <a:lstStyle/>
          <a:p>
            <a:pPr marL="0" lvl="0" indent="0">
              <a:buNone/>
            </a:pPr>
            <a:r>
              <a:rPr lang="fr-BE" dirty="0" err="1" smtClean="0"/>
              <a:t>Summary</a:t>
            </a:r>
            <a:endParaRPr lang="en-GB" dirty="0" smtClean="0"/>
          </a:p>
          <a:p>
            <a:pPr marL="457200" lvl="0" indent="-457200">
              <a:buFont typeface="+mj-lt"/>
              <a:buAutoNum type="arabicPeriod"/>
            </a:pPr>
            <a:r>
              <a:rPr lang="en-GB" dirty="0" smtClean="0"/>
              <a:t>Need </a:t>
            </a:r>
            <a:r>
              <a:rPr lang="en-GB" dirty="0"/>
              <a:t>for a range of authorised substances.</a:t>
            </a:r>
          </a:p>
          <a:p>
            <a:pPr marL="457200" lvl="0" indent="-457200">
              <a:buFont typeface="+mj-lt"/>
              <a:buAutoNum type="arabicPeriod"/>
            </a:pPr>
            <a:r>
              <a:rPr lang="en-GB" dirty="0"/>
              <a:t>Disinfection, descaling and cleaning </a:t>
            </a:r>
          </a:p>
          <a:p>
            <a:pPr marL="457200" lvl="0" indent="-457200">
              <a:buFont typeface="+mj-lt"/>
              <a:buAutoNum type="arabicPeriod"/>
            </a:pPr>
            <a:r>
              <a:rPr lang="en-GB" dirty="0"/>
              <a:t>Co-</a:t>
            </a:r>
            <a:r>
              <a:rPr lang="en-GB" dirty="0" err="1"/>
              <a:t>formulants</a:t>
            </a:r>
            <a:r>
              <a:rPr lang="en-GB" dirty="0"/>
              <a:t> of commercial products </a:t>
            </a:r>
          </a:p>
          <a:p>
            <a:pPr marL="457200" lvl="0" indent="-457200">
              <a:buFont typeface="+mj-lt"/>
              <a:buAutoNum type="arabicPeriod"/>
            </a:pPr>
            <a:r>
              <a:rPr lang="en-GB" dirty="0" err="1"/>
              <a:t>Ecolabelled</a:t>
            </a:r>
            <a:r>
              <a:rPr lang="en-GB" dirty="0"/>
              <a:t> cleaners </a:t>
            </a:r>
          </a:p>
          <a:p>
            <a:pPr marL="457200" lvl="0" indent="-457200">
              <a:buFont typeface="+mj-lt"/>
              <a:buAutoNum type="arabicPeriod"/>
            </a:pPr>
            <a:r>
              <a:rPr lang="en-GB" dirty="0"/>
              <a:t>Prohibition of unwanted substances </a:t>
            </a:r>
          </a:p>
          <a:p>
            <a:pPr marL="457200" indent="-457200">
              <a:buFont typeface="+mj-lt"/>
              <a:buAutoNum type="arabicPeriod"/>
            </a:pPr>
            <a:r>
              <a:rPr lang="en-GB" dirty="0" err="1"/>
              <a:t>Ecotoxicity</a:t>
            </a:r>
            <a:r>
              <a:rPr lang="en-GB" dirty="0"/>
              <a:t> and biodegradability</a:t>
            </a:r>
            <a:endParaRPr lang="en-GB" sz="1600" dirty="0"/>
          </a:p>
        </p:txBody>
      </p:sp>
    </p:spTree>
    <p:extLst>
      <p:ext uri="{BB962C8B-B14F-4D97-AF65-F5344CB8AC3E}">
        <p14:creationId xmlns:p14="http://schemas.microsoft.com/office/powerpoint/2010/main" val="202945482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8313" y="404665"/>
            <a:ext cx="8229600" cy="936104"/>
          </a:xfrm>
        </p:spPr>
        <p:txBody>
          <a:bodyPr/>
          <a:lstStyle/>
          <a:p>
            <a:r>
              <a:rPr lang="fr-BE" sz="2400" dirty="0" smtClean="0"/>
              <a:t>EGTOP </a:t>
            </a:r>
            <a:r>
              <a:rPr lang="fr-BE" sz="2400" dirty="0" err="1" smtClean="0"/>
              <a:t>evaluation</a:t>
            </a:r>
            <a:r>
              <a:rPr lang="fr-BE" sz="2400" dirty="0" smtClean="0"/>
              <a:t> </a:t>
            </a:r>
            <a:r>
              <a:rPr lang="fr-BE" sz="2400" dirty="0" err="1" smtClean="0"/>
              <a:t>criteria</a:t>
            </a:r>
            <a:r>
              <a:rPr lang="fr-BE" sz="2400" dirty="0" smtClean="0"/>
              <a:t> </a:t>
            </a:r>
            <a:r>
              <a:rPr lang="en-GB" sz="2400" dirty="0"/>
              <a:t>for </a:t>
            </a:r>
            <a:r>
              <a:rPr lang="en-GB" sz="2400" dirty="0" smtClean="0"/>
              <a:t>cleaning and disinfection products</a:t>
            </a:r>
            <a:endParaRPr lang="en-GB" sz="2400" dirty="0"/>
          </a:p>
        </p:txBody>
      </p:sp>
      <p:sp>
        <p:nvSpPr>
          <p:cNvPr id="3" name="Content Placeholder 2"/>
          <p:cNvSpPr>
            <a:spLocks noGrp="1"/>
          </p:cNvSpPr>
          <p:nvPr>
            <p:ph idx="1"/>
          </p:nvPr>
        </p:nvSpPr>
        <p:spPr>
          <a:xfrm>
            <a:off x="451688" y="1628800"/>
            <a:ext cx="8229600" cy="4353868"/>
          </a:xfrm>
        </p:spPr>
        <p:txBody>
          <a:bodyPr/>
          <a:lstStyle/>
          <a:p>
            <a:pPr marL="457200" lvl="0" indent="-457200">
              <a:buFont typeface="+mj-lt"/>
              <a:buAutoNum type="arabicPeriod"/>
            </a:pPr>
            <a:r>
              <a:rPr lang="en-GB" dirty="0" smtClean="0"/>
              <a:t>Need </a:t>
            </a:r>
            <a:r>
              <a:rPr lang="en-GB" dirty="0"/>
              <a:t>for a range of authorised </a:t>
            </a:r>
            <a:r>
              <a:rPr lang="en-GB" dirty="0" smtClean="0"/>
              <a:t>substances b</a:t>
            </a:r>
            <a:r>
              <a:rPr lang="fr-BE" dirty="0" err="1" smtClean="0"/>
              <a:t>ecause</a:t>
            </a:r>
            <a:r>
              <a:rPr lang="fr-BE" dirty="0" smtClean="0"/>
              <a:t> </a:t>
            </a:r>
            <a:r>
              <a:rPr lang="fr-BE" dirty="0" smtClean="0"/>
              <a:t>of the </a:t>
            </a:r>
            <a:r>
              <a:rPr lang="fr-BE" dirty="0" err="1" smtClean="0"/>
              <a:t>material</a:t>
            </a:r>
            <a:r>
              <a:rPr lang="fr-BE" dirty="0" smtClean="0"/>
              <a:t> on </a:t>
            </a:r>
            <a:r>
              <a:rPr lang="fr-BE" dirty="0" err="1" smtClean="0"/>
              <a:t>which</a:t>
            </a:r>
            <a:r>
              <a:rPr lang="fr-BE" dirty="0" smtClean="0"/>
              <a:t> </a:t>
            </a:r>
            <a:r>
              <a:rPr lang="fr-BE" dirty="0" err="1" smtClean="0"/>
              <a:t>applied</a:t>
            </a:r>
            <a:endParaRPr lang="en-GB" dirty="0"/>
          </a:p>
          <a:p>
            <a:pPr marL="457200" lvl="0" indent="-457200">
              <a:buFont typeface="+mj-lt"/>
              <a:buAutoNum type="arabicPeriod"/>
            </a:pPr>
            <a:r>
              <a:rPr lang="en-GB" dirty="0"/>
              <a:t>Disinfection, descaling and </a:t>
            </a:r>
            <a:r>
              <a:rPr lang="en-GB" dirty="0" smtClean="0"/>
              <a:t>cleaning:  </a:t>
            </a:r>
            <a:r>
              <a:rPr lang="fr-BE" dirty="0" err="1" smtClean="0"/>
              <a:t>some</a:t>
            </a:r>
            <a:r>
              <a:rPr lang="fr-BE" dirty="0" smtClean="0"/>
              <a:t> </a:t>
            </a:r>
            <a:r>
              <a:rPr lang="fr-BE" dirty="0" smtClean="0"/>
              <a:t>are for all 3 </a:t>
            </a:r>
            <a:r>
              <a:rPr lang="fr-BE" dirty="0" err="1" smtClean="0"/>
              <a:t>purposes</a:t>
            </a:r>
            <a:r>
              <a:rPr lang="fr-BE" dirty="0" smtClean="0"/>
              <a:t>, but </a:t>
            </a:r>
            <a:r>
              <a:rPr lang="fr-BE" dirty="0" err="1" smtClean="0"/>
              <a:t>only</a:t>
            </a:r>
            <a:r>
              <a:rPr lang="fr-BE" dirty="0" smtClean="0"/>
              <a:t> </a:t>
            </a:r>
            <a:r>
              <a:rPr lang="fr-BE" dirty="0" err="1" smtClean="0"/>
              <a:t>disinfectants</a:t>
            </a:r>
            <a:r>
              <a:rPr lang="fr-BE" dirty="0" smtClean="0"/>
              <a:t> </a:t>
            </a:r>
            <a:r>
              <a:rPr lang="fr-BE" dirty="0" smtClean="0"/>
              <a:t>are </a:t>
            </a:r>
            <a:r>
              <a:rPr lang="fr-BE" dirty="0" smtClean="0"/>
              <a:t>biocides: EGTOP </a:t>
            </a:r>
            <a:r>
              <a:rPr lang="fr-BE" dirty="0" err="1" smtClean="0"/>
              <a:t>recommends</a:t>
            </a:r>
            <a:r>
              <a:rPr lang="fr-BE" dirty="0"/>
              <a:t> </a:t>
            </a:r>
            <a:r>
              <a:rPr lang="fr-BE" dirty="0" smtClean="0"/>
              <a:t>to use </a:t>
            </a:r>
            <a:r>
              <a:rPr lang="fr-BE" dirty="0" err="1" smtClean="0"/>
              <a:t>those</a:t>
            </a:r>
            <a:r>
              <a:rPr lang="fr-BE" dirty="0" smtClean="0"/>
              <a:t> substances and </a:t>
            </a:r>
            <a:r>
              <a:rPr lang="fr-BE" dirty="0" err="1" smtClean="0"/>
              <a:t>methods</a:t>
            </a:r>
            <a:r>
              <a:rPr lang="fr-BE" dirty="0" smtClean="0"/>
              <a:t> </a:t>
            </a:r>
            <a:r>
              <a:rPr lang="fr-BE" dirty="0" err="1" smtClean="0"/>
              <a:t>that</a:t>
            </a:r>
            <a:r>
              <a:rPr lang="fr-BE" dirty="0" smtClean="0"/>
              <a:t> </a:t>
            </a:r>
            <a:r>
              <a:rPr lang="fr-BE" dirty="0" err="1" smtClean="0"/>
              <a:t>avoid</a:t>
            </a:r>
            <a:r>
              <a:rPr lang="fr-BE" dirty="0" smtClean="0"/>
              <a:t> the </a:t>
            </a:r>
            <a:r>
              <a:rPr lang="fr-BE" dirty="0" err="1" smtClean="0"/>
              <a:t>necessity</a:t>
            </a:r>
            <a:r>
              <a:rPr lang="fr-BE" dirty="0" smtClean="0"/>
              <a:t> of biocides</a:t>
            </a:r>
            <a:endParaRPr lang="fr-BE" dirty="0" smtClean="0"/>
          </a:p>
          <a:p>
            <a:pPr marL="457200" lvl="0" indent="-457200">
              <a:buFont typeface="+mj-lt"/>
              <a:buAutoNum type="arabicPeriod"/>
            </a:pPr>
            <a:r>
              <a:rPr lang="en-GB" dirty="0" smtClean="0"/>
              <a:t>Co-</a:t>
            </a:r>
            <a:r>
              <a:rPr lang="en-GB" dirty="0" err="1" smtClean="0"/>
              <a:t>formulants</a:t>
            </a:r>
            <a:r>
              <a:rPr lang="en-GB" dirty="0" smtClean="0"/>
              <a:t> of commercial products: not all co-</a:t>
            </a:r>
            <a:r>
              <a:rPr lang="en-GB" dirty="0" err="1" smtClean="0"/>
              <a:t>formulants</a:t>
            </a:r>
            <a:r>
              <a:rPr lang="en-GB" dirty="0" smtClean="0"/>
              <a:t> comply with organic principles</a:t>
            </a:r>
          </a:p>
          <a:p>
            <a:pPr marL="457200" lvl="0" indent="-457200">
              <a:buFont typeface="+mj-lt"/>
              <a:buAutoNum type="arabicPeriod"/>
            </a:pPr>
            <a:r>
              <a:rPr lang="en-GB" dirty="0" err="1" smtClean="0"/>
              <a:t>Ecolabelled</a:t>
            </a:r>
            <a:r>
              <a:rPr lang="en-GB" dirty="0" smtClean="0"/>
              <a:t> cleaners: EGTOP recommends using EL cleaners and only allow other products when need is demonstrated</a:t>
            </a:r>
            <a:endParaRPr lang="en-GB" dirty="0"/>
          </a:p>
          <a:p>
            <a:pPr marL="457200" lvl="0" indent="-457200">
              <a:buFont typeface="+mj-lt"/>
              <a:buAutoNum type="arabicPeriod"/>
            </a:pPr>
            <a:endParaRPr lang="en-GB" sz="1600" dirty="0"/>
          </a:p>
        </p:txBody>
      </p:sp>
    </p:spTree>
    <p:extLst>
      <p:ext uri="{BB962C8B-B14F-4D97-AF65-F5344CB8AC3E}">
        <p14:creationId xmlns:p14="http://schemas.microsoft.com/office/powerpoint/2010/main" val="408992283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8313" y="404665"/>
            <a:ext cx="8229600" cy="936104"/>
          </a:xfrm>
        </p:spPr>
        <p:txBody>
          <a:bodyPr/>
          <a:lstStyle/>
          <a:p>
            <a:r>
              <a:rPr lang="fr-BE" sz="2400" dirty="0" smtClean="0"/>
              <a:t>EGTOP </a:t>
            </a:r>
            <a:r>
              <a:rPr lang="fr-BE" sz="2400" dirty="0" err="1" smtClean="0"/>
              <a:t>evaluation</a:t>
            </a:r>
            <a:r>
              <a:rPr lang="fr-BE" sz="2400" dirty="0" smtClean="0"/>
              <a:t> </a:t>
            </a:r>
            <a:r>
              <a:rPr lang="fr-BE" sz="2400" dirty="0" err="1" smtClean="0"/>
              <a:t>criteria</a:t>
            </a:r>
            <a:r>
              <a:rPr lang="fr-BE" sz="2400" dirty="0" smtClean="0"/>
              <a:t> </a:t>
            </a:r>
            <a:r>
              <a:rPr lang="en-GB" sz="2400" dirty="0"/>
              <a:t>for </a:t>
            </a:r>
            <a:r>
              <a:rPr lang="en-GB" sz="2400" dirty="0" smtClean="0"/>
              <a:t>cleaning and disinfection products</a:t>
            </a:r>
            <a:endParaRPr lang="en-GB" sz="2400" dirty="0"/>
          </a:p>
        </p:txBody>
      </p:sp>
      <p:sp>
        <p:nvSpPr>
          <p:cNvPr id="3" name="Content Placeholder 2"/>
          <p:cNvSpPr>
            <a:spLocks noGrp="1"/>
          </p:cNvSpPr>
          <p:nvPr>
            <p:ph idx="1"/>
          </p:nvPr>
        </p:nvSpPr>
        <p:spPr>
          <a:xfrm>
            <a:off x="451688" y="1628800"/>
            <a:ext cx="8229600" cy="4353868"/>
          </a:xfrm>
        </p:spPr>
        <p:txBody>
          <a:bodyPr/>
          <a:lstStyle/>
          <a:p>
            <a:pPr marL="0" lvl="0" indent="0">
              <a:buNone/>
            </a:pPr>
            <a:r>
              <a:rPr lang="en-GB" dirty="0" smtClean="0"/>
              <a:t>5.	Prohibition </a:t>
            </a:r>
            <a:r>
              <a:rPr lang="en-GB" dirty="0"/>
              <a:t>of unwanted </a:t>
            </a:r>
            <a:r>
              <a:rPr lang="en-GB" dirty="0" smtClean="0"/>
              <a:t>substances: CMR, 	ED, </a:t>
            </a:r>
            <a:r>
              <a:rPr lang="en-GB" dirty="0" err="1" smtClean="0"/>
              <a:t>vPvB</a:t>
            </a:r>
            <a:r>
              <a:rPr lang="en-GB" dirty="0" smtClean="0"/>
              <a:t>, PBT ; hazard statement for animal 	care, and some specific categories: unwanted 	</a:t>
            </a:r>
            <a:r>
              <a:rPr lang="en-GB" dirty="0" err="1" smtClean="0"/>
              <a:t>tensids</a:t>
            </a:r>
            <a:r>
              <a:rPr lang="en-GB" dirty="0" smtClean="0"/>
              <a:t>, acids and other compounds</a:t>
            </a:r>
            <a:endParaRPr lang="en-GB" dirty="0"/>
          </a:p>
          <a:p>
            <a:pPr marL="0" indent="0">
              <a:buNone/>
            </a:pPr>
            <a:r>
              <a:rPr lang="en-GB" dirty="0" smtClean="0"/>
              <a:t>6.	</a:t>
            </a:r>
            <a:r>
              <a:rPr lang="en-GB" dirty="0" err="1" smtClean="0"/>
              <a:t>Ecotoxicity</a:t>
            </a:r>
            <a:r>
              <a:rPr lang="en-GB" dirty="0" smtClean="0"/>
              <a:t> </a:t>
            </a:r>
            <a:r>
              <a:rPr lang="en-GB" dirty="0"/>
              <a:t>and </a:t>
            </a:r>
            <a:r>
              <a:rPr lang="en-GB" dirty="0" smtClean="0"/>
              <a:t>biodegradability. EGTOP 	proposes the CDV model from the ecolabel 	legislation Regulation 2017/1217 	(dilution/degradation factor/ </a:t>
            </a:r>
            <a:r>
              <a:rPr lang="en-GB" dirty="0" err="1" smtClean="0"/>
              <a:t>ecotox</a:t>
            </a:r>
            <a:r>
              <a:rPr lang="en-GB" dirty="0" smtClean="0"/>
              <a:t> factor- 	aquatic organisms)</a:t>
            </a:r>
          </a:p>
          <a:p>
            <a:pPr marL="0" indent="0">
              <a:buNone/>
            </a:pPr>
            <a:r>
              <a:rPr lang="fr-BE" sz="1600" dirty="0" smtClean="0"/>
              <a:t>	</a:t>
            </a:r>
            <a:endParaRPr lang="en-GB" sz="1600" dirty="0"/>
          </a:p>
        </p:txBody>
      </p:sp>
    </p:spTree>
    <p:extLst>
      <p:ext uri="{BB962C8B-B14F-4D97-AF65-F5344CB8AC3E}">
        <p14:creationId xmlns:p14="http://schemas.microsoft.com/office/powerpoint/2010/main" val="348398096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8313" y="378539"/>
            <a:ext cx="8229600" cy="936104"/>
          </a:xfrm>
        </p:spPr>
        <p:txBody>
          <a:bodyPr/>
          <a:lstStyle/>
          <a:p>
            <a:r>
              <a:rPr lang="fr-BE" sz="2400" dirty="0" smtClean="0"/>
              <a:t>EGTOP </a:t>
            </a:r>
            <a:r>
              <a:rPr lang="fr-BE" sz="2400" dirty="0" smtClean="0"/>
              <a:t>proposes new structure </a:t>
            </a:r>
            <a:r>
              <a:rPr lang="fr-BE" sz="2400" dirty="0" err="1" smtClean="0"/>
              <a:t>annex</a:t>
            </a:r>
            <a:endParaRPr lang="en-GB" sz="2400" dirty="0"/>
          </a:p>
        </p:txBody>
      </p:sp>
      <p:sp>
        <p:nvSpPr>
          <p:cNvPr id="3" name="Content Placeholder 2"/>
          <p:cNvSpPr>
            <a:spLocks noGrp="1"/>
          </p:cNvSpPr>
          <p:nvPr>
            <p:ph idx="1"/>
          </p:nvPr>
        </p:nvSpPr>
        <p:spPr>
          <a:xfrm>
            <a:off x="451688" y="1628800"/>
            <a:ext cx="8229600" cy="4353868"/>
          </a:xfrm>
        </p:spPr>
        <p:txBody>
          <a:bodyPr/>
          <a:lstStyle/>
          <a:p>
            <a:pPr marL="0" lvl="0" indent="0">
              <a:buNone/>
            </a:pPr>
            <a:r>
              <a:rPr lang="en-GB" dirty="0"/>
              <a:t>1</a:t>
            </a:r>
            <a:r>
              <a:rPr lang="en-GB" dirty="0" smtClean="0"/>
              <a:t>.	3 categories: general, aquaculture with and 	without animals present</a:t>
            </a:r>
            <a:endParaRPr lang="en-GB" dirty="0"/>
          </a:p>
          <a:p>
            <a:pPr marL="0" indent="0">
              <a:buNone/>
            </a:pPr>
            <a:r>
              <a:rPr lang="en-GB" dirty="0"/>
              <a:t>2</a:t>
            </a:r>
            <a:r>
              <a:rPr lang="en-GB" dirty="0" smtClean="0"/>
              <a:t>.	Each category: basic general product (low 	risk) and </a:t>
            </a:r>
            <a:r>
              <a:rPr lang="en-GB" dirty="0"/>
              <a:t>specific purpose (</a:t>
            </a:r>
            <a:r>
              <a:rPr lang="en-GB" dirty="0" smtClean="0"/>
              <a:t>higher risk), when 	general products insufficient</a:t>
            </a:r>
          </a:p>
          <a:p>
            <a:pPr marL="0" indent="0">
              <a:buNone/>
            </a:pPr>
            <a:r>
              <a:rPr lang="fr-BE" sz="1600" dirty="0" smtClean="0"/>
              <a:t>	</a:t>
            </a:r>
            <a:endParaRPr lang="en-GB" sz="1600" dirty="0"/>
          </a:p>
        </p:txBody>
      </p:sp>
    </p:spTree>
    <p:extLst>
      <p:ext uri="{BB962C8B-B14F-4D97-AF65-F5344CB8AC3E}">
        <p14:creationId xmlns:p14="http://schemas.microsoft.com/office/powerpoint/2010/main" val="30923862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8313" y="378539"/>
            <a:ext cx="8229600" cy="936104"/>
          </a:xfrm>
        </p:spPr>
        <p:txBody>
          <a:bodyPr/>
          <a:lstStyle/>
          <a:p>
            <a:r>
              <a:rPr lang="fr-BE" sz="2400" dirty="0" smtClean="0"/>
              <a:t>EGTOP </a:t>
            </a:r>
            <a:r>
              <a:rPr lang="fr-BE" sz="2400" dirty="0" smtClean="0"/>
              <a:t>proposes </a:t>
            </a:r>
            <a:r>
              <a:rPr lang="fr-BE" sz="2400" dirty="0" err="1" smtClean="0"/>
              <a:t>priority</a:t>
            </a:r>
            <a:r>
              <a:rPr lang="fr-BE" sz="2400" dirty="0" smtClean="0"/>
              <a:t> </a:t>
            </a:r>
            <a:r>
              <a:rPr lang="fr-BE" sz="2400" dirty="0" err="1" smtClean="0"/>
              <a:t>list</a:t>
            </a:r>
            <a:r>
              <a:rPr lang="fr-BE" sz="2400" dirty="0" smtClean="0"/>
              <a:t> for </a:t>
            </a:r>
            <a:r>
              <a:rPr lang="fr-BE" sz="2400" dirty="0" err="1" smtClean="0"/>
              <a:t>evaluation</a:t>
            </a:r>
            <a:endParaRPr lang="en-GB" sz="2400" dirty="0"/>
          </a:p>
        </p:txBody>
      </p:sp>
      <p:sp>
        <p:nvSpPr>
          <p:cNvPr id="3" name="Content Placeholder 2"/>
          <p:cNvSpPr>
            <a:spLocks noGrp="1"/>
          </p:cNvSpPr>
          <p:nvPr>
            <p:ph idx="1"/>
          </p:nvPr>
        </p:nvSpPr>
        <p:spPr>
          <a:xfrm>
            <a:off x="451688" y="1628800"/>
            <a:ext cx="8229600" cy="4353868"/>
          </a:xfrm>
        </p:spPr>
        <p:txBody>
          <a:bodyPr/>
          <a:lstStyle/>
          <a:p>
            <a:pPr marL="0" lvl="0" indent="0">
              <a:buNone/>
            </a:pPr>
            <a:r>
              <a:rPr lang="en-GB" dirty="0" smtClean="0"/>
              <a:t>1</a:t>
            </a:r>
            <a:r>
              <a:rPr lang="en-GB" dirty="0" smtClean="0"/>
              <a:t>. Prioritised by &gt;=2 Member States no objections (39)</a:t>
            </a:r>
            <a:endParaRPr lang="en-GB" dirty="0"/>
          </a:p>
          <a:p>
            <a:pPr marL="0" indent="0">
              <a:buNone/>
            </a:pPr>
            <a:r>
              <a:rPr lang="en-GB" dirty="0" smtClean="0"/>
              <a:t>2</a:t>
            </a:r>
            <a:r>
              <a:rPr lang="en-GB" dirty="0"/>
              <a:t>. Prioritised</a:t>
            </a:r>
            <a:r>
              <a:rPr lang="en-GB" dirty="0" smtClean="0"/>
              <a:t> by 1 MS, no objections (77)</a:t>
            </a:r>
          </a:p>
          <a:p>
            <a:pPr marL="0" indent="0">
              <a:buNone/>
            </a:pPr>
            <a:r>
              <a:rPr lang="fr-BE" dirty="0" smtClean="0"/>
              <a:t>3. </a:t>
            </a:r>
            <a:r>
              <a:rPr lang="en-GB" dirty="0"/>
              <a:t>Prioritised</a:t>
            </a:r>
            <a:r>
              <a:rPr lang="fr-BE" dirty="0" smtClean="0"/>
              <a:t> by &gt;= 1 </a:t>
            </a:r>
            <a:r>
              <a:rPr lang="fr-BE" dirty="0" err="1" smtClean="0"/>
              <a:t>already</a:t>
            </a:r>
            <a:r>
              <a:rPr lang="fr-BE" dirty="0" smtClean="0"/>
              <a:t> </a:t>
            </a:r>
            <a:r>
              <a:rPr lang="fr-BE" dirty="0" err="1" smtClean="0"/>
              <a:t>covered</a:t>
            </a:r>
            <a:r>
              <a:rPr lang="fr-BE" dirty="0" smtClean="0"/>
              <a:t> in </a:t>
            </a:r>
            <a:r>
              <a:rPr lang="fr-BE" dirty="0" err="1" smtClean="0"/>
              <a:t>other</a:t>
            </a:r>
            <a:r>
              <a:rPr lang="fr-BE" dirty="0" smtClean="0"/>
              <a:t> </a:t>
            </a:r>
            <a:r>
              <a:rPr lang="fr-BE" dirty="0" err="1" smtClean="0"/>
              <a:t>categories</a:t>
            </a:r>
            <a:r>
              <a:rPr lang="fr-BE" dirty="0" smtClean="0"/>
              <a:t> (102)</a:t>
            </a:r>
          </a:p>
          <a:p>
            <a:pPr marL="0" indent="0">
              <a:buNone/>
            </a:pPr>
            <a:r>
              <a:rPr lang="fr-BE" dirty="0" smtClean="0"/>
              <a:t>4. </a:t>
            </a:r>
            <a:r>
              <a:rPr lang="en-GB" dirty="0"/>
              <a:t>Prioritised</a:t>
            </a:r>
            <a:r>
              <a:rPr lang="fr-BE" dirty="0"/>
              <a:t> by &gt;= </a:t>
            </a:r>
            <a:r>
              <a:rPr lang="fr-BE" dirty="0" smtClean="0"/>
              <a:t>1 MS/ 1 objection (335)</a:t>
            </a:r>
          </a:p>
          <a:p>
            <a:pPr marL="0" indent="0">
              <a:buNone/>
            </a:pPr>
            <a:r>
              <a:rPr lang="fr-BE" dirty="0" smtClean="0"/>
              <a:t>5. </a:t>
            </a:r>
            <a:r>
              <a:rPr lang="fr-BE" dirty="0" err="1" smtClean="0"/>
              <a:t>Others</a:t>
            </a:r>
            <a:r>
              <a:rPr lang="fr-BE" dirty="0" smtClean="0"/>
              <a:t> (743)</a:t>
            </a:r>
          </a:p>
          <a:p>
            <a:pPr marL="0" indent="0">
              <a:buNone/>
            </a:pPr>
            <a:endParaRPr lang="fr-BE" dirty="0"/>
          </a:p>
          <a:p>
            <a:pPr marL="0" indent="0">
              <a:buNone/>
            </a:pPr>
            <a:r>
              <a:rPr lang="fr-BE" dirty="0" err="1" smtClean="0"/>
              <a:t>Next</a:t>
            </a:r>
            <a:r>
              <a:rPr lang="fr-BE" dirty="0" smtClean="0"/>
              <a:t> </a:t>
            </a:r>
            <a:r>
              <a:rPr lang="fr-BE" dirty="0" err="1" smtClean="0"/>
              <a:t>steps</a:t>
            </a:r>
            <a:r>
              <a:rPr lang="fr-BE" dirty="0" smtClean="0"/>
              <a:t>: mss </a:t>
            </a:r>
            <a:r>
              <a:rPr lang="fr-BE" dirty="0" err="1" smtClean="0"/>
              <a:t>comments</a:t>
            </a:r>
            <a:r>
              <a:rPr lang="fr-BE" dirty="0" smtClean="0"/>
              <a:t> to </a:t>
            </a:r>
            <a:r>
              <a:rPr lang="fr-BE" dirty="0" err="1" smtClean="0"/>
              <a:t>be</a:t>
            </a:r>
            <a:r>
              <a:rPr lang="fr-BE" dirty="0" smtClean="0"/>
              <a:t> </a:t>
            </a:r>
            <a:r>
              <a:rPr lang="fr-BE" dirty="0" err="1" smtClean="0"/>
              <a:t>discussed</a:t>
            </a:r>
            <a:r>
              <a:rPr lang="fr-BE" dirty="0" smtClean="0"/>
              <a:t> in COP  </a:t>
            </a:r>
          </a:p>
          <a:p>
            <a:pPr marL="0" indent="0">
              <a:buNone/>
            </a:pPr>
            <a:endParaRPr lang="fr-BE" sz="1600" dirty="0"/>
          </a:p>
          <a:p>
            <a:pPr marL="0" indent="0">
              <a:buNone/>
            </a:pPr>
            <a:endParaRPr lang="en-GB" sz="1600" dirty="0"/>
          </a:p>
        </p:txBody>
      </p:sp>
    </p:spTree>
    <p:extLst>
      <p:ext uri="{BB962C8B-B14F-4D97-AF65-F5344CB8AC3E}">
        <p14:creationId xmlns:p14="http://schemas.microsoft.com/office/powerpoint/2010/main" val="289088456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8313" y="378539"/>
            <a:ext cx="8229600" cy="936104"/>
          </a:xfrm>
        </p:spPr>
        <p:txBody>
          <a:bodyPr/>
          <a:lstStyle/>
          <a:p>
            <a:r>
              <a:rPr lang="fr-BE" sz="2400" dirty="0" err="1" smtClean="0"/>
              <a:t>Further</a:t>
            </a:r>
            <a:r>
              <a:rPr lang="fr-BE" sz="2400" dirty="0"/>
              <a:t> </a:t>
            </a:r>
            <a:r>
              <a:rPr lang="fr-BE" sz="2400" dirty="0" smtClean="0"/>
              <a:t>EGTOP Agenda</a:t>
            </a:r>
            <a:endParaRPr lang="en-GB" sz="2400" dirty="0"/>
          </a:p>
        </p:txBody>
      </p:sp>
      <p:sp>
        <p:nvSpPr>
          <p:cNvPr id="3" name="Content Placeholder 2"/>
          <p:cNvSpPr>
            <a:spLocks noGrp="1"/>
          </p:cNvSpPr>
          <p:nvPr>
            <p:ph idx="1"/>
          </p:nvPr>
        </p:nvSpPr>
        <p:spPr>
          <a:xfrm>
            <a:off x="451688" y="1628800"/>
            <a:ext cx="8229600" cy="4353868"/>
          </a:xfrm>
        </p:spPr>
        <p:txBody>
          <a:bodyPr/>
          <a:lstStyle/>
          <a:p>
            <a:pPr marL="0" lvl="0" indent="0">
              <a:buNone/>
            </a:pPr>
            <a:r>
              <a:rPr lang="en-GB" dirty="0" smtClean="0"/>
              <a:t>1</a:t>
            </a:r>
            <a:r>
              <a:rPr lang="en-GB" dirty="0" smtClean="0"/>
              <a:t>. Subgroup food feed and fertilisers (November </a:t>
            </a:r>
            <a:r>
              <a:rPr lang="en-GB" dirty="0" err="1" smtClean="0"/>
              <a:t>tbd</a:t>
            </a:r>
            <a:r>
              <a:rPr lang="en-GB" dirty="0" smtClean="0"/>
              <a:t>)</a:t>
            </a:r>
            <a:endParaRPr lang="en-GB" dirty="0"/>
          </a:p>
          <a:p>
            <a:pPr marL="0" indent="0">
              <a:buNone/>
            </a:pPr>
            <a:r>
              <a:rPr lang="en-GB" dirty="0" smtClean="0"/>
              <a:t>2</a:t>
            </a:r>
            <a:r>
              <a:rPr lang="en-GB" dirty="0"/>
              <a:t>. </a:t>
            </a:r>
            <a:r>
              <a:rPr lang="en-GB" dirty="0" smtClean="0"/>
              <a:t>Salt subgroup </a:t>
            </a:r>
          </a:p>
          <a:p>
            <a:pPr marL="0" indent="0">
              <a:buNone/>
            </a:pPr>
            <a:r>
              <a:rPr lang="fr-BE" dirty="0" smtClean="0"/>
              <a:t>3. </a:t>
            </a:r>
            <a:r>
              <a:rPr lang="fr-BE" dirty="0" err="1" smtClean="0"/>
              <a:t>Other</a:t>
            </a:r>
            <a:r>
              <a:rPr lang="fr-BE" dirty="0" smtClean="0"/>
              <a:t> </a:t>
            </a:r>
            <a:r>
              <a:rPr lang="fr-BE" dirty="0" err="1" smtClean="0"/>
              <a:t>activities</a:t>
            </a:r>
            <a:r>
              <a:rPr lang="fr-BE" dirty="0" smtClean="0"/>
              <a:t> </a:t>
            </a:r>
            <a:r>
              <a:rPr lang="fr-BE" dirty="0" err="1" smtClean="0"/>
              <a:t>pending</a:t>
            </a:r>
            <a:r>
              <a:rPr lang="fr-BE" dirty="0" smtClean="0"/>
              <a:t> new call for experts to </a:t>
            </a:r>
            <a:r>
              <a:rPr lang="fr-BE" dirty="0" err="1" smtClean="0"/>
              <a:t>be</a:t>
            </a:r>
            <a:r>
              <a:rPr lang="fr-BE" dirty="0" smtClean="0"/>
              <a:t> </a:t>
            </a:r>
            <a:r>
              <a:rPr lang="fr-BE" dirty="0" err="1" smtClean="0"/>
              <a:t>organised</a:t>
            </a:r>
            <a:r>
              <a:rPr lang="fr-BE" dirty="0" smtClean="0"/>
              <a:t> by COM (</a:t>
            </a:r>
            <a:r>
              <a:rPr lang="fr-BE" dirty="0" err="1" smtClean="0"/>
              <a:t>tbd</a:t>
            </a:r>
            <a:r>
              <a:rPr lang="fr-BE" dirty="0" smtClean="0"/>
              <a:t>)</a:t>
            </a:r>
            <a:endParaRPr lang="fr-BE" dirty="0" smtClean="0"/>
          </a:p>
          <a:p>
            <a:pPr marL="0" indent="0">
              <a:buNone/>
            </a:pPr>
            <a:endParaRPr lang="fr-BE" sz="1600" dirty="0"/>
          </a:p>
          <a:p>
            <a:pPr marL="0" indent="0">
              <a:buNone/>
            </a:pPr>
            <a:endParaRPr lang="en-GB" sz="1600" dirty="0"/>
          </a:p>
        </p:txBody>
      </p:sp>
    </p:spTree>
    <p:extLst>
      <p:ext uri="{BB962C8B-B14F-4D97-AF65-F5344CB8AC3E}">
        <p14:creationId xmlns:p14="http://schemas.microsoft.com/office/powerpoint/2010/main" val="2161387454"/>
      </p:ext>
    </p:extLst>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Verdana"/>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133176"/>
        </a:solidFill>
        <a:ln>
          <a:solidFill>
            <a:srgbClr val="133176"/>
          </a:solidFill>
        </a:ln>
      </a:spPr>
      <a:bodyPr anchor="ctr"/>
      <a:lstStyle>
        <a:defPPr algn="ctr" defTabSz="457200" fontAlgn="auto">
          <a:spcBef>
            <a:spcPts val="0"/>
          </a:spcBef>
          <a:spcAft>
            <a:spcPts val="0"/>
          </a:spcAft>
          <a:defRPr sz="1800" b="0"/>
        </a:defPPr>
      </a:lstStyle>
      <a:style>
        <a:lnRef idx="1">
          <a:schemeClr val="accent1"/>
        </a:lnRef>
        <a:fillRef idx="3">
          <a:schemeClr val="accent1"/>
        </a:fillRef>
        <a:effectRef idx="2">
          <a:schemeClr val="accent1"/>
        </a:effectRef>
        <a:fontRef idx="minor">
          <a:schemeClr val="lt1"/>
        </a:fontRef>
      </a: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ctr" anchorCtr="0" compatLnSpc="1">
        <a:prstTxWarp prst="textNoShape">
          <a:avLst/>
        </a:prstTxWarp>
      </a:bodyPr>
      <a:lstStyle>
        <a:defPPr marL="3175" marR="0" indent="0" algn="l" defTabSz="914400" rtl="0" eaLnBrk="1" fontAlgn="base" latinLnBrk="0" hangingPunct="1">
          <a:lnSpc>
            <a:spcPct val="100000"/>
          </a:lnSpc>
          <a:spcBef>
            <a:spcPct val="0"/>
          </a:spcBef>
          <a:spcAft>
            <a:spcPct val="0"/>
          </a:spcAft>
          <a:buClrTx/>
          <a:buSzTx/>
          <a:buFontTx/>
          <a:buNone/>
          <a:tabLst/>
          <a:defRPr kumimoji="0" lang="en-GB" sz="7600" b="1" i="0" u="none" strike="noStrike" cap="none" normalizeH="0" baseline="0" smtClean="0">
            <a:ln>
              <a:noFill/>
            </a:ln>
            <a:solidFill>
              <a:srgbClr val="FFD624"/>
            </a:solidFill>
            <a:effectLst/>
            <a:latin typeface="Verdana" pitchFamily="34" charset="0"/>
          </a:defRPr>
        </a:defPPr>
      </a:lstStyle>
    </a:lnDef>
    <a:txDef>
      <a:spPr>
        <a:noFill/>
      </a:spPr>
      <a:bodyPr wrap="none" rtlCol="0">
        <a:spAutoFit/>
      </a:bodyPr>
      <a:lstStyle>
        <a:defPPr>
          <a:defRPr sz="2400" b="0" dirty="0" err="1" smtClean="0">
            <a:solidFill>
              <a:srgbClr val="0F5494"/>
            </a:solidFill>
          </a:defRPr>
        </a:defPPr>
      </a:lstStyle>
    </a:tx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blank</Template>
  <TotalTime>2814</TotalTime>
  <Words>652</Words>
  <Application>Microsoft Office PowerPoint</Application>
  <PresentationFormat>On-screen Show (4:3)</PresentationFormat>
  <Paragraphs>52</Paragraphs>
  <Slides>9</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9</vt:i4>
      </vt:variant>
    </vt:vector>
  </HeadingPairs>
  <TitlesOfParts>
    <vt:vector size="12" baseType="lpstr">
      <vt:lpstr>Arial</vt:lpstr>
      <vt:lpstr>Verdana</vt:lpstr>
      <vt:lpstr>Default Design</vt:lpstr>
      <vt:lpstr>EGTOP report proposing criteria for cleaning and disinfection</vt:lpstr>
      <vt:lpstr>General and specific criteria R848</vt:lpstr>
      <vt:lpstr>EGTOP criteria for responsible &amp; ecological approach for cleaning and disinfection</vt:lpstr>
      <vt:lpstr>EGTOP evaluation criteria for cleaning and disinfection products</vt:lpstr>
      <vt:lpstr>EGTOP evaluation criteria for cleaning and disinfection products</vt:lpstr>
      <vt:lpstr>EGTOP evaluation criteria for cleaning and disinfection products</vt:lpstr>
      <vt:lpstr>EGTOP proposes new structure annex</vt:lpstr>
      <vt:lpstr>EGTOP proposes priority list for evaluation</vt:lpstr>
      <vt:lpstr>Further EGTOP Agenda</vt:lpstr>
    </vt:vector>
  </TitlesOfParts>
  <Company>European Commission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CLARINGBOULD Duco (AGRI)</dc:creator>
  <cp:lastModifiedBy>DRUKKER Bas (AGRI)</cp:lastModifiedBy>
  <cp:revision>88</cp:revision>
  <cp:lastPrinted>2019-09-12T13:26:35Z</cp:lastPrinted>
  <dcterms:created xsi:type="dcterms:W3CDTF">2019-07-05T15:36:15Z</dcterms:created>
  <dcterms:modified xsi:type="dcterms:W3CDTF">2020-10-15T14:31:29Z</dcterms:modified>
</cp:coreProperties>
</file>

<file path=docProps/thumbnail.jpeg>
</file>