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66" r:id="rId3"/>
    <p:sldId id="285" r:id="rId4"/>
    <p:sldId id="286" r:id="rId5"/>
    <p:sldId id="28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9" autoAdjust="0"/>
    <p:restoredTop sz="94660"/>
  </p:normalViewPr>
  <p:slideViewPr>
    <p:cSldViewPr snapToGrid="0">
      <p:cViewPr varScale="1">
        <p:scale>
          <a:sx n="64" d="100"/>
          <a:sy n="64" d="100"/>
        </p:scale>
        <p:origin x="56" y="80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08/10/2020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08/10/2020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BE" dirty="0" smtClean="0"/>
              <a:t>CIVIL DIALOGUE GROU¨P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1530364"/>
          </a:xfrm>
        </p:spPr>
        <p:txBody>
          <a:bodyPr/>
          <a:lstStyle/>
          <a:p>
            <a:r>
              <a:rPr lang="fr-BE" dirty="0" smtClean="0"/>
              <a:t>ORGANIC PRODUCTION</a:t>
            </a:r>
          </a:p>
          <a:p>
            <a:r>
              <a:rPr lang="fr-BE" dirty="0" smtClean="0"/>
              <a:t>State of </a:t>
            </a:r>
            <a:r>
              <a:rPr lang="fr-BE" dirty="0" err="1" smtClean="0"/>
              <a:t>play</a:t>
            </a:r>
            <a:r>
              <a:rPr lang="fr-BE" dirty="0" smtClean="0"/>
              <a:t> </a:t>
            </a:r>
            <a:r>
              <a:rPr lang="fr-BE" dirty="0" err="1" smtClean="0"/>
              <a:t>Postponement</a:t>
            </a:r>
            <a:r>
              <a:rPr lang="fr-BE" dirty="0" smtClean="0"/>
              <a:t> </a:t>
            </a:r>
            <a:r>
              <a:rPr lang="fr-BE" dirty="0" err="1" smtClean="0"/>
              <a:t>Regulation</a:t>
            </a:r>
            <a:r>
              <a:rPr lang="fr-BE" dirty="0" smtClean="0"/>
              <a:t> (EU) 2018/848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BE" dirty="0" smtClean="0"/>
              <a:t>19 OCTOBER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72664"/>
            <a:ext cx="10905699" cy="5293895"/>
          </a:xfrm>
        </p:spPr>
        <p:txBody>
          <a:bodyPr/>
          <a:lstStyle/>
          <a:p>
            <a:r>
              <a:rPr lang="fr-BE" dirty="0" err="1" smtClean="0"/>
              <a:t>Following</a:t>
            </a:r>
            <a:r>
              <a:rPr lang="fr-BE" dirty="0" smtClean="0"/>
              <a:t> COVID-19 </a:t>
            </a:r>
            <a:r>
              <a:rPr lang="fr-BE" dirty="0" err="1" smtClean="0"/>
              <a:t>outbreak</a:t>
            </a:r>
            <a:r>
              <a:rPr lang="fr-BE" dirty="0" smtClean="0"/>
              <a:t> and on-</a:t>
            </a:r>
            <a:r>
              <a:rPr lang="fr-BE" dirty="0" err="1" smtClean="0"/>
              <a:t>going</a:t>
            </a:r>
            <a:r>
              <a:rPr lang="fr-BE" dirty="0" smtClean="0"/>
              <a:t> </a:t>
            </a:r>
            <a:r>
              <a:rPr lang="fr-BE" dirty="0" err="1" smtClean="0"/>
              <a:t>pandemia</a:t>
            </a:r>
            <a:endParaRPr lang="fr-BE" dirty="0" smtClean="0"/>
          </a:p>
          <a:p>
            <a:r>
              <a:rPr lang="fr-BE" dirty="0" smtClean="0"/>
              <a:t>COM </a:t>
            </a:r>
            <a:r>
              <a:rPr lang="fr-BE" dirty="0" err="1" smtClean="0"/>
              <a:t>legislative</a:t>
            </a:r>
            <a:r>
              <a:rPr lang="fr-BE" dirty="0" smtClean="0"/>
              <a:t> </a:t>
            </a:r>
            <a:r>
              <a:rPr lang="fr-BE" dirty="0" err="1" smtClean="0"/>
              <a:t>proposal</a:t>
            </a:r>
            <a:r>
              <a:rPr lang="fr-BE" dirty="0" smtClean="0"/>
              <a:t> on </a:t>
            </a:r>
            <a:r>
              <a:rPr lang="fr-BE" dirty="0" err="1" smtClean="0"/>
              <a:t>postponement</a:t>
            </a:r>
            <a:r>
              <a:rPr lang="fr-BE" dirty="0" smtClean="0"/>
              <a:t> </a:t>
            </a:r>
            <a:r>
              <a:rPr lang="fr-BE" dirty="0" err="1" smtClean="0"/>
              <a:t>published</a:t>
            </a:r>
            <a:r>
              <a:rPr lang="fr-BE" dirty="0" smtClean="0"/>
              <a:t>: COM (2020) 483 final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BE" sz="1600" dirty="0" smtClean="0"/>
              <a:t>Date of entry </a:t>
            </a:r>
            <a:r>
              <a:rPr lang="fr-BE" sz="1600" dirty="0" err="1" smtClean="0"/>
              <a:t>into</a:t>
            </a:r>
            <a:r>
              <a:rPr lang="fr-BE" sz="1600" dirty="0" smtClean="0"/>
              <a:t> application of </a:t>
            </a:r>
            <a:r>
              <a:rPr lang="fr-BE" sz="1600" dirty="0" err="1" smtClean="0"/>
              <a:t>Regulation</a:t>
            </a:r>
            <a:r>
              <a:rPr lang="fr-BE" sz="1600" dirty="0" smtClean="0"/>
              <a:t> (EU) 2018/848 </a:t>
            </a:r>
            <a:r>
              <a:rPr lang="fr-BE" sz="1600" dirty="0" err="1" smtClean="0"/>
              <a:t>postponed</a:t>
            </a:r>
            <a:r>
              <a:rPr lang="fr-BE" sz="1600" dirty="0" smtClean="0"/>
              <a:t> to 1 </a:t>
            </a:r>
            <a:r>
              <a:rPr lang="fr-BE" sz="1600" dirty="0" err="1" smtClean="0"/>
              <a:t>January</a:t>
            </a:r>
            <a:r>
              <a:rPr lang="fr-BE" sz="1600" dirty="0" smtClean="0"/>
              <a:t> 2022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BE" sz="1600" dirty="0" err="1" smtClean="0"/>
              <a:t>Other</a:t>
            </a:r>
            <a:r>
              <a:rPr lang="fr-BE" sz="1600" dirty="0" smtClean="0"/>
              <a:t> dates (reports, </a:t>
            </a:r>
            <a:r>
              <a:rPr lang="fr-BE" sz="1600" dirty="0" err="1" smtClean="0"/>
              <a:t>derogations</a:t>
            </a:r>
            <a:r>
              <a:rPr lang="fr-BE" sz="1600" dirty="0" smtClean="0"/>
              <a:t>) </a:t>
            </a:r>
            <a:r>
              <a:rPr lang="fr-BE" sz="1600" dirty="0" err="1" smtClean="0"/>
              <a:t>postponed</a:t>
            </a:r>
            <a:r>
              <a:rPr lang="fr-BE" sz="1600" dirty="0" smtClean="0"/>
              <a:t> by one </a:t>
            </a:r>
            <a:r>
              <a:rPr lang="fr-BE" sz="1600" dirty="0" err="1" smtClean="0"/>
              <a:t>year</a:t>
            </a:r>
            <a:endParaRPr lang="fr-BE" sz="1600" dirty="0" smtClean="0"/>
          </a:p>
          <a:p>
            <a:r>
              <a:rPr lang="en-GB" dirty="0" smtClean="0"/>
              <a:t>Currently being examined by Council and European Parliament</a:t>
            </a:r>
          </a:p>
          <a:p>
            <a:r>
              <a:rPr lang="en-GB" dirty="0" smtClean="0"/>
              <a:t>Vote in favour at </a:t>
            </a:r>
            <a:r>
              <a:rPr lang="en-GB" dirty="0" smtClean="0"/>
              <a:t>EP plenary on </a:t>
            </a:r>
            <a:r>
              <a:rPr lang="en-GB" dirty="0" smtClean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October 2020</a:t>
            </a:r>
          </a:p>
          <a:p>
            <a:r>
              <a:rPr lang="fr-BE" dirty="0" smtClean="0"/>
              <a:t>Publication </a:t>
            </a:r>
            <a:r>
              <a:rPr lang="fr-BE" dirty="0" err="1" smtClean="0"/>
              <a:t>foreseen</a:t>
            </a:r>
            <a:r>
              <a:rPr lang="fr-BE" dirty="0" smtClean="0"/>
              <a:t> in </a:t>
            </a:r>
            <a:r>
              <a:rPr lang="fr-BE" dirty="0" err="1" smtClean="0"/>
              <a:t>November</a:t>
            </a:r>
            <a:r>
              <a:rPr lang="fr-BE" dirty="0" smtClean="0"/>
              <a:t> 2020</a:t>
            </a:r>
          </a:p>
          <a:p>
            <a:r>
              <a:rPr lang="fr-BE" dirty="0" err="1" smtClean="0"/>
              <a:t>Third</a:t>
            </a:r>
            <a:r>
              <a:rPr lang="fr-BE" dirty="0" smtClean="0"/>
              <a:t> countries </a:t>
            </a:r>
            <a:r>
              <a:rPr lang="fr-BE" dirty="0" err="1" smtClean="0"/>
              <a:t>notified</a:t>
            </a:r>
            <a:r>
              <a:rPr lang="fr-BE" dirty="0" smtClean="0"/>
              <a:t>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State of </a:t>
            </a:r>
            <a:r>
              <a:rPr lang="fr-BE" dirty="0" err="1" smtClean="0"/>
              <a:t>play</a:t>
            </a:r>
            <a:r>
              <a:rPr lang="fr-BE" dirty="0" smtClean="0"/>
              <a:t> </a:t>
            </a:r>
            <a:r>
              <a:rPr lang="fr-BE" dirty="0" err="1" smtClean="0"/>
              <a:t>postponement</a:t>
            </a:r>
            <a:r>
              <a:rPr lang="fr-BE" dirty="0" smtClean="0"/>
              <a:t> (1)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5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4671428"/>
          </a:xfrm>
        </p:spPr>
        <p:txBody>
          <a:bodyPr/>
          <a:lstStyle/>
          <a:p>
            <a:r>
              <a:rPr lang="fr-BE" dirty="0" smtClean="0"/>
              <a:t>In addition to the </a:t>
            </a:r>
            <a:r>
              <a:rPr lang="fr-BE" dirty="0" err="1" smtClean="0"/>
              <a:t>postponement</a:t>
            </a:r>
            <a:r>
              <a:rPr lang="fr-BE" dirty="0" smtClean="0"/>
              <a:t> of </a:t>
            </a:r>
            <a:r>
              <a:rPr lang="fr-BE" dirty="0" err="1" smtClean="0"/>
              <a:t>Regulation</a:t>
            </a:r>
            <a:r>
              <a:rPr lang="fr-BE" dirty="0" smtClean="0"/>
              <a:t> (EU) 2018/848</a:t>
            </a:r>
          </a:p>
          <a:p>
            <a:r>
              <a:rPr lang="fr-BE" dirty="0" err="1" smtClean="0"/>
              <a:t>Need</a:t>
            </a:r>
            <a:r>
              <a:rPr lang="fr-BE" dirty="0" smtClean="0"/>
              <a:t> to </a:t>
            </a:r>
            <a:r>
              <a:rPr lang="fr-BE" dirty="0" err="1" smtClean="0"/>
              <a:t>align</a:t>
            </a:r>
            <a:r>
              <a:rPr lang="fr-BE" dirty="0" smtClean="0"/>
              <a:t> dates of entry </a:t>
            </a:r>
            <a:r>
              <a:rPr lang="fr-BE" dirty="0" err="1" smtClean="0"/>
              <a:t>into</a:t>
            </a:r>
            <a:r>
              <a:rPr lang="fr-BE" dirty="0" smtClean="0"/>
              <a:t> application of </a:t>
            </a:r>
            <a:r>
              <a:rPr lang="fr-BE" dirty="0" err="1" smtClean="0"/>
              <a:t>delegated</a:t>
            </a:r>
            <a:r>
              <a:rPr lang="fr-BE" dirty="0" smtClean="0"/>
              <a:t> and </a:t>
            </a:r>
            <a:r>
              <a:rPr lang="fr-BE" dirty="0" err="1" smtClean="0"/>
              <a:t>implementing</a:t>
            </a:r>
            <a:r>
              <a:rPr lang="fr-BE" dirty="0" smtClean="0"/>
              <a:t> </a:t>
            </a:r>
            <a:r>
              <a:rPr lang="fr-BE" dirty="0" err="1" smtClean="0"/>
              <a:t>acts</a:t>
            </a:r>
            <a:r>
              <a:rPr lang="fr-BE" dirty="0" smtClean="0"/>
              <a:t> </a:t>
            </a:r>
            <a:r>
              <a:rPr lang="fr-BE" dirty="0" err="1" smtClean="0"/>
              <a:t>already</a:t>
            </a:r>
            <a:r>
              <a:rPr lang="fr-BE" dirty="0" smtClean="0"/>
              <a:t> </a:t>
            </a:r>
            <a:r>
              <a:rPr lang="fr-BE" dirty="0" err="1" smtClean="0"/>
              <a:t>published</a:t>
            </a:r>
            <a:endParaRPr lang="fr-BE" dirty="0" smtClean="0"/>
          </a:p>
          <a:p>
            <a:r>
              <a:rPr lang="fr-BE" dirty="0" smtClean="0"/>
              <a:t>one </a:t>
            </a:r>
            <a:r>
              <a:rPr lang="fr-BE" dirty="0" err="1" smtClean="0"/>
              <a:t>delegated</a:t>
            </a:r>
            <a:r>
              <a:rPr lang="fr-BE" dirty="0" smtClean="0"/>
              <a:t> </a:t>
            </a:r>
            <a:r>
              <a:rPr lang="fr-BE" dirty="0" err="1" smtClean="0"/>
              <a:t>act</a:t>
            </a:r>
            <a:r>
              <a:rPr lang="fr-BE" dirty="0" smtClean="0"/>
              <a:t> </a:t>
            </a:r>
            <a:r>
              <a:rPr lang="fr-BE" dirty="0" err="1" smtClean="0"/>
              <a:t>postponing</a:t>
            </a:r>
            <a:r>
              <a:rPr lang="fr-BE" dirty="0" smtClean="0"/>
              <a:t> the date of entry </a:t>
            </a:r>
            <a:r>
              <a:rPr lang="fr-BE" dirty="0" err="1" smtClean="0"/>
              <a:t>into</a:t>
            </a:r>
            <a:r>
              <a:rPr lang="fr-BE" dirty="0" smtClean="0"/>
              <a:t> application of </a:t>
            </a:r>
            <a:r>
              <a:rPr lang="fr-BE" dirty="0" err="1" smtClean="0"/>
              <a:t>delegated</a:t>
            </a:r>
            <a:r>
              <a:rPr lang="fr-BE" dirty="0" smtClean="0"/>
              <a:t> </a:t>
            </a:r>
            <a:r>
              <a:rPr lang="fr-BE" dirty="0" err="1" smtClean="0"/>
              <a:t>act</a:t>
            </a:r>
            <a:r>
              <a:rPr lang="fr-BE" dirty="0" smtClean="0"/>
              <a:t> (EU) 2020/ 427 </a:t>
            </a:r>
            <a:r>
              <a:rPr lang="fr-BE" dirty="0" err="1" smtClean="0"/>
              <a:t>already</a:t>
            </a:r>
            <a:r>
              <a:rPr lang="fr-BE" dirty="0" smtClean="0"/>
              <a:t> </a:t>
            </a:r>
            <a:r>
              <a:rPr lang="fr-BE" dirty="0" err="1" smtClean="0"/>
              <a:t>presented</a:t>
            </a:r>
            <a:r>
              <a:rPr lang="fr-BE" dirty="0" smtClean="0"/>
              <a:t> at the GREX (expert group on </a:t>
            </a:r>
            <a:r>
              <a:rPr lang="fr-BE" dirty="0" err="1" smtClean="0"/>
              <a:t>organic</a:t>
            </a:r>
            <a:r>
              <a:rPr lang="fr-BE" dirty="0" smtClean="0"/>
              <a:t> production) in </a:t>
            </a:r>
            <a:r>
              <a:rPr lang="fr-BE" dirty="0" err="1" smtClean="0"/>
              <a:t>September</a:t>
            </a:r>
            <a:r>
              <a:rPr lang="fr-BE" dirty="0" smtClean="0"/>
              <a:t> 2020</a:t>
            </a:r>
          </a:p>
          <a:p>
            <a:r>
              <a:rPr lang="fr-BE" dirty="0" smtClean="0"/>
              <a:t>One </a:t>
            </a:r>
            <a:r>
              <a:rPr lang="fr-BE" dirty="0" err="1" smtClean="0"/>
              <a:t>implementing</a:t>
            </a:r>
            <a:r>
              <a:rPr lang="fr-BE" dirty="0" smtClean="0"/>
              <a:t> </a:t>
            </a:r>
            <a:r>
              <a:rPr lang="fr-BE" dirty="0" err="1" smtClean="0"/>
              <a:t>act</a:t>
            </a:r>
            <a:r>
              <a:rPr lang="fr-BE" dirty="0" smtClean="0"/>
              <a:t> </a:t>
            </a:r>
            <a:r>
              <a:rPr lang="fr-BE" dirty="0" err="1" smtClean="0"/>
              <a:t>postponing</a:t>
            </a:r>
            <a:r>
              <a:rPr lang="fr-BE" dirty="0" smtClean="0"/>
              <a:t> the date of entry </a:t>
            </a:r>
            <a:r>
              <a:rPr lang="fr-BE" dirty="0" err="1" smtClean="0"/>
              <a:t>into</a:t>
            </a:r>
            <a:r>
              <a:rPr lang="fr-BE" dirty="0" smtClean="0"/>
              <a:t> application of </a:t>
            </a:r>
            <a:r>
              <a:rPr lang="fr-BE" dirty="0" err="1" smtClean="0"/>
              <a:t>implementing</a:t>
            </a:r>
            <a:r>
              <a:rPr lang="fr-BE" dirty="0" smtClean="0"/>
              <a:t> </a:t>
            </a:r>
            <a:r>
              <a:rPr lang="fr-BE" dirty="0" err="1" smtClean="0"/>
              <a:t>act</a:t>
            </a:r>
            <a:r>
              <a:rPr lang="fr-BE" dirty="0" smtClean="0"/>
              <a:t> (EU) 2020/464 </a:t>
            </a:r>
            <a:r>
              <a:rPr lang="fr-BE" dirty="0" err="1" smtClean="0"/>
              <a:t>already</a:t>
            </a:r>
            <a:r>
              <a:rPr lang="fr-BE" dirty="0" smtClean="0"/>
              <a:t> </a:t>
            </a:r>
            <a:r>
              <a:rPr lang="fr-BE" dirty="0" err="1" smtClean="0"/>
              <a:t>presented</a:t>
            </a:r>
            <a:r>
              <a:rPr lang="fr-BE" dirty="0" smtClean="0"/>
              <a:t> at the COP (</a:t>
            </a:r>
            <a:r>
              <a:rPr lang="fr-BE" dirty="0" err="1" smtClean="0"/>
              <a:t>Committee</a:t>
            </a:r>
            <a:r>
              <a:rPr lang="fr-BE" dirty="0" smtClean="0"/>
              <a:t> on </a:t>
            </a:r>
            <a:r>
              <a:rPr lang="fr-BE" dirty="0" err="1" smtClean="0"/>
              <a:t>organic</a:t>
            </a:r>
            <a:r>
              <a:rPr lang="fr-BE" dirty="0" smtClean="0"/>
              <a:t> production) in </a:t>
            </a:r>
            <a:r>
              <a:rPr lang="fr-BE" dirty="0" err="1" smtClean="0"/>
              <a:t>September</a:t>
            </a:r>
            <a:r>
              <a:rPr lang="fr-BE" dirty="0" smtClean="0"/>
              <a:t> 2020</a:t>
            </a:r>
          </a:p>
          <a:p>
            <a:r>
              <a:rPr lang="fr-BE" dirty="0" smtClean="0"/>
              <a:t>CIS on </a:t>
            </a:r>
            <a:r>
              <a:rPr lang="fr-BE" dirty="0" err="1" smtClean="0"/>
              <a:t>going</a:t>
            </a:r>
            <a:r>
              <a:rPr lang="fr-BE" dirty="0" smtClean="0"/>
              <a:t> of </a:t>
            </a:r>
            <a:r>
              <a:rPr lang="fr-BE" dirty="0" err="1" smtClean="0"/>
              <a:t>these</a:t>
            </a:r>
            <a:r>
              <a:rPr lang="fr-BE" dirty="0" smtClean="0"/>
              <a:t> </a:t>
            </a:r>
            <a:r>
              <a:rPr lang="fr-BE" dirty="0" err="1" smtClean="0"/>
              <a:t>two</a:t>
            </a:r>
            <a:r>
              <a:rPr lang="fr-BE" dirty="0" smtClean="0"/>
              <a:t> </a:t>
            </a:r>
            <a:r>
              <a:rPr lang="fr-BE" dirty="0" err="1" smtClean="0"/>
              <a:t>acts</a:t>
            </a:r>
            <a:r>
              <a:rPr lang="fr-BE" dirty="0" smtClean="0"/>
              <a:t>, no </a:t>
            </a:r>
            <a:r>
              <a:rPr lang="fr-BE" dirty="0" err="1" smtClean="0"/>
              <a:t>feed</a:t>
            </a:r>
            <a:r>
              <a:rPr lang="fr-BE" dirty="0" smtClean="0"/>
              <a:t> back </a:t>
            </a:r>
            <a:r>
              <a:rPr lang="fr-BE" dirty="0" err="1" smtClean="0"/>
              <a:t>mechanism</a:t>
            </a:r>
            <a:endParaRPr lang="fr-BE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State of </a:t>
            </a:r>
            <a:r>
              <a:rPr lang="fr-BE" dirty="0" err="1" smtClean="0"/>
              <a:t>play</a:t>
            </a:r>
            <a:r>
              <a:rPr lang="fr-BE" dirty="0" smtClean="0"/>
              <a:t> </a:t>
            </a:r>
            <a:r>
              <a:rPr lang="fr-BE" dirty="0" err="1" smtClean="0"/>
              <a:t>postponement</a:t>
            </a:r>
            <a:r>
              <a:rPr lang="fr-BE" dirty="0" smtClean="0"/>
              <a:t> 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123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4748430"/>
          </a:xfrm>
        </p:spPr>
        <p:txBody>
          <a:bodyPr/>
          <a:lstStyle/>
          <a:p>
            <a:r>
              <a:rPr lang="fr-BE" dirty="0" err="1" smtClean="0"/>
              <a:t>Need</a:t>
            </a:r>
            <a:r>
              <a:rPr lang="fr-BE" dirty="0" smtClean="0"/>
              <a:t> to </a:t>
            </a:r>
            <a:r>
              <a:rPr lang="fr-BE" dirty="0" err="1" smtClean="0"/>
              <a:t>ensure</a:t>
            </a:r>
            <a:r>
              <a:rPr lang="fr-BE" dirty="0" smtClean="0"/>
              <a:t> </a:t>
            </a:r>
            <a:r>
              <a:rPr lang="fr-BE" dirty="0" err="1" smtClean="0"/>
              <a:t>continuity</a:t>
            </a:r>
            <a:r>
              <a:rPr lang="fr-BE" dirty="0" smtClean="0"/>
              <a:t> of </a:t>
            </a:r>
            <a:r>
              <a:rPr lang="fr-BE" dirty="0" err="1" smtClean="0"/>
              <a:t>organic</a:t>
            </a:r>
            <a:r>
              <a:rPr lang="fr-BE" dirty="0" smtClean="0"/>
              <a:t> production </a:t>
            </a:r>
          </a:p>
          <a:p>
            <a:r>
              <a:rPr lang="fr-BE" dirty="0" err="1" smtClean="0"/>
              <a:t>Need</a:t>
            </a:r>
            <a:r>
              <a:rPr lang="fr-BE" dirty="0" smtClean="0"/>
              <a:t> to </a:t>
            </a:r>
            <a:r>
              <a:rPr lang="fr-BE" dirty="0" err="1" smtClean="0"/>
              <a:t>ensure</a:t>
            </a:r>
            <a:r>
              <a:rPr lang="fr-BE" dirty="0" smtClean="0"/>
              <a:t> </a:t>
            </a:r>
            <a:r>
              <a:rPr lang="fr-BE" dirty="0" err="1" smtClean="0"/>
              <a:t>that</a:t>
            </a:r>
            <a:r>
              <a:rPr lang="fr-BE" dirty="0" smtClean="0"/>
              <a:t> </a:t>
            </a:r>
            <a:r>
              <a:rPr lang="fr-BE" dirty="0" err="1" smtClean="0"/>
              <a:t>latest</a:t>
            </a:r>
            <a:r>
              <a:rPr lang="fr-BE" dirty="0" smtClean="0"/>
              <a:t> </a:t>
            </a:r>
            <a:r>
              <a:rPr lang="fr-BE" dirty="0" err="1" smtClean="0"/>
              <a:t>requests</a:t>
            </a:r>
            <a:r>
              <a:rPr lang="fr-BE" dirty="0" smtClean="0"/>
              <a:t> for </a:t>
            </a:r>
            <a:r>
              <a:rPr lang="fr-BE" dirty="0" err="1" smtClean="0"/>
              <a:t>authorised</a:t>
            </a:r>
            <a:r>
              <a:rPr lang="fr-BE" dirty="0" smtClean="0"/>
              <a:t> </a:t>
            </a:r>
            <a:r>
              <a:rPr lang="fr-BE" dirty="0" err="1" smtClean="0"/>
              <a:t>products</a:t>
            </a:r>
            <a:r>
              <a:rPr lang="fr-BE" dirty="0" smtClean="0"/>
              <a:t> and substances </a:t>
            </a:r>
            <a:r>
              <a:rPr lang="fr-BE" dirty="0" err="1" smtClean="0"/>
              <a:t>taken</a:t>
            </a:r>
            <a:r>
              <a:rPr lang="fr-BE" dirty="0" smtClean="0"/>
              <a:t> </a:t>
            </a:r>
            <a:r>
              <a:rPr lang="fr-BE" dirty="0" err="1" smtClean="0"/>
              <a:t>into</a:t>
            </a:r>
            <a:r>
              <a:rPr lang="fr-BE" dirty="0" smtClean="0"/>
              <a:t> </a:t>
            </a:r>
            <a:r>
              <a:rPr lang="fr-BE" dirty="0" err="1" smtClean="0"/>
              <a:t>account</a:t>
            </a:r>
            <a:endParaRPr lang="fr-BE" dirty="0" smtClean="0"/>
          </a:p>
          <a:p>
            <a:r>
              <a:rPr lang="fr-BE" dirty="0" smtClean="0"/>
              <a:t>Commission </a:t>
            </a:r>
            <a:r>
              <a:rPr lang="fr-BE" dirty="0" err="1" smtClean="0"/>
              <a:t>Implementing</a:t>
            </a:r>
            <a:r>
              <a:rPr lang="fr-BE" dirty="0" smtClean="0"/>
              <a:t> </a:t>
            </a:r>
            <a:r>
              <a:rPr lang="fr-BE" dirty="0" err="1" smtClean="0"/>
              <a:t>Act</a:t>
            </a:r>
            <a:r>
              <a:rPr lang="fr-BE" dirty="0" smtClean="0"/>
              <a:t> </a:t>
            </a:r>
            <a:r>
              <a:rPr lang="fr-BE" dirty="0" err="1" smtClean="0"/>
              <a:t>extending</a:t>
            </a:r>
            <a:r>
              <a:rPr lang="fr-BE" dirty="0"/>
              <a:t> </a:t>
            </a:r>
            <a:r>
              <a:rPr lang="fr-BE" dirty="0" smtClean="0"/>
              <a:t>certain </a:t>
            </a:r>
            <a:r>
              <a:rPr lang="fr-BE" dirty="0" err="1" smtClean="0"/>
              <a:t>derogations</a:t>
            </a:r>
            <a:r>
              <a:rPr lang="fr-BE" dirty="0" smtClean="0"/>
              <a:t> by one </a:t>
            </a:r>
            <a:r>
              <a:rPr lang="fr-BE" dirty="0" err="1" smtClean="0"/>
              <a:t>year</a:t>
            </a:r>
            <a:r>
              <a:rPr lang="fr-BE" dirty="0" smtClean="0"/>
              <a:t> and </a:t>
            </a:r>
            <a:r>
              <a:rPr lang="fr-BE" dirty="0" err="1" smtClean="0"/>
              <a:t>authorising</a:t>
            </a:r>
            <a:r>
              <a:rPr lang="fr-BE" dirty="0" smtClean="0"/>
              <a:t> new </a:t>
            </a:r>
            <a:r>
              <a:rPr lang="fr-BE" dirty="0" err="1" smtClean="0"/>
              <a:t>products</a:t>
            </a:r>
            <a:r>
              <a:rPr lang="fr-BE" dirty="0" smtClean="0"/>
              <a:t> and substances </a:t>
            </a:r>
            <a:r>
              <a:rPr lang="fr-BE" dirty="0" err="1" smtClean="0"/>
              <a:t>presented</a:t>
            </a:r>
            <a:r>
              <a:rPr lang="fr-BE" dirty="0" smtClean="0"/>
              <a:t> to MS at COP meeting in </a:t>
            </a:r>
            <a:r>
              <a:rPr lang="fr-BE" dirty="0" err="1" smtClean="0"/>
              <a:t>September</a:t>
            </a:r>
            <a:r>
              <a:rPr lang="fr-BE" dirty="0" smtClean="0"/>
              <a:t> 2020</a:t>
            </a:r>
          </a:p>
          <a:p>
            <a:r>
              <a:rPr lang="fr-BE" dirty="0" err="1" smtClean="0"/>
              <a:t>Sector</a:t>
            </a:r>
            <a:r>
              <a:rPr lang="fr-BE" dirty="0" smtClean="0"/>
              <a:t> </a:t>
            </a:r>
            <a:r>
              <a:rPr lang="fr-BE" dirty="0" err="1" smtClean="0"/>
              <a:t>needs</a:t>
            </a:r>
            <a:r>
              <a:rPr lang="fr-BE" dirty="0" smtClean="0"/>
              <a:t> to </a:t>
            </a:r>
            <a:r>
              <a:rPr lang="fr-BE" dirty="0" err="1" smtClean="0"/>
              <a:t>provide</a:t>
            </a:r>
            <a:r>
              <a:rPr lang="fr-BE" dirty="0" smtClean="0"/>
              <a:t> </a:t>
            </a:r>
            <a:r>
              <a:rPr lang="fr-BE" dirty="0" err="1" smtClean="0"/>
              <a:t>further</a:t>
            </a:r>
            <a:r>
              <a:rPr lang="fr-BE" dirty="0" smtClean="0"/>
              <a:t> </a:t>
            </a:r>
            <a:r>
              <a:rPr lang="fr-BE" dirty="0" err="1" smtClean="0"/>
              <a:t>elements</a:t>
            </a:r>
            <a:r>
              <a:rPr lang="fr-BE" dirty="0" smtClean="0"/>
              <a:t>/</a:t>
            </a:r>
            <a:r>
              <a:rPr lang="fr-BE" dirty="0" err="1" smtClean="0"/>
              <a:t>evidence</a:t>
            </a:r>
            <a:r>
              <a:rPr lang="fr-BE" dirty="0" smtClean="0"/>
              <a:t> of </a:t>
            </a:r>
            <a:r>
              <a:rPr lang="fr-BE" dirty="0" err="1" smtClean="0"/>
              <a:t>lack</a:t>
            </a:r>
            <a:r>
              <a:rPr lang="fr-BE" dirty="0" smtClean="0"/>
              <a:t> of </a:t>
            </a:r>
            <a:r>
              <a:rPr lang="fr-BE" dirty="0" err="1" smtClean="0"/>
              <a:t>protein</a:t>
            </a:r>
            <a:r>
              <a:rPr lang="fr-BE" dirty="0" smtClean="0"/>
              <a:t> </a:t>
            </a:r>
            <a:r>
              <a:rPr lang="fr-BE" dirty="0" err="1" smtClean="0"/>
              <a:t>feed</a:t>
            </a:r>
            <a:r>
              <a:rPr lang="fr-BE" dirty="0" smtClean="0"/>
              <a:t> for </a:t>
            </a:r>
            <a:r>
              <a:rPr lang="fr-BE" dirty="0" err="1" smtClean="0"/>
              <a:t>poultry</a:t>
            </a:r>
            <a:r>
              <a:rPr lang="fr-BE" dirty="0" smtClean="0"/>
              <a:t> and porcine </a:t>
            </a:r>
            <a:r>
              <a:rPr lang="fr-BE" dirty="0" err="1" smtClean="0"/>
              <a:t>animals</a:t>
            </a:r>
            <a:r>
              <a:rPr lang="fr-BE" dirty="0" smtClean="0"/>
              <a:t> and of </a:t>
            </a:r>
            <a:r>
              <a:rPr lang="fr-BE" dirty="0" err="1" smtClean="0"/>
              <a:t>lack</a:t>
            </a:r>
            <a:r>
              <a:rPr lang="fr-BE" dirty="0" smtClean="0"/>
              <a:t> of </a:t>
            </a:r>
            <a:r>
              <a:rPr lang="fr-BE" dirty="0" err="1" smtClean="0"/>
              <a:t>pullets</a:t>
            </a:r>
            <a:r>
              <a:rPr lang="fr-BE" dirty="0" smtClean="0"/>
              <a:t> for </a:t>
            </a:r>
            <a:r>
              <a:rPr lang="fr-BE" dirty="0" err="1" smtClean="0"/>
              <a:t>egg</a:t>
            </a:r>
            <a:r>
              <a:rPr lang="fr-BE" dirty="0" smtClean="0"/>
              <a:t> production</a:t>
            </a:r>
          </a:p>
          <a:p>
            <a:r>
              <a:rPr lang="fr-BE" dirty="0" smtClean="0"/>
              <a:t>CIS on </a:t>
            </a:r>
            <a:r>
              <a:rPr lang="fr-BE" dirty="0" err="1" smtClean="0"/>
              <a:t>going</a:t>
            </a:r>
            <a:r>
              <a:rPr lang="fr-BE" dirty="0" smtClean="0"/>
              <a:t> on </a:t>
            </a:r>
            <a:r>
              <a:rPr lang="fr-BE" dirty="0" err="1" smtClean="0"/>
              <a:t>this</a:t>
            </a:r>
            <a:r>
              <a:rPr lang="fr-BE" dirty="0" smtClean="0"/>
              <a:t> </a:t>
            </a:r>
            <a:r>
              <a:rPr lang="fr-BE" dirty="0" err="1" smtClean="0"/>
              <a:t>implementing</a:t>
            </a:r>
            <a:r>
              <a:rPr lang="fr-BE" dirty="0" smtClean="0"/>
              <a:t> </a:t>
            </a:r>
            <a:r>
              <a:rPr lang="fr-BE" dirty="0" err="1" smtClean="0"/>
              <a:t>act</a:t>
            </a:r>
            <a:r>
              <a:rPr lang="fr-BE" dirty="0" smtClean="0"/>
              <a:t>, </a:t>
            </a:r>
            <a:r>
              <a:rPr lang="fr-BE" dirty="0" err="1" smtClean="0"/>
              <a:t>sector</a:t>
            </a:r>
            <a:r>
              <a:rPr lang="fr-BE" dirty="0" smtClean="0"/>
              <a:t> </a:t>
            </a:r>
            <a:r>
              <a:rPr lang="fr-BE" dirty="0" err="1" smtClean="0"/>
              <a:t>will</a:t>
            </a:r>
            <a:r>
              <a:rPr lang="fr-BE" dirty="0" smtClean="0"/>
              <a:t> </a:t>
            </a:r>
            <a:r>
              <a:rPr lang="fr-BE" dirty="0" err="1" smtClean="0"/>
              <a:t>be</a:t>
            </a:r>
            <a:r>
              <a:rPr lang="fr-BE" dirty="0" smtClean="0"/>
              <a:t> </a:t>
            </a:r>
            <a:r>
              <a:rPr lang="fr-BE" dirty="0" err="1" smtClean="0"/>
              <a:t>consulted</a:t>
            </a:r>
            <a:r>
              <a:rPr lang="fr-BE" dirty="0" smtClean="0"/>
              <a:t> via </a:t>
            </a:r>
            <a:r>
              <a:rPr lang="fr-BE" dirty="0" smtClean="0"/>
              <a:t>feed</a:t>
            </a:r>
            <a:r>
              <a:rPr lang="fr-BE" dirty="0"/>
              <a:t>-</a:t>
            </a:r>
            <a:r>
              <a:rPr lang="fr-BE" dirty="0" smtClean="0"/>
              <a:t>back </a:t>
            </a:r>
            <a:r>
              <a:rPr lang="fr-BE" dirty="0" err="1" smtClean="0"/>
              <a:t>mechanism</a:t>
            </a:r>
            <a:r>
              <a:rPr lang="fr-BE" dirty="0" smtClean="0"/>
              <a:t>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State of </a:t>
            </a:r>
            <a:r>
              <a:rPr lang="fr-BE" dirty="0" err="1" smtClean="0"/>
              <a:t>play</a:t>
            </a:r>
            <a:r>
              <a:rPr lang="fr-BE" dirty="0" smtClean="0"/>
              <a:t> </a:t>
            </a:r>
            <a:r>
              <a:rPr lang="fr-BE" dirty="0" err="1" smtClean="0"/>
              <a:t>postponement</a:t>
            </a:r>
            <a:r>
              <a:rPr lang="fr-BE" dirty="0" smtClean="0"/>
              <a:t> (3)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8141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 smtClean="0"/>
              <a:t>Unless otherwise noted the reuse of this presentation is </a:t>
            </a:r>
            <a:r>
              <a:rPr lang="en-US" sz="1050" dirty="0" err="1" smtClean="0"/>
              <a:t>authorised</a:t>
            </a:r>
            <a:r>
              <a:rPr lang="en-US" sz="1050" dirty="0" smtClean="0"/>
              <a:t> under the </a:t>
            </a:r>
            <a:r>
              <a:rPr lang="en-US" sz="1050" dirty="0" smtClean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</a:t>
            </a:r>
            <a:r>
              <a:rPr lang="en-US" sz="1050" dirty="0" smtClean="0"/>
              <a:t>right holders.</a:t>
            </a:r>
          </a:p>
          <a:p>
            <a:r>
              <a:rPr lang="en-US" sz="1050" dirty="0" smtClean="0"/>
              <a:t>Slide </a:t>
            </a:r>
            <a:r>
              <a:rPr lang="en-US" sz="1050" dirty="0" smtClean="0">
                <a:solidFill>
                  <a:schemeClr val="accent6"/>
                </a:solidFill>
              </a:rPr>
              <a:t>xx</a:t>
            </a:r>
            <a:r>
              <a:rPr lang="en-US" sz="1050" dirty="0" smtClean="0"/>
              <a:t>: </a:t>
            </a:r>
            <a:r>
              <a:rPr lang="en-US" sz="1050" dirty="0">
                <a:solidFill>
                  <a:schemeClr val="accent6"/>
                </a:solidFill>
              </a:rPr>
              <a:t>e</a:t>
            </a:r>
            <a:r>
              <a:rPr lang="en-US" sz="1050" dirty="0" smtClean="0">
                <a:solidFill>
                  <a:schemeClr val="accent6"/>
                </a:solidFill>
              </a:rPr>
              <a:t>lement concerned</a:t>
            </a:r>
            <a:r>
              <a:rPr lang="en-US" sz="1050" dirty="0" smtClean="0"/>
              <a:t>, source</a:t>
            </a:r>
            <a:r>
              <a:rPr lang="en-US" sz="1050" dirty="0" smtClean="0">
                <a:solidFill>
                  <a:schemeClr val="accent6"/>
                </a:solidFill>
              </a:rPr>
              <a:t>: e.g. Fotolia.com</a:t>
            </a:r>
            <a:r>
              <a:rPr lang="en-US" sz="1050" dirty="0" smtClean="0"/>
              <a:t>; Slide </a:t>
            </a:r>
            <a:r>
              <a:rPr lang="en-US" sz="1050" dirty="0" smtClean="0">
                <a:solidFill>
                  <a:schemeClr val="accent6"/>
                </a:solidFill>
              </a:rPr>
              <a:t>xx</a:t>
            </a:r>
            <a:r>
              <a:rPr lang="en-US" sz="1050" dirty="0" smtClean="0"/>
              <a:t>: </a:t>
            </a:r>
            <a:r>
              <a:rPr lang="en-US" sz="1050" dirty="0" smtClean="0">
                <a:solidFill>
                  <a:schemeClr val="accent6"/>
                </a:solidFill>
              </a:rPr>
              <a:t>element concerned</a:t>
            </a:r>
            <a:r>
              <a:rPr lang="en-US" sz="1050" dirty="0" smtClean="0"/>
              <a:t>, source: </a:t>
            </a:r>
            <a:r>
              <a:rPr lang="en-US" sz="1050" dirty="0" smtClean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144</TotalTime>
  <Words>388</Words>
  <Application>Microsoft Office PowerPoint</Application>
  <PresentationFormat>Widescreen</PresentationFormat>
  <Paragraphs>32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CIVIL DIALOGUE GROU¨P</vt:lpstr>
      <vt:lpstr>State of play postponement (1)</vt:lpstr>
      <vt:lpstr>State of play postponement (2)</vt:lpstr>
      <vt:lpstr>State of play postponement (3)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DIALOGUE GROU¨P</dc:title>
  <dc:creator>BONAFOS Laurence (AGRI)</dc:creator>
  <cp:lastModifiedBy>BONAFOS Laurence (AGRI)</cp:lastModifiedBy>
  <cp:revision>14</cp:revision>
  <dcterms:created xsi:type="dcterms:W3CDTF">2020-10-05T06:54:33Z</dcterms:created>
  <dcterms:modified xsi:type="dcterms:W3CDTF">2020-10-08T12:48:46Z</dcterms:modified>
</cp:coreProperties>
</file>