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12"/>
  </p:notesMasterIdLst>
  <p:handoutMasterIdLst>
    <p:handoutMasterId r:id="rId13"/>
  </p:handoutMasterIdLst>
  <p:sldIdLst>
    <p:sldId id="258" r:id="rId2"/>
    <p:sldId id="259" r:id="rId3"/>
    <p:sldId id="264" r:id="rId4"/>
    <p:sldId id="265" r:id="rId5"/>
    <p:sldId id="261" r:id="rId6"/>
    <p:sldId id="260" r:id="rId7"/>
    <p:sldId id="266" r:id="rId8"/>
    <p:sldId id="267" r:id="rId9"/>
    <p:sldId id="268" r:id="rId10"/>
    <p:sldId id="263"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xmlns=""/>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Kaley Hart" initials="KH" lastIdx="3"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75E7D"/>
    <a:srgbClr val="000000"/>
    <a:srgbClr val="FFFFFF"/>
    <a:srgbClr val="617EA5"/>
    <a:srgbClr val="5F9471"/>
    <a:srgbClr val="656386"/>
    <a:srgbClr val="7D95B5"/>
    <a:srgbClr val="DA6542"/>
    <a:srgbClr val="E8AF10"/>
    <a:srgbClr val="548C9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975" autoAdjust="0"/>
    <p:restoredTop sz="75045" autoAdjust="0"/>
  </p:normalViewPr>
  <p:slideViewPr>
    <p:cSldViewPr>
      <p:cViewPr varScale="1">
        <p:scale>
          <a:sx n="66" d="100"/>
          <a:sy n="66" d="100"/>
        </p:scale>
        <p:origin x="-1104" y="-77"/>
      </p:cViewPr>
      <p:guideLst>
        <p:guide orient="horz" pos="2160"/>
        <p:guide pos="3840"/>
      </p:guideLst>
    </p:cSldViewPr>
  </p:slideViewPr>
  <p:notesTextViewPr>
    <p:cViewPr>
      <p:scale>
        <a:sx n="1" d="1"/>
        <a:sy n="1" d="1"/>
      </p:scale>
      <p:origin x="0" y="0"/>
    </p:cViewPr>
  </p:notesTextViewPr>
  <p:notesViewPr>
    <p:cSldViewPr>
      <p:cViewPr varScale="1">
        <p:scale>
          <a:sx n="83" d="100"/>
          <a:sy n="83" d="100"/>
        </p:scale>
        <p:origin x="3132" y="8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handoutMaster" Target="handoutMasters/handout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commentAuthors" Target="commentAuthors.xml"/></Relationships>
</file>

<file path=ppt/diagrams/_rels/data1.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image" Target="../media/image27.jpeg"/></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3A8B743-6F9E-4C0B-A0AE-3CC3C57E3D8A}" type="doc">
      <dgm:prSet loTypeId="urn:microsoft.com/office/officeart/2005/8/layout/bList2" loCatId="list" qsTypeId="urn:microsoft.com/office/officeart/2005/8/quickstyle/simple1" qsCatId="simple" csTypeId="urn:microsoft.com/office/officeart/2005/8/colors/colorful1" csCatId="colorful" phldr="1"/>
      <dgm:spPr/>
    </dgm:pt>
    <dgm:pt modelId="{3DBB11EF-C345-4B6C-AD9E-1C6D50FED264}">
      <dgm:prSet phldrT="[Text]"/>
      <dgm:spPr/>
      <dgm:t>
        <a:bodyPr/>
        <a:lstStyle/>
        <a:p>
          <a:r>
            <a:rPr lang="en-GB" dirty="0" smtClean="0"/>
            <a:t>Biodiversity</a:t>
          </a:r>
          <a:endParaRPr lang="en-GB" dirty="0"/>
        </a:p>
      </dgm:t>
    </dgm:pt>
    <dgm:pt modelId="{08E8AD53-1D7B-4F1E-B80D-E63F08016FCA}" type="parTrans" cxnId="{8291A123-750E-4B06-8C16-C4BD640136DD}">
      <dgm:prSet/>
      <dgm:spPr/>
      <dgm:t>
        <a:bodyPr/>
        <a:lstStyle/>
        <a:p>
          <a:endParaRPr lang="en-GB"/>
        </a:p>
      </dgm:t>
    </dgm:pt>
    <dgm:pt modelId="{45BCDDBE-BE89-489F-8D65-A9CA95CECFA8}" type="sibTrans" cxnId="{8291A123-750E-4B06-8C16-C4BD640136DD}">
      <dgm:prSet/>
      <dgm:spPr/>
      <dgm:t>
        <a:bodyPr/>
        <a:lstStyle/>
        <a:p>
          <a:endParaRPr lang="en-GB"/>
        </a:p>
      </dgm:t>
    </dgm:pt>
    <dgm:pt modelId="{BACAF062-7804-4FA4-B9F1-1C68085C9364}">
      <dgm:prSet phldrT="[Text]"/>
      <dgm:spPr/>
      <dgm:t>
        <a:bodyPr/>
        <a:lstStyle/>
        <a:p>
          <a:r>
            <a:rPr lang="en-GB" dirty="0" smtClean="0"/>
            <a:t>Soils/Carbon	</a:t>
          </a:r>
          <a:endParaRPr lang="en-GB" dirty="0"/>
        </a:p>
      </dgm:t>
    </dgm:pt>
    <dgm:pt modelId="{74B18213-4F87-40C8-ADF8-4836D74940F3}" type="parTrans" cxnId="{09D8B4EC-1614-46C7-8A79-F6E3A7941AB9}">
      <dgm:prSet/>
      <dgm:spPr/>
      <dgm:t>
        <a:bodyPr/>
        <a:lstStyle/>
        <a:p>
          <a:endParaRPr lang="en-GB"/>
        </a:p>
      </dgm:t>
    </dgm:pt>
    <dgm:pt modelId="{30A38E43-2929-475C-A587-277AC225839E}" type="sibTrans" cxnId="{09D8B4EC-1614-46C7-8A79-F6E3A7941AB9}">
      <dgm:prSet/>
      <dgm:spPr/>
      <dgm:t>
        <a:bodyPr/>
        <a:lstStyle/>
        <a:p>
          <a:endParaRPr lang="en-GB"/>
        </a:p>
      </dgm:t>
    </dgm:pt>
    <dgm:pt modelId="{0BC3AED5-7E10-4555-BFB7-FB1BA2226EC4}">
      <dgm:prSet phldrT="[Text]"/>
      <dgm:spPr/>
      <dgm:t>
        <a:bodyPr/>
        <a:lstStyle/>
        <a:p>
          <a:r>
            <a:rPr lang="en-GB" dirty="0" smtClean="0"/>
            <a:t>Water</a:t>
          </a:r>
          <a:endParaRPr lang="en-GB" dirty="0"/>
        </a:p>
      </dgm:t>
    </dgm:pt>
    <dgm:pt modelId="{A86E4D46-C0D8-46BA-809A-685F1F621851}" type="parTrans" cxnId="{D8820810-1401-43EE-8731-F717D8D98C48}">
      <dgm:prSet/>
      <dgm:spPr/>
      <dgm:t>
        <a:bodyPr/>
        <a:lstStyle/>
        <a:p>
          <a:endParaRPr lang="en-GB"/>
        </a:p>
      </dgm:t>
    </dgm:pt>
    <dgm:pt modelId="{6160B4A0-4499-4058-B098-3ACFE06DB118}" type="sibTrans" cxnId="{D8820810-1401-43EE-8731-F717D8D98C48}">
      <dgm:prSet/>
      <dgm:spPr/>
      <dgm:t>
        <a:bodyPr/>
        <a:lstStyle/>
        <a:p>
          <a:endParaRPr lang="en-GB"/>
        </a:p>
      </dgm:t>
    </dgm:pt>
    <dgm:pt modelId="{D6E524F6-57C3-46BF-9256-568F603B9C3A}">
      <dgm:prSet/>
      <dgm:spPr/>
      <dgm:t>
        <a:bodyPr/>
        <a:lstStyle/>
        <a:p>
          <a:r>
            <a:rPr lang="en-GB" dirty="0" smtClean="0"/>
            <a:t>Target: By 2020, species and habitats depending on or affected by agriculture… show measurable improvements</a:t>
          </a:r>
          <a:endParaRPr lang="en-GB" dirty="0"/>
        </a:p>
      </dgm:t>
    </dgm:pt>
    <dgm:pt modelId="{FEFE3E0D-800B-44A0-BC74-287E947A9A5D}" type="parTrans" cxnId="{4F19BDCB-B57B-483D-B7D5-FE8146DE8FD7}">
      <dgm:prSet/>
      <dgm:spPr/>
      <dgm:t>
        <a:bodyPr/>
        <a:lstStyle/>
        <a:p>
          <a:endParaRPr lang="en-GB"/>
        </a:p>
      </dgm:t>
    </dgm:pt>
    <dgm:pt modelId="{85D644E3-9876-4BCD-A66E-0B0D401BF952}" type="sibTrans" cxnId="{4F19BDCB-B57B-483D-B7D5-FE8146DE8FD7}">
      <dgm:prSet/>
      <dgm:spPr/>
      <dgm:t>
        <a:bodyPr/>
        <a:lstStyle/>
        <a:p>
          <a:endParaRPr lang="en-GB"/>
        </a:p>
      </dgm:t>
    </dgm:pt>
    <dgm:pt modelId="{36126894-B7FB-414B-ADD6-C14931753D5B}">
      <dgm:prSet/>
      <dgm:spPr/>
      <dgm:t>
        <a:bodyPr/>
        <a:lstStyle/>
        <a:p>
          <a:r>
            <a:rPr lang="en-GB" dirty="0" smtClean="0"/>
            <a:t>Indicator (example): </a:t>
          </a:r>
          <a:endParaRPr lang="en-GB" dirty="0"/>
        </a:p>
      </dgm:t>
    </dgm:pt>
    <dgm:pt modelId="{682AAA08-E277-4039-ACCB-4FD81C7FA2F9}" type="parTrans" cxnId="{6AAE7131-DD5C-45A7-BD11-34F2D9A01AFD}">
      <dgm:prSet/>
      <dgm:spPr/>
      <dgm:t>
        <a:bodyPr/>
        <a:lstStyle/>
        <a:p>
          <a:endParaRPr lang="en-GB"/>
        </a:p>
      </dgm:t>
    </dgm:pt>
    <dgm:pt modelId="{D55FB51E-EFA4-423E-859B-F43396CAF388}" type="sibTrans" cxnId="{6AAE7131-DD5C-45A7-BD11-34F2D9A01AFD}">
      <dgm:prSet/>
      <dgm:spPr/>
      <dgm:t>
        <a:bodyPr/>
        <a:lstStyle/>
        <a:p>
          <a:endParaRPr lang="en-GB"/>
        </a:p>
      </dgm:t>
    </dgm:pt>
    <dgm:pt modelId="{2ED6F8F1-1FE3-4A31-99AA-97487179FDAB}">
      <dgm:prSet/>
      <dgm:spPr/>
      <dgm:t>
        <a:bodyPr/>
        <a:lstStyle/>
        <a:p>
          <a:r>
            <a:rPr lang="en-GB" dirty="0" smtClean="0"/>
            <a:t>Proxy result: % agricultural land (and each Annex I habitat type*) within N2K areas being managed according to site conservation objectives to prevent deterioration or achieve an improvement in their conservation status </a:t>
          </a:r>
          <a:endParaRPr lang="en-GB" dirty="0"/>
        </a:p>
      </dgm:t>
    </dgm:pt>
    <dgm:pt modelId="{311AE51C-F3BD-4801-A05A-2C89C20379E1}" type="parTrans" cxnId="{05DBC084-B238-4025-B35F-1817CD1B331C}">
      <dgm:prSet/>
      <dgm:spPr/>
      <dgm:t>
        <a:bodyPr/>
        <a:lstStyle/>
        <a:p>
          <a:endParaRPr lang="en-GB"/>
        </a:p>
      </dgm:t>
    </dgm:pt>
    <dgm:pt modelId="{85A2984C-9AF5-4EBD-826D-1159E3C3B67E}" type="sibTrans" cxnId="{05DBC084-B238-4025-B35F-1817CD1B331C}">
      <dgm:prSet/>
      <dgm:spPr/>
      <dgm:t>
        <a:bodyPr/>
        <a:lstStyle/>
        <a:p>
          <a:endParaRPr lang="en-GB"/>
        </a:p>
      </dgm:t>
    </dgm:pt>
    <dgm:pt modelId="{63949061-47D5-4E24-84E4-45806AB16E6F}">
      <dgm:prSet/>
      <dgm:spPr/>
      <dgm:t>
        <a:bodyPr/>
        <a:lstStyle/>
        <a:p>
          <a:r>
            <a:rPr lang="en-GB" dirty="0" smtClean="0"/>
            <a:t>Impact: % of target area of habitat, within and outside N2K.</a:t>
          </a:r>
          <a:endParaRPr lang="en-GB" dirty="0"/>
        </a:p>
      </dgm:t>
    </dgm:pt>
    <dgm:pt modelId="{E3DFF0DF-D966-47FE-9054-B41D033E7FCA}" type="parTrans" cxnId="{860CE27C-C54C-41A0-8EF0-F406E3965A06}">
      <dgm:prSet/>
      <dgm:spPr/>
    </dgm:pt>
    <dgm:pt modelId="{7F32802A-4F0F-4297-8FA9-63AC96EBC96F}" type="sibTrans" cxnId="{860CE27C-C54C-41A0-8EF0-F406E3965A06}">
      <dgm:prSet/>
      <dgm:spPr/>
    </dgm:pt>
    <dgm:pt modelId="{8C1F21CE-579A-46C9-8775-47A2DF2C1C5D}">
      <dgm:prSet/>
      <dgm:spPr/>
      <dgm:t>
        <a:bodyPr/>
        <a:lstStyle/>
        <a:p>
          <a:r>
            <a:rPr lang="en-GB" dirty="0" smtClean="0"/>
            <a:t>Target: To [improve agriculture’s contribution to] achieve good status of all water bodies by 2027 </a:t>
          </a:r>
          <a:endParaRPr lang="en-GB" dirty="0"/>
        </a:p>
      </dgm:t>
    </dgm:pt>
    <dgm:pt modelId="{0E8555FE-D0CF-4F65-ADA9-A7C94726F7BB}" type="parTrans" cxnId="{F1C8702B-BCA1-48D3-9FC8-82D14F091FC5}">
      <dgm:prSet/>
      <dgm:spPr/>
    </dgm:pt>
    <dgm:pt modelId="{51C0D0E2-BE07-47DE-9DA5-1C933F11EDA3}" type="sibTrans" cxnId="{F1C8702B-BCA1-48D3-9FC8-82D14F091FC5}">
      <dgm:prSet/>
      <dgm:spPr/>
    </dgm:pt>
    <dgm:pt modelId="{EAE28783-9888-4EEA-9F57-6BC263986910}">
      <dgm:prSet/>
      <dgm:spPr/>
      <dgm:t>
        <a:bodyPr/>
        <a:lstStyle/>
        <a:p>
          <a:r>
            <a:rPr lang="en-GB" dirty="0" smtClean="0"/>
            <a:t>Indicators (example)</a:t>
          </a:r>
          <a:endParaRPr lang="en-GB" dirty="0"/>
        </a:p>
      </dgm:t>
    </dgm:pt>
    <dgm:pt modelId="{F09F2C8A-988B-419F-A5B5-62CD0C04EB51}" type="parTrans" cxnId="{A7D3D612-B5DF-49F1-A093-3CD530760A70}">
      <dgm:prSet/>
      <dgm:spPr/>
    </dgm:pt>
    <dgm:pt modelId="{B657191F-1BE5-4C27-AE66-0E47F4381376}" type="sibTrans" cxnId="{A7D3D612-B5DF-49F1-A093-3CD530760A70}">
      <dgm:prSet/>
      <dgm:spPr/>
    </dgm:pt>
    <dgm:pt modelId="{C5516250-5DF0-4598-AF36-C1559FC08DB6}">
      <dgm:prSet/>
      <dgm:spPr/>
      <dgm:t>
        <a:bodyPr/>
        <a:lstStyle/>
        <a:p>
          <a:r>
            <a:rPr lang="en-GB" dirty="0" smtClean="0"/>
            <a:t>Impact: Gross Nutrient Balance / Nitrates in Freshwater</a:t>
          </a:r>
          <a:endParaRPr lang="en-GB" dirty="0"/>
        </a:p>
      </dgm:t>
    </dgm:pt>
    <dgm:pt modelId="{08ED10FD-E2E1-477D-8237-F5C6DE99793C}" type="parTrans" cxnId="{18B411CE-35AD-4162-AFCE-B4809553C163}">
      <dgm:prSet/>
      <dgm:spPr/>
    </dgm:pt>
    <dgm:pt modelId="{2BECE35A-000E-481A-AE6A-50AD9709A049}" type="sibTrans" cxnId="{18B411CE-35AD-4162-AFCE-B4809553C163}">
      <dgm:prSet/>
      <dgm:spPr/>
    </dgm:pt>
    <dgm:pt modelId="{AB49134C-AAAF-4CD6-A2BF-C9985F84C4FF}">
      <dgm:prSet/>
      <dgm:spPr/>
      <dgm:t>
        <a:bodyPr/>
        <a:lstStyle/>
        <a:p>
          <a:r>
            <a:rPr lang="en-GB" dirty="0" smtClean="0"/>
            <a:t>Proxy result: Proportion and hectares of agricultural land subject to Integrated Pest Management practices / Presence of buffer strips alongside water courses</a:t>
          </a:r>
          <a:endParaRPr lang="en-GB" dirty="0"/>
        </a:p>
      </dgm:t>
    </dgm:pt>
    <dgm:pt modelId="{5BDA93EF-C645-4B36-89B2-E4DD261843D8}" type="parTrans" cxnId="{AD19E1DD-27A1-4246-A7C9-F0AB3F4D5D27}">
      <dgm:prSet/>
      <dgm:spPr/>
    </dgm:pt>
    <dgm:pt modelId="{6ADD30D8-BDD3-47BC-B920-49AAF16B4006}" type="sibTrans" cxnId="{AD19E1DD-27A1-4246-A7C9-F0AB3F4D5D27}">
      <dgm:prSet/>
      <dgm:spPr/>
    </dgm:pt>
    <dgm:pt modelId="{DDDE14FE-6ABB-4467-A003-1AB5B5B2D826}">
      <dgm:prSet/>
      <dgm:spPr/>
      <dgm:t>
        <a:bodyPr/>
        <a:lstStyle/>
        <a:p>
          <a:pPr marL="228600" lvl="2" indent="0" defTabSz="577850">
            <a:lnSpc>
              <a:spcPct val="90000"/>
            </a:lnSpc>
            <a:spcBef>
              <a:spcPct val="0"/>
            </a:spcBef>
            <a:spcAft>
              <a:spcPct val="15000"/>
            </a:spcAft>
            <a:buNone/>
          </a:pPr>
          <a:endParaRPr lang="en-GB" dirty="0"/>
        </a:p>
      </dgm:t>
    </dgm:pt>
    <dgm:pt modelId="{F8DE2456-DCEC-4850-B941-C9CCE275D723}" type="parTrans" cxnId="{CE07377B-EA85-4C98-8EDF-4ADDA04C0F17}">
      <dgm:prSet/>
      <dgm:spPr/>
    </dgm:pt>
    <dgm:pt modelId="{5D78601C-1A1D-4A6C-8862-ECAE15250CBC}" type="sibTrans" cxnId="{CE07377B-EA85-4C98-8EDF-4ADDA04C0F17}">
      <dgm:prSet/>
      <dgm:spPr/>
    </dgm:pt>
    <dgm:pt modelId="{AF4508D6-E841-4CCB-AC80-12AAA3968A0D}">
      <dgm:prSet/>
      <dgm:spPr/>
      <dgm:t>
        <a:bodyPr/>
        <a:lstStyle/>
        <a:p>
          <a:pPr marL="0" marR="0" lvl="0" indent="0" defTabSz="914400" eaLnBrk="1" fontAlgn="auto" latinLnBrk="0" hangingPunct="1">
            <a:lnSpc>
              <a:spcPct val="100000"/>
            </a:lnSpc>
            <a:spcBef>
              <a:spcPts val="0"/>
            </a:spcBef>
            <a:spcAft>
              <a:spcPts val="0"/>
            </a:spcAft>
            <a:buClrTx/>
            <a:buSzTx/>
            <a:buFontTx/>
            <a:buNone/>
            <a:tabLst/>
            <a:defRPr/>
          </a:pPr>
          <a:r>
            <a:rPr lang="en-GB" dirty="0" smtClean="0"/>
            <a:t>Proxy result: Permanent cover on peat soils / Water content of peat soils / soil cover</a:t>
          </a:r>
          <a:endParaRPr lang="en-GB" dirty="0"/>
        </a:p>
      </dgm:t>
    </dgm:pt>
    <dgm:pt modelId="{D363D9FF-B1D2-4D76-9FC3-D0C7BA3D1DD8}" type="parTrans" cxnId="{95520C59-3A13-4F95-B243-9BD9FC8C4FB4}">
      <dgm:prSet/>
      <dgm:spPr/>
    </dgm:pt>
    <dgm:pt modelId="{9DBED750-63B3-466D-9B99-86677843C81B}" type="sibTrans" cxnId="{95520C59-3A13-4F95-B243-9BD9FC8C4FB4}">
      <dgm:prSet/>
      <dgm:spPr/>
    </dgm:pt>
    <dgm:pt modelId="{967555A4-5F19-46C9-941A-0D7AC66F339B}">
      <dgm:prSet/>
      <dgm:spPr/>
      <dgm:t>
        <a:bodyPr/>
        <a:lstStyle/>
        <a:p>
          <a:pPr marL="0" marR="0" lvl="0" indent="0" defTabSz="914400" eaLnBrk="1" fontAlgn="auto" latinLnBrk="0" hangingPunct="1">
            <a:lnSpc>
              <a:spcPct val="100000"/>
            </a:lnSpc>
            <a:spcBef>
              <a:spcPts val="0"/>
            </a:spcBef>
            <a:spcAft>
              <a:spcPts val="0"/>
            </a:spcAft>
            <a:buClrTx/>
            <a:buSzTx/>
            <a:buFontTx/>
            <a:buNone/>
            <a:tabLst/>
            <a:defRPr/>
          </a:pPr>
          <a:r>
            <a:rPr lang="en-GB" dirty="0" smtClean="0"/>
            <a:t>Impact: Topsoil Organic Carbon content </a:t>
          </a:r>
          <a:endParaRPr lang="en-GB" dirty="0"/>
        </a:p>
      </dgm:t>
    </dgm:pt>
    <dgm:pt modelId="{BD21B758-2E11-4F88-BC21-7302EDF3F19A}" type="parTrans" cxnId="{113E2FB2-2D10-46D9-AC44-574EC31F4380}">
      <dgm:prSet/>
      <dgm:spPr/>
    </dgm:pt>
    <dgm:pt modelId="{3B0A2D77-FCD4-4DBA-9465-1D3C70A5D84A}" type="sibTrans" cxnId="{113E2FB2-2D10-46D9-AC44-574EC31F4380}">
      <dgm:prSet/>
      <dgm:spPr/>
    </dgm:pt>
    <dgm:pt modelId="{D26B5670-1361-4943-85B5-7EBF6CED072C}">
      <dgm:prSet/>
      <dgm:spPr/>
      <dgm:t>
        <a:bodyPr/>
        <a:lstStyle/>
        <a:p>
          <a:pPr marL="0" marR="0" lvl="0" indent="0" defTabSz="914400" eaLnBrk="1" fontAlgn="auto" latinLnBrk="0" hangingPunct="1">
            <a:lnSpc>
              <a:spcPct val="100000"/>
            </a:lnSpc>
            <a:spcBef>
              <a:spcPts val="0"/>
            </a:spcBef>
            <a:spcAft>
              <a:spcPts val="0"/>
            </a:spcAft>
            <a:buClrTx/>
            <a:buSzTx/>
            <a:buFontTx/>
            <a:buNone/>
            <a:tabLst/>
            <a:defRPr/>
          </a:pPr>
          <a:r>
            <a:rPr lang="en-GB" dirty="0" smtClean="0"/>
            <a:t>Indicators:</a:t>
          </a:r>
          <a:endParaRPr lang="en-GB" dirty="0"/>
        </a:p>
      </dgm:t>
    </dgm:pt>
    <dgm:pt modelId="{BDA579B2-6BB9-4421-A16E-CB25ED19710E}" type="parTrans" cxnId="{C7E7D0B8-CD7C-4B92-A89A-8C52D793C2B5}">
      <dgm:prSet/>
      <dgm:spPr/>
    </dgm:pt>
    <dgm:pt modelId="{F87D59D6-2A6F-4BEE-9C55-5329AB4F960F}" type="sibTrans" cxnId="{C7E7D0B8-CD7C-4B92-A89A-8C52D793C2B5}">
      <dgm:prSet/>
      <dgm:spPr/>
    </dgm:pt>
    <dgm:pt modelId="{54E74D38-E95F-4B6E-986C-18B903B865D4}">
      <dgm:prSet/>
      <dgm:spPr/>
      <dgm:t>
        <a:bodyPr/>
        <a:lstStyle/>
        <a:p>
          <a:pPr marL="0" marR="0" lvl="0" indent="0" defTabSz="914400" eaLnBrk="1" fontAlgn="auto" latinLnBrk="0" hangingPunct="1">
            <a:lnSpc>
              <a:spcPct val="100000"/>
            </a:lnSpc>
            <a:spcBef>
              <a:spcPts val="0"/>
            </a:spcBef>
            <a:spcAft>
              <a:spcPts val="0"/>
            </a:spcAft>
            <a:buClrTx/>
            <a:buSzTx/>
            <a:buFontTx/>
            <a:buNone/>
            <a:tabLst/>
            <a:defRPr/>
          </a:pPr>
          <a:r>
            <a:rPr lang="en-GB" dirty="0" smtClean="0"/>
            <a:t>Target: To protect and ensure the sustainable use of soil by preventing further soil degradation and restoring degraded soils </a:t>
          </a:r>
        </a:p>
        <a:p>
          <a:pPr marL="0" marR="0" lvl="0" indent="0" defTabSz="914400" eaLnBrk="1" fontAlgn="auto" latinLnBrk="0" hangingPunct="1">
            <a:lnSpc>
              <a:spcPct val="100000"/>
            </a:lnSpc>
            <a:spcBef>
              <a:spcPts val="0"/>
            </a:spcBef>
            <a:spcAft>
              <a:spcPts val="0"/>
            </a:spcAft>
            <a:buClrTx/>
            <a:buSzTx/>
            <a:buFontTx/>
            <a:buNone/>
            <a:tabLst/>
            <a:defRPr/>
          </a:pPr>
          <a:endParaRPr lang="en-GB" dirty="0"/>
        </a:p>
      </dgm:t>
    </dgm:pt>
    <dgm:pt modelId="{18ABD925-F516-412F-8DF1-7FFAD8280EBB}" type="parTrans" cxnId="{98032BCB-DD4E-4A4D-A4DD-305C9B536506}">
      <dgm:prSet/>
      <dgm:spPr/>
    </dgm:pt>
    <dgm:pt modelId="{0AE80683-8D30-4D94-A3FE-177CD7D8169B}" type="sibTrans" cxnId="{98032BCB-DD4E-4A4D-A4DD-305C9B536506}">
      <dgm:prSet/>
      <dgm:spPr/>
    </dgm:pt>
    <dgm:pt modelId="{C478E045-286C-4085-A823-B2487735BDD2}" type="pres">
      <dgm:prSet presAssocID="{C3A8B743-6F9E-4C0B-A0AE-3CC3C57E3D8A}" presName="diagram" presStyleCnt="0">
        <dgm:presLayoutVars>
          <dgm:dir/>
          <dgm:animLvl val="lvl"/>
          <dgm:resizeHandles val="exact"/>
        </dgm:presLayoutVars>
      </dgm:prSet>
      <dgm:spPr/>
    </dgm:pt>
    <dgm:pt modelId="{ADFE0DC6-6E56-444B-BE76-61118374CD04}" type="pres">
      <dgm:prSet presAssocID="{3DBB11EF-C345-4B6C-AD9E-1C6D50FED264}" presName="compNode" presStyleCnt="0"/>
      <dgm:spPr/>
    </dgm:pt>
    <dgm:pt modelId="{2659A245-A6C3-4C36-B874-46063B20CE5D}" type="pres">
      <dgm:prSet presAssocID="{3DBB11EF-C345-4B6C-AD9E-1C6D50FED264}" presName="childRect" presStyleLbl="bgAcc1" presStyleIdx="0" presStyleCnt="3">
        <dgm:presLayoutVars>
          <dgm:bulletEnabled val="1"/>
        </dgm:presLayoutVars>
      </dgm:prSet>
      <dgm:spPr/>
      <dgm:t>
        <a:bodyPr/>
        <a:lstStyle/>
        <a:p>
          <a:endParaRPr lang="en-GB"/>
        </a:p>
      </dgm:t>
    </dgm:pt>
    <dgm:pt modelId="{200578CF-010A-4171-9BF1-7ED7B8885BEF}" type="pres">
      <dgm:prSet presAssocID="{3DBB11EF-C345-4B6C-AD9E-1C6D50FED264}" presName="parentText" presStyleLbl="node1" presStyleIdx="0" presStyleCnt="0">
        <dgm:presLayoutVars>
          <dgm:chMax val="0"/>
          <dgm:bulletEnabled val="1"/>
        </dgm:presLayoutVars>
      </dgm:prSet>
      <dgm:spPr/>
      <dgm:t>
        <a:bodyPr/>
        <a:lstStyle/>
        <a:p>
          <a:endParaRPr lang="en-GB"/>
        </a:p>
      </dgm:t>
    </dgm:pt>
    <dgm:pt modelId="{6FE7AC91-B701-4C0E-B8C6-773EBBD28259}" type="pres">
      <dgm:prSet presAssocID="{3DBB11EF-C345-4B6C-AD9E-1C6D50FED264}" presName="parentRect" presStyleLbl="alignNode1" presStyleIdx="0" presStyleCnt="3"/>
      <dgm:spPr/>
      <dgm:t>
        <a:bodyPr/>
        <a:lstStyle/>
        <a:p>
          <a:endParaRPr lang="en-GB"/>
        </a:p>
      </dgm:t>
    </dgm:pt>
    <dgm:pt modelId="{9FFC0CA2-AB58-4CDD-9468-E436BFDB5C06}" type="pres">
      <dgm:prSet presAssocID="{3DBB11EF-C345-4B6C-AD9E-1C6D50FED264}" presName="adorn" presStyleLbl="fgAccFollowNode1" presStyleIdx="0" presStyleCnt="3"/>
      <dgm:spPr>
        <a:blipFill>
          <a:blip xmlns:r="http://schemas.openxmlformats.org/officeDocument/2006/relationships" r:embed="rId1" cstate="print">
            <a:extLst>
              <a:ext uri="{28A0092B-C50C-407E-A947-70E740481C1C}">
                <a14:useLocalDpi xmlns:a14="http://schemas.microsoft.com/office/drawing/2010/main" val="0"/>
              </a:ext>
            </a:extLst>
          </a:blip>
          <a:srcRect/>
          <a:stretch>
            <a:fillRect l="-39000" r="-39000"/>
          </a:stretch>
        </a:blipFill>
      </dgm:spPr>
    </dgm:pt>
    <dgm:pt modelId="{D26F9944-A416-4276-98B0-EA39B57BC23A}" type="pres">
      <dgm:prSet presAssocID="{45BCDDBE-BE89-489F-8D65-A9CA95CECFA8}" presName="sibTrans" presStyleLbl="sibTrans2D1" presStyleIdx="0" presStyleCnt="0"/>
      <dgm:spPr/>
      <dgm:t>
        <a:bodyPr/>
        <a:lstStyle/>
        <a:p>
          <a:endParaRPr lang="en-GB"/>
        </a:p>
      </dgm:t>
    </dgm:pt>
    <dgm:pt modelId="{655F20F9-CFBA-40F6-B7A1-8BD5CFFED3B5}" type="pres">
      <dgm:prSet presAssocID="{BACAF062-7804-4FA4-B9F1-1C68085C9364}" presName="compNode" presStyleCnt="0"/>
      <dgm:spPr/>
    </dgm:pt>
    <dgm:pt modelId="{6783718B-B1A2-4727-B2B3-69CF7A798C10}" type="pres">
      <dgm:prSet presAssocID="{BACAF062-7804-4FA4-B9F1-1C68085C9364}" presName="childRect" presStyleLbl="bgAcc1" presStyleIdx="1" presStyleCnt="3">
        <dgm:presLayoutVars>
          <dgm:bulletEnabled val="1"/>
        </dgm:presLayoutVars>
      </dgm:prSet>
      <dgm:spPr/>
      <dgm:t>
        <a:bodyPr/>
        <a:lstStyle/>
        <a:p>
          <a:endParaRPr lang="en-GB"/>
        </a:p>
      </dgm:t>
    </dgm:pt>
    <dgm:pt modelId="{DA78F686-2FFF-4093-AA5C-AC0AA52332C4}" type="pres">
      <dgm:prSet presAssocID="{BACAF062-7804-4FA4-B9F1-1C68085C9364}" presName="parentText" presStyleLbl="node1" presStyleIdx="0" presStyleCnt="0">
        <dgm:presLayoutVars>
          <dgm:chMax val="0"/>
          <dgm:bulletEnabled val="1"/>
        </dgm:presLayoutVars>
      </dgm:prSet>
      <dgm:spPr/>
      <dgm:t>
        <a:bodyPr/>
        <a:lstStyle/>
        <a:p>
          <a:endParaRPr lang="en-GB"/>
        </a:p>
      </dgm:t>
    </dgm:pt>
    <dgm:pt modelId="{C41B80E8-7295-42B6-83F9-04CAC535A70E}" type="pres">
      <dgm:prSet presAssocID="{BACAF062-7804-4FA4-B9F1-1C68085C9364}" presName="parentRect" presStyleLbl="alignNode1" presStyleIdx="1" presStyleCnt="3"/>
      <dgm:spPr/>
      <dgm:t>
        <a:bodyPr/>
        <a:lstStyle/>
        <a:p>
          <a:endParaRPr lang="en-GB"/>
        </a:p>
      </dgm:t>
    </dgm:pt>
    <dgm:pt modelId="{C77183C2-3A51-4290-9B56-4F72D1CDB2CA}" type="pres">
      <dgm:prSet presAssocID="{BACAF062-7804-4FA4-B9F1-1C68085C9364}" presName="adorn" presStyleLbl="fgAccFollowNode1" presStyleIdx="1" presStyleCnt="3"/>
      <dgm:spPr>
        <a:blipFill rotWithShape="1">
          <a:blip xmlns:r="http://schemas.openxmlformats.org/officeDocument/2006/relationships" r:embed="rId2"/>
          <a:stretch>
            <a:fillRect/>
          </a:stretch>
        </a:blipFill>
      </dgm:spPr>
    </dgm:pt>
    <dgm:pt modelId="{0A114548-A1E1-4AB3-98D3-DBDE6193E193}" type="pres">
      <dgm:prSet presAssocID="{30A38E43-2929-475C-A587-277AC225839E}" presName="sibTrans" presStyleLbl="sibTrans2D1" presStyleIdx="0" presStyleCnt="0"/>
      <dgm:spPr/>
      <dgm:t>
        <a:bodyPr/>
        <a:lstStyle/>
        <a:p>
          <a:endParaRPr lang="en-GB"/>
        </a:p>
      </dgm:t>
    </dgm:pt>
    <dgm:pt modelId="{013678F9-6B14-40C1-BA89-75C84425C1CA}" type="pres">
      <dgm:prSet presAssocID="{0BC3AED5-7E10-4555-BFB7-FB1BA2226EC4}" presName="compNode" presStyleCnt="0"/>
      <dgm:spPr/>
    </dgm:pt>
    <dgm:pt modelId="{0CD3F921-8583-4755-A9B4-888E3DC6A82F}" type="pres">
      <dgm:prSet presAssocID="{0BC3AED5-7E10-4555-BFB7-FB1BA2226EC4}" presName="childRect" presStyleLbl="bgAcc1" presStyleIdx="2" presStyleCnt="3">
        <dgm:presLayoutVars>
          <dgm:bulletEnabled val="1"/>
        </dgm:presLayoutVars>
      </dgm:prSet>
      <dgm:spPr/>
      <dgm:t>
        <a:bodyPr/>
        <a:lstStyle/>
        <a:p>
          <a:endParaRPr lang="en-GB"/>
        </a:p>
      </dgm:t>
    </dgm:pt>
    <dgm:pt modelId="{DFAAA9FF-3BFD-43F5-A676-C161E1847F11}" type="pres">
      <dgm:prSet presAssocID="{0BC3AED5-7E10-4555-BFB7-FB1BA2226EC4}" presName="parentText" presStyleLbl="node1" presStyleIdx="0" presStyleCnt="0">
        <dgm:presLayoutVars>
          <dgm:chMax val="0"/>
          <dgm:bulletEnabled val="1"/>
        </dgm:presLayoutVars>
      </dgm:prSet>
      <dgm:spPr/>
      <dgm:t>
        <a:bodyPr/>
        <a:lstStyle/>
        <a:p>
          <a:endParaRPr lang="en-GB"/>
        </a:p>
      </dgm:t>
    </dgm:pt>
    <dgm:pt modelId="{DAF38E5A-DA75-48A0-97C4-E3E54392CF8D}" type="pres">
      <dgm:prSet presAssocID="{0BC3AED5-7E10-4555-BFB7-FB1BA2226EC4}" presName="parentRect" presStyleLbl="alignNode1" presStyleIdx="2" presStyleCnt="3"/>
      <dgm:spPr/>
      <dgm:t>
        <a:bodyPr/>
        <a:lstStyle/>
        <a:p>
          <a:endParaRPr lang="en-GB"/>
        </a:p>
      </dgm:t>
    </dgm:pt>
    <dgm:pt modelId="{D2E23811-1836-4122-BAAE-E9C9F5CCE242}" type="pres">
      <dgm:prSet presAssocID="{0BC3AED5-7E10-4555-BFB7-FB1BA2226EC4}" presName="adorn" presStyleLbl="fgAccFollowNode1" presStyleIdx="2" presStyleCnt="3"/>
      <dgm:spPr>
        <a:blipFill rotWithShape="1">
          <a:blip xmlns:r="http://schemas.openxmlformats.org/officeDocument/2006/relationships" r:embed="rId3"/>
          <a:stretch>
            <a:fillRect/>
          </a:stretch>
        </a:blipFill>
      </dgm:spPr>
    </dgm:pt>
  </dgm:ptLst>
  <dgm:cxnLst>
    <dgm:cxn modelId="{D8820810-1401-43EE-8731-F717D8D98C48}" srcId="{C3A8B743-6F9E-4C0B-A0AE-3CC3C57E3D8A}" destId="{0BC3AED5-7E10-4555-BFB7-FB1BA2226EC4}" srcOrd="2" destOrd="0" parTransId="{A86E4D46-C0D8-46BA-809A-685F1F621851}" sibTransId="{6160B4A0-4499-4058-B098-3ACFE06DB118}"/>
    <dgm:cxn modelId="{6AAE7131-DD5C-45A7-BD11-34F2D9A01AFD}" srcId="{3DBB11EF-C345-4B6C-AD9E-1C6D50FED264}" destId="{36126894-B7FB-414B-ADD6-C14931753D5B}" srcOrd="1" destOrd="0" parTransId="{682AAA08-E277-4039-ACCB-4FD81C7FA2F9}" sibTransId="{D55FB51E-EFA4-423E-859B-F43396CAF388}"/>
    <dgm:cxn modelId="{CDAEA3FD-713C-4904-B5A4-F262A001092B}" type="presOf" srcId="{2ED6F8F1-1FE3-4A31-99AA-97487179FDAB}" destId="{2659A245-A6C3-4C36-B874-46063B20CE5D}" srcOrd="0" destOrd="2" presId="urn:microsoft.com/office/officeart/2005/8/layout/bList2"/>
    <dgm:cxn modelId="{05A0A2DF-373D-48AC-B674-093A781201C4}" type="presOf" srcId="{AB49134C-AAAF-4CD6-A2BF-C9985F84C4FF}" destId="{0CD3F921-8583-4755-A9B4-888E3DC6A82F}" srcOrd="0" destOrd="2" presId="urn:microsoft.com/office/officeart/2005/8/layout/bList2"/>
    <dgm:cxn modelId="{ED9F5060-AD07-490D-85F1-5A9D28A38A6C}" type="presOf" srcId="{3DBB11EF-C345-4B6C-AD9E-1C6D50FED264}" destId="{6FE7AC91-B701-4C0E-B8C6-773EBBD28259}" srcOrd="1" destOrd="0" presId="urn:microsoft.com/office/officeart/2005/8/layout/bList2"/>
    <dgm:cxn modelId="{DA389567-CC60-4397-97C2-75D90E224E38}" type="presOf" srcId="{D6E524F6-57C3-46BF-9256-568F603B9C3A}" destId="{2659A245-A6C3-4C36-B874-46063B20CE5D}" srcOrd="0" destOrd="0" presId="urn:microsoft.com/office/officeart/2005/8/layout/bList2"/>
    <dgm:cxn modelId="{D4B6FBEA-BA8C-4C1D-91BA-5F3929A0952A}" type="presOf" srcId="{C3A8B743-6F9E-4C0B-A0AE-3CC3C57E3D8A}" destId="{C478E045-286C-4085-A823-B2487735BDD2}" srcOrd="0" destOrd="0" presId="urn:microsoft.com/office/officeart/2005/8/layout/bList2"/>
    <dgm:cxn modelId="{A7D3D612-B5DF-49F1-A093-3CD530760A70}" srcId="{0BC3AED5-7E10-4555-BFB7-FB1BA2226EC4}" destId="{EAE28783-9888-4EEA-9F57-6BC263986910}" srcOrd="1" destOrd="0" parTransId="{F09F2C8A-988B-419F-A5B5-62CD0C04EB51}" sibTransId="{B657191F-1BE5-4C27-AE66-0E47F4381376}"/>
    <dgm:cxn modelId="{98032BCB-DD4E-4A4D-A4DD-305C9B536506}" srcId="{BACAF062-7804-4FA4-B9F1-1C68085C9364}" destId="{54E74D38-E95F-4B6E-986C-18B903B865D4}" srcOrd="0" destOrd="0" parTransId="{18ABD925-F516-412F-8DF1-7FFAD8280EBB}" sibTransId="{0AE80683-8D30-4D94-A3FE-177CD7D8169B}"/>
    <dgm:cxn modelId="{8E372E02-8FC1-4C10-A89B-33B7DF116776}" type="presOf" srcId="{0BC3AED5-7E10-4555-BFB7-FB1BA2226EC4}" destId="{DAF38E5A-DA75-48A0-97C4-E3E54392CF8D}" srcOrd="1" destOrd="0" presId="urn:microsoft.com/office/officeart/2005/8/layout/bList2"/>
    <dgm:cxn modelId="{8291A123-750E-4B06-8C16-C4BD640136DD}" srcId="{C3A8B743-6F9E-4C0B-A0AE-3CC3C57E3D8A}" destId="{3DBB11EF-C345-4B6C-AD9E-1C6D50FED264}" srcOrd="0" destOrd="0" parTransId="{08E8AD53-1D7B-4F1E-B80D-E63F08016FCA}" sibTransId="{45BCDDBE-BE89-489F-8D65-A9CA95CECFA8}"/>
    <dgm:cxn modelId="{8E7E71B8-9A6D-47AA-A057-0C9AB2B7CC5F}" type="presOf" srcId="{36126894-B7FB-414B-ADD6-C14931753D5B}" destId="{2659A245-A6C3-4C36-B874-46063B20CE5D}" srcOrd="0" destOrd="1" presId="urn:microsoft.com/office/officeart/2005/8/layout/bList2"/>
    <dgm:cxn modelId="{654BC637-1E77-4F44-AE4E-B220F020D803}" type="presOf" srcId="{D26B5670-1361-4943-85B5-7EBF6CED072C}" destId="{6783718B-B1A2-4727-B2B3-69CF7A798C10}" srcOrd="0" destOrd="1" presId="urn:microsoft.com/office/officeart/2005/8/layout/bList2"/>
    <dgm:cxn modelId="{5BC58E7A-3728-4C6C-A516-9F64D8ED81AB}" type="presOf" srcId="{967555A4-5F19-46C9-941A-0D7AC66F339B}" destId="{6783718B-B1A2-4727-B2B3-69CF7A798C10}" srcOrd="0" destOrd="3" presId="urn:microsoft.com/office/officeart/2005/8/layout/bList2"/>
    <dgm:cxn modelId="{18B411CE-35AD-4162-AFCE-B4809553C163}" srcId="{EAE28783-9888-4EEA-9F57-6BC263986910}" destId="{C5516250-5DF0-4598-AF36-C1559FC08DB6}" srcOrd="1" destOrd="0" parTransId="{08ED10FD-E2E1-477D-8237-F5C6DE99793C}" sibTransId="{2BECE35A-000E-481A-AE6A-50AD9709A049}"/>
    <dgm:cxn modelId="{DE2228AA-FB70-428B-9731-FAEC20147165}" type="presOf" srcId="{3DBB11EF-C345-4B6C-AD9E-1C6D50FED264}" destId="{200578CF-010A-4171-9BF1-7ED7B8885BEF}" srcOrd="0" destOrd="0" presId="urn:microsoft.com/office/officeart/2005/8/layout/bList2"/>
    <dgm:cxn modelId="{DEF2CB41-8F6D-446C-83A5-1D8C40B6707E}" type="presOf" srcId="{DDDE14FE-6ABB-4467-A003-1AB5B5B2D826}" destId="{6783718B-B1A2-4727-B2B3-69CF7A798C10}" srcOrd="0" destOrd="4" presId="urn:microsoft.com/office/officeart/2005/8/layout/bList2"/>
    <dgm:cxn modelId="{69E6DBEE-D09C-4EB6-A7EC-F46315DEC151}" type="presOf" srcId="{C5516250-5DF0-4598-AF36-C1559FC08DB6}" destId="{0CD3F921-8583-4755-A9B4-888E3DC6A82F}" srcOrd="0" destOrd="3" presId="urn:microsoft.com/office/officeart/2005/8/layout/bList2"/>
    <dgm:cxn modelId="{05DBC084-B238-4025-B35F-1817CD1B331C}" srcId="{36126894-B7FB-414B-ADD6-C14931753D5B}" destId="{2ED6F8F1-1FE3-4A31-99AA-97487179FDAB}" srcOrd="0" destOrd="0" parTransId="{311AE51C-F3BD-4801-A05A-2C89C20379E1}" sibTransId="{85A2984C-9AF5-4EBD-826D-1159E3C3B67E}"/>
    <dgm:cxn modelId="{113E2FB2-2D10-46D9-AC44-574EC31F4380}" srcId="{D26B5670-1361-4943-85B5-7EBF6CED072C}" destId="{967555A4-5F19-46C9-941A-0D7AC66F339B}" srcOrd="1" destOrd="0" parTransId="{BD21B758-2E11-4F88-BC21-7302EDF3F19A}" sibTransId="{3B0A2D77-FCD4-4DBA-9465-1D3C70A5D84A}"/>
    <dgm:cxn modelId="{20A30CE9-FC6E-4919-B70B-A208B1CEB328}" type="presOf" srcId="{EAE28783-9888-4EEA-9F57-6BC263986910}" destId="{0CD3F921-8583-4755-A9B4-888E3DC6A82F}" srcOrd="0" destOrd="1" presId="urn:microsoft.com/office/officeart/2005/8/layout/bList2"/>
    <dgm:cxn modelId="{860CE27C-C54C-41A0-8EF0-F406E3965A06}" srcId="{36126894-B7FB-414B-ADD6-C14931753D5B}" destId="{63949061-47D5-4E24-84E4-45806AB16E6F}" srcOrd="1" destOrd="0" parTransId="{E3DFF0DF-D966-47FE-9054-B41D033E7FCA}" sibTransId="{7F32802A-4F0F-4297-8FA9-63AC96EBC96F}"/>
    <dgm:cxn modelId="{1D5E2260-935F-4AA2-8A98-5E2DF029D1BE}" type="presOf" srcId="{54E74D38-E95F-4B6E-986C-18B903B865D4}" destId="{6783718B-B1A2-4727-B2B3-69CF7A798C10}" srcOrd="0" destOrd="0" presId="urn:microsoft.com/office/officeart/2005/8/layout/bList2"/>
    <dgm:cxn modelId="{CE07377B-EA85-4C98-8EDF-4ADDA04C0F17}" srcId="{D26B5670-1361-4943-85B5-7EBF6CED072C}" destId="{DDDE14FE-6ABB-4467-A003-1AB5B5B2D826}" srcOrd="2" destOrd="0" parTransId="{F8DE2456-DCEC-4850-B941-C9CCE275D723}" sibTransId="{5D78601C-1A1D-4A6C-8862-ECAE15250CBC}"/>
    <dgm:cxn modelId="{E150BBE4-4E16-428E-8262-33F2ACF41EA0}" type="presOf" srcId="{45BCDDBE-BE89-489F-8D65-A9CA95CECFA8}" destId="{D26F9944-A416-4276-98B0-EA39B57BC23A}" srcOrd="0" destOrd="0" presId="urn:microsoft.com/office/officeart/2005/8/layout/bList2"/>
    <dgm:cxn modelId="{95520C59-3A13-4F95-B243-9BD9FC8C4FB4}" srcId="{D26B5670-1361-4943-85B5-7EBF6CED072C}" destId="{AF4508D6-E841-4CCB-AC80-12AAA3968A0D}" srcOrd="0" destOrd="0" parTransId="{D363D9FF-B1D2-4D76-9FC3-D0C7BA3D1DD8}" sibTransId="{9DBED750-63B3-466D-9B99-86677843C81B}"/>
    <dgm:cxn modelId="{FD219E8B-4699-4BAF-A772-628309C08408}" type="presOf" srcId="{30A38E43-2929-475C-A587-277AC225839E}" destId="{0A114548-A1E1-4AB3-98D3-DBDE6193E193}" srcOrd="0" destOrd="0" presId="urn:microsoft.com/office/officeart/2005/8/layout/bList2"/>
    <dgm:cxn modelId="{F1C8702B-BCA1-48D3-9FC8-82D14F091FC5}" srcId="{0BC3AED5-7E10-4555-BFB7-FB1BA2226EC4}" destId="{8C1F21CE-579A-46C9-8775-47A2DF2C1C5D}" srcOrd="0" destOrd="0" parTransId="{0E8555FE-D0CF-4F65-ADA9-A7C94726F7BB}" sibTransId="{51C0D0E2-BE07-47DE-9DA5-1C933F11EDA3}"/>
    <dgm:cxn modelId="{AD19E1DD-27A1-4246-A7C9-F0AB3F4D5D27}" srcId="{EAE28783-9888-4EEA-9F57-6BC263986910}" destId="{AB49134C-AAAF-4CD6-A2BF-C9985F84C4FF}" srcOrd="0" destOrd="0" parTransId="{5BDA93EF-C645-4B36-89B2-E4DD261843D8}" sibTransId="{6ADD30D8-BDD3-47BC-B920-49AAF16B4006}"/>
    <dgm:cxn modelId="{E776339F-D3BE-4149-8B75-173E3B68155D}" type="presOf" srcId="{BACAF062-7804-4FA4-B9F1-1C68085C9364}" destId="{C41B80E8-7295-42B6-83F9-04CAC535A70E}" srcOrd="1" destOrd="0" presId="urn:microsoft.com/office/officeart/2005/8/layout/bList2"/>
    <dgm:cxn modelId="{09D8B4EC-1614-46C7-8A79-F6E3A7941AB9}" srcId="{C3A8B743-6F9E-4C0B-A0AE-3CC3C57E3D8A}" destId="{BACAF062-7804-4FA4-B9F1-1C68085C9364}" srcOrd="1" destOrd="0" parTransId="{74B18213-4F87-40C8-ADF8-4836D74940F3}" sibTransId="{30A38E43-2929-475C-A587-277AC225839E}"/>
    <dgm:cxn modelId="{C7E7D0B8-CD7C-4B92-A89A-8C52D793C2B5}" srcId="{BACAF062-7804-4FA4-B9F1-1C68085C9364}" destId="{D26B5670-1361-4943-85B5-7EBF6CED072C}" srcOrd="1" destOrd="0" parTransId="{BDA579B2-6BB9-4421-A16E-CB25ED19710E}" sibTransId="{F87D59D6-2A6F-4BEE-9C55-5329AB4F960F}"/>
    <dgm:cxn modelId="{ECA46F44-411D-4A57-BAE2-B8D4B8826033}" type="presOf" srcId="{8C1F21CE-579A-46C9-8775-47A2DF2C1C5D}" destId="{0CD3F921-8583-4755-A9B4-888E3DC6A82F}" srcOrd="0" destOrd="0" presId="urn:microsoft.com/office/officeart/2005/8/layout/bList2"/>
    <dgm:cxn modelId="{4F19BDCB-B57B-483D-B7D5-FE8146DE8FD7}" srcId="{3DBB11EF-C345-4B6C-AD9E-1C6D50FED264}" destId="{D6E524F6-57C3-46BF-9256-568F603B9C3A}" srcOrd="0" destOrd="0" parTransId="{FEFE3E0D-800B-44A0-BC74-287E947A9A5D}" sibTransId="{85D644E3-9876-4BCD-A66E-0B0D401BF952}"/>
    <dgm:cxn modelId="{BE77741F-26C4-4EB3-A9C6-694B23E287B0}" type="presOf" srcId="{0BC3AED5-7E10-4555-BFB7-FB1BA2226EC4}" destId="{DFAAA9FF-3BFD-43F5-A676-C161E1847F11}" srcOrd="0" destOrd="0" presId="urn:microsoft.com/office/officeart/2005/8/layout/bList2"/>
    <dgm:cxn modelId="{446AF525-0631-4FFF-B4C2-686572B126EC}" type="presOf" srcId="{AF4508D6-E841-4CCB-AC80-12AAA3968A0D}" destId="{6783718B-B1A2-4727-B2B3-69CF7A798C10}" srcOrd="0" destOrd="2" presId="urn:microsoft.com/office/officeart/2005/8/layout/bList2"/>
    <dgm:cxn modelId="{50392D88-8E55-4F32-BAE4-95EFFBD60AE4}" type="presOf" srcId="{BACAF062-7804-4FA4-B9F1-1C68085C9364}" destId="{DA78F686-2FFF-4093-AA5C-AC0AA52332C4}" srcOrd="0" destOrd="0" presId="urn:microsoft.com/office/officeart/2005/8/layout/bList2"/>
    <dgm:cxn modelId="{27949E99-AB3A-4B5E-9699-2C2FE3195B24}" type="presOf" srcId="{63949061-47D5-4E24-84E4-45806AB16E6F}" destId="{2659A245-A6C3-4C36-B874-46063B20CE5D}" srcOrd="0" destOrd="3" presId="urn:microsoft.com/office/officeart/2005/8/layout/bList2"/>
    <dgm:cxn modelId="{B9E83638-7CE1-4B3D-9774-99EB1C3856EB}" type="presParOf" srcId="{C478E045-286C-4085-A823-B2487735BDD2}" destId="{ADFE0DC6-6E56-444B-BE76-61118374CD04}" srcOrd="0" destOrd="0" presId="urn:microsoft.com/office/officeart/2005/8/layout/bList2"/>
    <dgm:cxn modelId="{B30DF306-4E8A-4649-878A-580B9A271FCC}" type="presParOf" srcId="{ADFE0DC6-6E56-444B-BE76-61118374CD04}" destId="{2659A245-A6C3-4C36-B874-46063B20CE5D}" srcOrd="0" destOrd="0" presId="urn:microsoft.com/office/officeart/2005/8/layout/bList2"/>
    <dgm:cxn modelId="{15FCAEA4-12B5-44E7-9B27-C7340A2F6CE7}" type="presParOf" srcId="{ADFE0DC6-6E56-444B-BE76-61118374CD04}" destId="{200578CF-010A-4171-9BF1-7ED7B8885BEF}" srcOrd="1" destOrd="0" presId="urn:microsoft.com/office/officeart/2005/8/layout/bList2"/>
    <dgm:cxn modelId="{AB23FF97-052E-472D-8A1B-E10193ED27D1}" type="presParOf" srcId="{ADFE0DC6-6E56-444B-BE76-61118374CD04}" destId="{6FE7AC91-B701-4C0E-B8C6-773EBBD28259}" srcOrd="2" destOrd="0" presId="urn:microsoft.com/office/officeart/2005/8/layout/bList2"/>
    <dgm:cxn modelId="{361C9584-62D6-4A56-95B4-3BE22567A204}" type="presParOf" srcId="{ADFE0DC6-6E56-444B-BE76-61118374CD04}" destId="{9FFC0CA2-AB58-4CDD-9468-E436BFDB5C06}" srcOrd="3" destOrd="0" presId="urn:microsoft.com/office/officeart/2005/8/layout/bList2"/>
    <dgm:cxn modelId="{F1999488-3CD0-48F3-A9DD-A8018E5485D0}" type="presParOf" srcId="{C478E045-286C-4085-A823-B2487735BDD2}" destId="{D26F9944-A416-4276-98B0-EA39B57BC23A}" srcOrd="1" destOrd="0" presId="urn:microsoft.com/office/officeart/2005/8/layout/bList2"/>
    <dgm:cxn modelId="{813F10A1-1EB4-4E76-A86C-C1A523968443}" type="presParOf" srcId="{C478E045-286C-4085-A823-B2487735BDD2}" destId="{655F20F9-CFBA-40F6-B7A1-8BD5CFFED3B5}" srcOrd="2" destOrd="0" presId="urn:microsoft.com/office/officeart/2005/8/layout/bList2"/>
    <dgm:cxn modelId="{D695837F-D44D-4687-9C84-0A10DCF20850}" type="presParOf" srcId="{655F20F9-CFBA-40F6-B7A1-8BD5CFFED3B5}" destId="{6783718B-B1A2-4727-B2B3-69CF7A798C10}" srcOrd="0" destOrd="0" presId="urn:microsoft.com/office/officeart/2005/8/layout/bList2"/>
    <dgm:cxn modelId="{442976FA-0BD9-4ECE-9211-EA8D848CECF3}" type="presParOf" srcId="{655F20F9-CFBA-40F6-B7A1-8BD5CFFED3B5}" destId="{DA78F686-2FFF-4093-AA5C-AC0AA52332C4}" srcOrd="1" destOrd="0" presId="urn:microsoft.com/office/officeart/2005/8/layout/bList2"/>
    <dgm:cxn modelId="{55375280-F6D9-4BBB-955F-05DA8D685192}" type="presParOf" srcId="{655F20F9-CFBA-40F6-B7A1-8BD5CFFED3B5}" destId="{C41B80E8-7295-42B6-83F9-04CAC535A70E}" srcOrd="2" destOrd="0" presId="urn:microsoft.com/office/officeart/2005/8/layout/bList2"/>
    <dgm:cxn modelId="{A0DD9C65-B145-4E1A-8024-6AEF95F3CFD2}" type="presParOf" srcId="{655F20F9-CFBA-40F6-B7A1-8BD5CFFED3B5}" destId="{C77183C2-3A51-4290-9B56-4F72D1CDB2CA}" srcOrd="3" destOrd="0" presId="urn:microsoft.com/office/officeart/2005/8/layout/bList2"/>
    <dgm:cxn modelId="{543441D2-E515-4DC5-B44D-5F5DA0048A3A}" type="presParOf" srcId="{C478E045-286C-4085-A823-B2487735BDD2}" destId="{0A114548-A1E1-4AB3-98D3-DBDE6193E193}" srcOrd="3" destOrd="0" presId="urn:microsoft.com/office/officeart/2005/8/layout/bList2"/>
    <dgm:cxn modelId="{6D816777-B1AE-4C01-BA06-4BCDE96E5611}" type="presParOf" srcId="{C478E045-286C-4085-A823-B2487735BDD2}" destId="{013678F9-6B14-40C1-BA89-75C84425C1CA}" srcOrd="4" destOrd="0" presId="urn:microsoft.com/office/officeart/2005/8/layout/bList2"/>
    <dgm:cxn modelId="{F7D4F845-058C-4E70-B501-5D62954EBC49}" type="presParOf" srcId="{013678F9-6B14-40C1-BA89-75C84425C1CA}" destId="{0CD3F921-8583-4755-A9B4-888E3DC6A82F}" srcOrd="0" destOrd="0" presId="urn:microsoft.com/office/officeart/2005/8/layout/bList2"/>
    <dgm:cxn modelId="{78CE0BC4-CBE2-4379-BE36-52616BEE79B2}" type="presParOf" srcId="{013678F9-6B14-40C1-BA89-75C84425C1CA}" destId="{DFAAA9FF-3BFD-43F5-A676-C161E1847F11}" srcOrd="1" destOrd="0" presId="urn:microsoft.com/office/officeart/2005/8/layout/bList2"/>
    <dgm:cxn modelId="{3840A40F-C1EE-4DAA-93A6-8C974BF236BC}" type="presParOf" srcId="{013678F9-6B14-40C1-BA89-75C84425C1CA}" destId="{DAF38E5A-DA75-48A0-97C4-E3E54392CF8D}" srcOrd="2" destOrd="0" presId="urn:microsoft.com/office/officeart/2005/8/layout/bList2"/>
    <dgm:cxn modelId="{66AF8E87-8D95-4367-88D9-7C9FCFC79E3F}" type="presParOf" srcId="{013678F9-6B14-40C1-BA89-75C84425C1CA}" destId="{D2E23811-1836-4122-BAAE-E9C9F5CCE242}" srcOrd="3" destOrd="0" presId="urn:microsoft.com/office/officeart/2005/8/layout/b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bList2">
  <dgm:title val=""/>
  <dgm:desc val=""/>
  <dgm:catLst>
    <dgm:cat type="list" pri="7000"/>
    <dgm:cat type="convert" pri="16000"/>
    <dgm:cat type="picture" pri="28000"/>
    <dgm:cat type="pictureconvert" pri="28000"/>
  </dgm:catLst>
  <dgm:sampData useDef="1">
    <dgm:dataModel>
      <dgm:pt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dir/>
      <dgm:animLvl val="lvl"/>
      <dgm:resizeHandles val="exact"/>
    </dgm:varLst>
    <dgm:choose name="Name0">
      <dgm:if name="Name1" axis="self"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compNode" refType="w"/>
      <dgm:constr type="w" for="ch" ptType="sibTrans" refType="w" refFor="ch" refForName="compNode" op="equ" fact="0.08"/>
      <dgm:constr type="sp" refType="w" refFor="ch" refForName="compNode" op="equ" fact="0.16"/>
      <dgm:constr type="primFontSz" for="des" forName="parentText" op="equ" val="65"/>
      <dgm:constr type="primFontSz" for="des" forName="childRect" op="equ" val="65"/>
    </dgm:constrLst>
    <dgm:ruleLst/>
    <dgm:forEach name="nodesForEach" axis="ch" ptType="node">
      <dgm:layoutNode name="compNode">
        <dgm:alg type="composite">
          <dgm:param type="ar" val="0.943"/>
        </dgm:alg>
        <dgm:shape xmlns:r="http://schemas.openxmlformats.org/officeDocument/2006/relationships" r:blip="">
          <dgm:adjLst/>
        </dgm:shape>
        <dgm:presOf/>
        <dgm:choose name="Name3">
          <dgm:if name="Name4" axis="self" func="var" arg="dir" op="equ" val="norm">
            <dgm:constrLst>
              <dgm:constr type="w" val="1"/>
              <dgm:constr type="h" refType="w" fact="1.06"/>
              <dgm:constr type="h" for="ch" forName="childRect" refType="h" fact="0.65"/>
              <dgm:constr type="w" for="ch" forName="childRect" refType="w" fact="0.923"/>
              <dgm:constr type="l" for="ch" forName="childRect"/>
              <dgm:constr type="t" for="ch" forName="childRect"/>
              <dgm:constr type="w" for="ch" forName="parentText" refType="w" fact="0.65"/>
              <dgm:constr type="h" for="ch" forName="parentText" refType="h" refFor="ch" refForName="childRect" fact="0.43"/>
              <dgm:constr type="l" for="ch" forName="parentText"/>
              <dgm:constr type="t" for="ch" forName="parentText" refType="h" refFor="ch" refForName="childRect"/>
              <dgm:constr type="w" for="ch" forName="parentRect" refType="w" fact="0.923"/>
              <dgm:constr type="h" for="ch" forName="parentRect" refType="h" refFor="ch" refForName="parentText"/>
              <dgm:constr type="l" for="ch" forName="parentRect"/>
              <dgm:constr type="t" for="ch" forName="parentRect" refType="t" refFor="ch" refForName="parentText"/>
              <dgm:constr type="w" for="ch" forName="adorn" refType="w" refFor="ch" refForName="parentRect" fact="0.35"/>
              <dgm:constr type="h" for="ch" forName="adorn" refType="w" refFor="ch" refForName="parentRect" fact="0.35"/>
              <dgm:constr type="b" for="ch" forName="adorn" refType="h"/>
              <dgm:constr type="r" for="ch" forName="adorn" refType="w"/>
            </dgm:constrLst>
          </dgm:if>
          <dgm:else name="Name5">
            <dgm:constrLst>
              <dgm:constr type="w" val="1"/>
              <dgm:constr type="h" refType="w" fact="1.06"/>
              <dgm:constr type="h" for="ch" forName="childRect" refType="h" fact="0.65"/>
              <dgm:constr type="w" for="ch" forName="childRect" refType="w" fact="0.923"/>
              <dgm:constr type="r" for="ch" forName="childRect" refType="w"/>
              <dgm:constr type="t" for="ch" forName="childRect"/>
              <dgm:constr type="w" for="ch" forName="parentText" refType="w" fact="0.65"/>
              <dgm:constr type="h" for="ch" forName="parentText" refType="h" refFor="ch" refForName="childRect" fact="0.43"/>
              <dgm:constr type="r" for="ch" forName="parentText" refType="w"/>
              <dgm:constr type="t" for="ch" forName="parentText" refType="h" refFor="ch" refForName="childRect"/>
              <dgm:constr type="w" for="ch" forName="parentRect" refType="w" fact="0.923"/>
              <dgm:constr type="h" for="ch" forName="parentRect" refType="h" refFor="ch" refForName="parentText"/>
              <dgm:constr type="r" for="ch" forName="parentRect" refType="w"/>
              <dgm:constr type="t" for="ch" forName="parentRect" refType="t" refFor="ch" refForName="parentText"/>
              <dgm:constr type="w" for="ch" forName="adorn" refType="w" refFor="ch" refForName="parentRect" fact="0.35"/>
              <dgm:constr type="h" for="ch" forName="adorn" refType="w" refFor="ch" refForName="parentRect" fact="0.35"/>
              <dgm:constr type="b" for="ch" forName="adorn" refType="h"/>
              <dgm:constr type="l" for="ch" forName="adorn"/>
            </dgm:constrLst>
          </dgm:else>
        </dgm:choose>
        <dgm:ruleLst/>
        <dgm:layoutNode name="childRect" styleLbl="bgAcc1">
          <dgm:varLst>
            <dgm:bulletEnabled val="1"/>
          </dgm:varLst>
          <dgm:alg type="tx">
            <dgm:param type="stBulletLvl" val="1"/>
          </dgm:alg>
          <dgm:shape xmlns:r="http://schemas.openxmlformats.org/officeDocument/2006/relationships" type="round2SameRect" r:blip="">
            <dgm:adjLst>
              <dgm:adj idx="1" val="0.08"/>
            </dgm:adjLst>
          </dgm:shape>
          <dgm:presOf axis="des" ptType="node"/>
          <dgm:constrLst>
            <dgm:constr type="secFontSz" refType="primFontSz"/>
            <dgm:constr type="tMarg" refType="primFontSz" fact="0.3"/>
            <dgm:constr type="bMarg" refType="primFontSz" fact="0.1"/>
            <dgm:constr type="lMarg" refType="primFontSz" fact="0.1"/>
            <dgm:constr type="rMarg" refType="primFontSz" fact="0.1"/>
          </dgm:constrLst>
          <dgm:ruleLst>
            <dgm:rule type="primFontSz" val="5" fact="NaN" max="NaN"/>
          </dgm:ruleLst>
        </dgm:layoutNode>
        <dgm:layoutNode name="parentText">
          <dgm:varLst>
            <dgm:chMax val="0"/>
            <dgm:bulletEnabled val="1"/>
          </dgm:varLst>
          <dgm:choose name="Name6">
            <dgm:if name="Name7" func="var" arg="dir" op="equ" val="norm">
              <dgm:alg type="tx">
                <dgm:param type="parTxLTRAlign" val="l"/>
                <dgm:param type="parTxRTLAlign" val="l"/>
              </dgm:alg>
            </dgm:if>
            <dgm:else name="Name8">
              <dgm:alg type="tx">
                <dgm:param type="parTxLTRAlign" val="r"/>
                <dgm:param type="parTxRTLAlign" val="r"/>
              </dgm:alg>
            </dgm:else>
          </dgm:choose>
          <dgm:shape xmlns:r="http://schemas.openxmlformats.org/officeDocument/2006/relationships" type="rect" r:blip="" zOrderOff="1" hideGeom="1">
            <dgm:adjLst/>
          </dgm:shape>
          <dgm:presOf axis="self" ptType="node"/>
          <dgm:constrLst>
            <dgm:constr type="tMarg"/>
            <dgm:constr type="bMarg"/>
            <dgm:constr type="lMarg" refType="primFontSz" fact="0.3"/>
            <dgm:constr type="rMarg" refType="primFontSz" fact="0.1"/>
          </dgm:constrLst>
          <dgm:ruleLst>
            <dgm:rule type="primFontSz" val="5" fact="NaN" max="NaN"/>
          </dgm:ruleLst>
        </dgm:layoutNode>
        <dgm:layoutNode name="parentRect" styleLbl="alignNode1">
          <dgm:alg type="sp"/>
          <dgm:shape xmlns:r="http://schemas.openxmlformats.org/officeDocument/2006/relationships" type="rect" r:blip="">
            <dgm:adjLst/>
          </dgm:shape>
          <dgm:presOf axis="self" ptType="node"/>
          <dgm:constrLst/>
          <dgm:ruleLst/>
        </dgm:layoutNode>
        <dgm:layoutNode name="adorn" styleLbl="fgAccFollowNod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constr type="w" val="1"/>
            <dgm:constr type="h" refType="w"/>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8620194-698F-4FA7-A9BA-48BC0D3F1682}" type="datetimeFigureOut">
              <a:rPr lang="en-GB" smtClean="0"/>
              <a:t>24/04/2018</a:t>
            </a:fld>
            <a:endParaRPr lang="en-GB"/>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0392BDCE-D661-45DC-BDFD-45CD5B86B0E4}" type="slidenum">
              <a:rPr lang="en-GB" smtClean="0"/>
              <a:t>‹#›</a:t>
            </a:fld>
            <a:endParaRPr lang="en-GB"/>
          </a:p>
        </p:txBody>
      </p:sp>
    </p:spTree>
    <p:extLst>
      <p:ext uri="{BB962C8B-B14F-4D97-AF65-F5344CB8AC3E}">
        <p14:creationId xmlns:p14="http://schemas.microsoft.com/office/powerpoint/2010/main" val="175146179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sv-SE"/>
          </a:p>
        </p:txBody>
      </p:sp>
      <p:sp>
        <p:nvSpPr>
          <p:cNvPr id="3" name="Platshållare fö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D1E7EDC-BBB5-4451-B0B7-459923F3ED63}" type="datetimeFigureOut">
              <a:rPr lang="sv-SE" smtClean="0"/>
              <a:t>2018-04-24</a:t>
            </a:fld>
            <a:endParaRPr lang="sv-SE"/>
          </a:p>
        </p:txBody>
      </p:sp>
      <p:sp>
        <p:nvSpPr>
          <p:cNvPr id="4" name="Platshållare för bildobjekt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sv-SE"/>
          </a:p>
        </p:txBody>
      </p:sp>
      <p:sp>
        <p:nvSpPr>
          <p:cNvPr id="5" name="Platshållare för anteckninga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sv-SE"/>
              <a:t>Redigera format för bakgrundstext</a:t>
            </a:r>
          </a:p>
          <a:p>
            <a:pPr lvl="1"/>
            <a:r>
              <a:rPr lang="sv-SE"/>
              <a:t>Nivå två</a:t>
            </a:r>
          </a:p>
          <a:p>
            <a:pPr lvl="2"/>
            <a:r>
              <a:rPr lang="sv-SE"/>
              <a:t>Nivå tre</a:t>
            </a:r>
          </a:p>
          <a:p>
            <a:pPr lvl="3"/>
            <a:r>
              <a:rPr lang="sv-SE"/>
              <a:t>Nivå fyra</a:t>
            </a:r>
          </a:p>
          <a:p>
            <a:pPr lvl="4"/>
            <a:r>
              <a:rPr lang="sv-SE"/>
              <a:t>Nivå fem</a:t>
            </a:r>
          </a:p>
        </p:txBody>
      </p:sp>
      <p:sp>
        <p:nvSpPr>
          <p:cNvPr id="6" name="Platshållare för sidfo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sv-SE"/>
          </a:p>
        </p:txBody>
      </p:sp>
      <p:sp>
        <p:nvSpPr>
          <p:cNvPr id="7" name="Platshållare för bild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BE79150-6D3D-4913-B535-F665DA36A38D}" type="slidenum">
              <a:rPr lang="sv-SE" smtClean="0"/>
              <a:t>‹#›</a:t>
            </a:fld>
            <a:endParaRPr lang="sv-SE"/>
          </a:p>
        </p:txBody>
      </p:sp>
    </p:spTree>
    <p:extLst>
      <p:ext uri="{BB962C8B-B14F-4D97-AF65-F5344CB8AC3E}">
        <p14:creationId xmlns:p14="http://schemas.microsoft.com/office/powerpoint/2010/main" val="43229079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smtClean="0"/>
              <a:t>Presentation is based on a </a:t>
            </a:r>
            <a:r>
              <a:rPr lang="en-US" sz="1200" kern="1200" dirty="0" smtClean="0">
                <a:solidFill>
                  <a:schemeClr val="tx1"/>
                </a:solidFill>
                <a:effectLst/>
                <a:latin typeface="+mn-lt"/>
                <a:ea typeface="+mn-ea"/>
                <a:cs typeface="+mn-cs"/>
              </a:rPr>
              <a:t>report</a:t>
            </a:r>
            <a:r>
              <a:rPr lang="en-US" sz="1200" kern="1200" baseline="0" dirty="0" smtClean="0">
                <a:solidFill>
                  <a:schemeClr val="tx1"/>
                </a:solidFill>
                <a:effectLst/>
                <a:latin typeface="+mn-lt"/>
                <a:ea typeface="+mn-ea"/>
                <a:cs typeface="+mn-cs"/>
              </a:rPr>
              <a:t> by </a:t>
            </a:r>
            <a:r>
              <a:rPr lang="en-US" sz="1200" kern="1200" dirty="0" smtClean="0">
                <a:solidFill>
                  <a:schemeClr val="tx1"/>
                </a:solidFill>
                <a:effectLst/>
                <a:latin typeface="+mn-lt"/>
                <a:ea typeface="+mn-ea"/>
                <a:cs typeface="+mn-cs"/>
              </a:rPr>
              <a:t>IEEP for WWF Germany earlier</a:t>
            </a:r>
            <a:r>
              <a:rPr lang="en-US" sz="1200" kern="1200" baseline="0" dirty="0" smtClean="0">
                <a:solidFill>
                  <a:schemeClr val="tx1"/>
                </a:solidFill>
                <a:effectLst/>
                <a:latin typeface="+mn-lt"/>
                <a:ea typeface="+mn-ea"/>
                <a:cs typeface="+mn-cs"/>
              </a:rPr>
              <a:t> in 2018.  This set out </a:t>
            </a:r>
            <a:r>
              <a:rPr lang="en-US" sz="1200" kern="1200" dirty="0" smtClean="0">
                <a:solidFill>
                  <a:schemeClr val="tx1"/>
                </a:solidFill>
                <a:effectLst/>
                <a:latin typeface="+mn-lt"/>
                <a:ea typeface="+mn-ea"/>
                <a:cs typeface="+mn-cs"/>
              </a:rPr>
              <a:t>some preliminary thinking on what this new approach might mean for the environment.  We produced a short report, setting out some of the issues and highlighting key areas that required attention to make sure that environmental ambition remains high on the agenda and that the process leads to real change on the ground.</a:t>
            </a:r>
            <a:endParaRPr lang="en-GB" sz="1200" kern="1200" dirty="0" smtClean="0">
              <a:solidFill>
                <a:schemeClr val="tx1"/>
              </a:solidFill>
              <a:effectLst/>
              <a:latin typeface="+mn-lt"/>
              <a:ea typeface="+mn-ea"/>
              <a:cs typeface="+mn-cs"/>
            </a:endParaRPr>
          </a:p>
          <a:p>
            <a:endParaRPr lang="en-GB" dirty="0"/>
          </a:p>
        </p:txBody>
      </p:sp>
      <p:sp>
        <p:nvSpPr>
          <p:cNvPr id="4" name="Slide Number Placeholder 3"/>
          <p:cNvSpPr>
            <a:spLocks noGrp="1"/>
          </p:cNvSpPr>
          <p:nvPr>
            <p:ph type="sldNum" sz="quarter" idx="10"/>
          </p:nvPr>
        </p:nvSpPr>
        <p:spPr/>
        <p:txBody>
          <a:bodyPr/>
          <a:lstStyle/>
          <a:p>
            <a:fld id="{1BE79150-6D3D-4913-B535-F665DA36A38D}" type="slidenum">
              <a:rPr lang="sv-SE" smtClean="0"/>
              <a:t>1</a:t>
            </a:fld>
            <a:endParaRPr lang="sv-SE"/>
          </a:p>
        </p:txBody>
      </p:sp>
    </p:spTree>
    <p:extLst>
      <p:ext uri="{BB962C8B-B14F-4D97-AF65-F5344CB8AC3E}">
        <p14:creationId xmlns:p14="http://schemas.microsoft.com/office/powerpoint/2010/main" val="28551480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Some of these points to</a:t>
            </a:r>
            <a:r>
              <a:rPr lang="en-GB" baseline="0" dirty="0" smtClean="0"/>
              <a:t> be elaborated in more detail in the slides that follow</a:t>
            </a:r>
            <a:endParaRPr lang="en-GB" dirty="0"/>
          </a:p>
        </p:txBody>
      </p:sp>
      <p:sp>
        <p:nvSpPr>
          <p:cNvPr id="4" name="Slide Number Placeholder 3"/>
          <p:cNvSpPr>
            <a:spLocks noGrp="1"/>
          </p:cNvSpPr>
          <p:nvPr>
            <p:ph type="sldNum" sz="quarter" idx="10"/>
          </p:nvPr>
        </p:nvSpPr>
        <p:spPr/>
        <p:txBody>
          <a:bodyPr/>
          <a:lstStyle/>
          <a:p>
            <a:fld id="{1BE79150-6D3D-4913-B535-F665DA36A38D}" type="slidenum">
              <a:rPr lang="sv-SE" smtClean="0"/>
              <a:t>3</a:t>
            </a:fld>
            <a:endParaRPr lang="sv-SE"/>
          </a:p>
        </p:txBody>
      </p:sp>
    </p:spTree>
    <p:extLst>
      <p:ext uri="{BB962C8B-B14F-4D97-AF65-F5344CB8AC3E}">
        <p14:creationId xmlns:p14="http://schemas.microsoft.com/office/powerpoint/2010/main" val="244579585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13.jpeg"/><Relationship Id="rId7" Type="http://schemas.openxmlformats.org/officeDocument/2006/relationships/image" Target="../media/image17.jpeg"/><Relationship Id="rId2" Type="http://schemas.openxmlformats.org/officeDocument/2006/relationships/image" Target="../media/image12.jpeg"/><Relationship Id="rId1" Type="http://schemas.openxmlformats.org/officeDocument/2006/relationships/slideMaster" Target="../slideMasters/slideMaster1.xml"/><Relationship Id="rId6" Type="http://schemas.openxmlformats.org/officeDocument/2006/relationships/image" Target="../media/image16.jpeg"/><Relationship Id="rId5" Type="http://schemas.openxmlformats.org/officeDocument/2006/relationships/image" Target="../media/image15.jpeg"/><Relationship Id="rId4" Type="http://schemas.openxmlformats.org/officeDocument/2006/relationships/image" Target="../media/image14.jpeg"/><Relationship Id="rId9" Type="http://schemas.openxmlformats.org/officeDocument/2006/relationships/image" Target="../media/image3.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jpe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e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jpe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jpe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7.jpe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jpe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tif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 field">
    <p:spTree>
      <p:nvGrpSpPr>
        <p:cNvPr id="1" name=""/>
        <p:cNvGrpSpPr/>
        <p:nvPr/>
      </p:nvGrpSpPr>
      <p:grpSpPr>
        <a:xfrm>
          <a:off x="0" y="0"/>
          <a:ext cx="0" cy="0"/>
          <a:chOff x="0" y="0"/>
          <a:chExt cx="0" cy="0"/>
        </a:xfrm>
      </p:grpSpPr>
      <p:pic>
        <p:nvPicPr>
          <p:cNvPr id="8" name="Picture 7"/>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96688" y="0"/>
            <a:ext cx="12385376" cy="6858000"/>
          </a:xfrm>
          <a:prstGeom prst="rect">
            <a:avLst/>
          </a:prstGeom>
        </p:spPr>
      </p:pic>
      <p:sp>
        <p:nvSpPr>
          <p:cNvPr id="5" name="Rectangle 4"/>
          <p:cNvSpPr/>
          <p:nvPr userDrawn="1"/>
        </p:nvSpPr>
        <p:spPr>
          <a:xfrm>
            <a:off x="-12206" y="2492896"/>
            <a:ext cx="7908406" cy="3672408"/>
          </a:xfrm>
          <a:prstGeom prst="rect">
            <a:avLst/>
          </a:prstGeom>
          <a:solidFill>
            <a:srgbClr val="000000">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dirty="0"/>
          </a:p>
        </p:txBody>
      </p:sp>
      <p:sp>
        <p:nvSpPr>
          <p:cNvPr id="2" name="Title 1"/>
          <p:cNvSpPr>
            <a:spLocks noGrp="1"/>
          </p:cNvSpPr>
          <p:nvPr>
            <p:ph type="ctrTitle" hasCustomPrompt="1"/>
          </p:nvPr>
        </p:nvSpPr>
        <p:spPr>
          <a:xfrm>
            <a:off x="263352" y="2659607"/>
            <a:ext cx="7200800" cy="1201441"/>
          </a:xfrm>
        </p:spPr>
        <p:txBody>
          <a:bodyPr anchor="b">
            <a:normAutofit/>
          </a:bodyPr>
          <a:lstStyle>
            <a:lvl1pPr algn="l">
              <a:defRPr sz="3600">
                <a:solidFill>
                  <a:schemeClr val="bg1"/>
                </a:solidFill>
              </a:defRPr>
            </a:lvl1pPr>
          </a:lstStyle>
          <a:p>
            <a:r>
              <a:rPr lang="en-US" dirty="0"/>
              <a:t>Enter title here</a:t>
            </a:r>
            <a:endParaRPr lang="en-GB" dirty="0"/>
          </a:p>
        </p:txBody>
      </p:sp>
      <p:sp>
        <p:nvSpPr>
          <p:cNvPr id="3" name="Subtitle 2"/>
          <p:cNvSpPr>
            <a:spLocks noGrp="1"/>
          </p:cNvSpPr>
          <p:nvPr>
            <p:ph type="subTitle" idx="1" hasCustomPrompt="1"/>
          </p:nvPr>
        </p:nvSpPr>
        <p:spPr>
          <a:xfrm>
            <a:off x="263352" y="3889455"/>
            <a:ext cx="7200800" cy="920232"/>
          </a:xfrm>
        </p:spPr>
        <p:txBody>
          <a:bodyPr>
            <a:normAutofit/>
          </a:bodyPr>
          <a:lstStyle>
            <a:lvl1pPr marL="0" indent="0" algn="l">
              <a:buNone/>
              <a:defRPr sz="2000" b="0">
                <a:solidFill>
                  <a:schemeClr val="bg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Enter sub-title here</a:t>
            </a:r>
            <a:endParaRPr lang="en-GB" dirty="0"/>
          </a:p>
        </p:txBody>
      </p:sp>
      <p:pic>
        <p:nvPicPr>
          <p:cNvPr id="9" name="Picture 10"/>
          <p:cNvPicPr>
            <a:picLocks noChangeAspect="1"/>
          </p:cNvPicPr>
          <p:nvPr userDrawn="1"/>
        </p:nvPicPr>
        <p:blipFill rotWithShape="1">
          <a:blip r:embed="rId3" cstate="email">
            <a:extLst>
              <a:ext uri="{28A0092B-C50C-407E-A947-70E740481C1C}">
                <a14:useLocalDpi xmlns:a14="http://schemas.microsoft.com/office/drawing/2010/main"/>
              </a:ext>
            </a:extLst>
          </a:blip>
          <a:srcRect/>
          <a:stretch/>
        </p:blipFill>
        <p:spPr>
          <a:xfrm>
            <a:off x="8602959" y="0"/>
            <a:ext cx="3601247" cy="1670400"/>
          </a:xfrm>
          <a:prstGeom prst="rect">
            <a:avLst/>
          </a:prstGeom>
        </p:spPr>
      </p:pic>
      <p:sp>
        <p:nvSpPr>
          <p:cNvPr id="10" name="Platshållare för text 6"/>
          <p:cNvSpPr>
            <a:spLocks noGrp="1"/>
          </p:cNvSpPr>
          <p:nvPr>
            <p:ph type="body" sz="quarter" idx="10" hasCustomPrompt="1"/>
          </p:nvPr>
        </p:nvSpPr>
        <p:spPr>
          <a:xfrm>
            <a:off x="260232" y="4838093"/>
            <a:ext cx="7203920" cy="1039179"/>
          </a:xfrm>
        </p:spPr>
        <p:txBody>
          <a:bodyPr>
            <a:noAutofit/>
          </a:bodyPr>
          <a:lstStyle>
            <a:lvl1pPr marL="0" indent="0">
              <a:buNone/>
              <a:defRPr sz="1800">
                <a:solidFill>
                  <a:schemeClr val="bg1"/>
                </a:solidFill>
              </a:defRPr>
            </a:lvl1pPr>
            <a:lvl2pPr marL="457200" indent="0">
              <a:buNone/>
              <a:defRPr sz="2000">
                <a:solidFill>
                  <a:schemeClr val="bg1"/>
                </a:solidFill>
              </a:defRPr>
            </a:lvl2pPr>
            <a:lvl3pPr marL="914400" indent="0">
              <a:buNone/>
              <a:defRPr sz="2000">
                <a:solidFill>
                  <a:schemeClr val="bg1"/>
                </a:solidFill>
              </a:defRPr>
            </a:lvl3pPr>
            <a:lvl4pPr marL="1371600" indent="0">
              <a:buNone/>
              <a:defRPr sz="2000">
                <a:solidFill>
                  <a:schemeClr val="bg1"/>
                </a:solidFill>
              </a:defRPr>
            </a:lvl4pPr>
            <a:lvl5pPr marL="1828800" indent="0">
              <a:buNone/>
              <a:defRPr sz="2000">
                <a:solidFill>
                  <a:schemeClr val="bg1"/>
                </a:solidFill>
              </a:defRPr>
            </a:lvl5pPr>
          </a:lstStyle>
          <a:p>
            <a:pPr lvl="0"/>
            <a:r>
              <a:rPr lang="sv-SE" dirty="0"/>
              <a:t>Name(s), date, event, etc.</a:t>
            </a:r>
          </a:p>
        </p:txBody>
      </p:sp>
      <p:pic>
        <p:nvPicPr>
          <p:cNvPr id="11" name="Bildobjekt 16"/>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10727780" y="6396979"/>
            <a:ext cx="332108" cy="332108"/>
          </a:xfrm>
          <a:prstGeom prst="rect">
            <a:avLst/>
          </a:prstGeom>
        </p:spPr>
      </p:pic>
      <p:sp>
        <p:nvSpPr>
          <p:cNvPr id="12" name="textruta 13"/>
          <p:cNvSpPr txBox="1"/>
          <p:nvPr userDrawn="1"/>
        </p:nvSpPr>
        <p:spPr>
          <a:xfrm>
            <a:off x="8472264" y="6381328"/>
            <a:ext cx="4320480" cy="338554"/>
          </a:xfrm>
          <a:prstGeom prst="rect">
            <a:avLst/>
          </a:prstGeom>
          <a:noFill/>
        </p:spPr>
        <p:txBody>
          <a:bodyPr wrap="square" rtlCol="0">
            <a:spAutoFit/>
          </a:bodyPr>
          <a:lstStyle/>
          <a:p>
            <a:pPr algn="ctr"/>
            <a:r>
              <a:rPr lang="sv-SE" sz="1600" dirty="0">
                <a:solidFill>
                  <a:schemeClr val="bg1"/>
                </a:solidFill>
              </a:rPr>
              <a:t>www.ieep.eu	@IEEP_eu</a:t>
            </a:r>
          </a:p>
        </p:txBody>
      </p:sp>
    </p:spTree>
    <p:extLst>
      <p:ext uri="{BB962C8B-B14F-4D97-AF65-F5344CB8AC3E}">
        <p14:creationId xmlns:p14="http://schemas.microsoft.com/office/powerpoint/2010/main" val="38997335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ontent slide 2">
    <p:spTree>
      <p:nvGrpSpPr>
        <p:cNvPr id="1" name=""/>
        <p:cNvGrpSpPr/>
        <p:nvPr/>
      </p:nvGrpSpPr>
      <p:grpSpPr>
        <a:xfrm>
          <a:off x="0" y="0"/>
          <a:ext cx="0" cy="0"/>
          <a:chOff x="0" y="0"/>
          <a:chExt cx="0" cy="0"/>
        </a:xfrm>
      </p:grpSpPr>
      <p:sp>
        <p:nvSpPr>
          <p:cNvPr id="6" name="Rektangel 5"/>
          <p:cNvSpPr/>
          <p:nvPr userDrawn="1"/>
        </p:nvSpPr>
        <p:spPr>
          <a:xfrm>
            <a:off x="0" y="5840925"/>
            <a:ext cx="12192000" cy="1017075"/>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2" name="Title 1"/>
          <p:cNvSpPr>
            <a:spLocks noGrp="1"/>
          </p:cNvSpPr>
          <p:nvPr>
            <p:ph type="title"/>
          </p:nvPr>
        </p:nvSpPr>
        <p:spPr>
          <a:xfrm>
            <a:off x="609601" y="274637"/>
            <a:ext cx="10972799" cy="1144729"/>
          </a:xfrm>
        </p:spPr>
        <p:txBody>
          <a:bodyPr anchor="t">
            <a:noAutofit/>
          </a:bodyPr>
          <a:lstStyle>
            <a:lvl1pPr algn="l">
              <a:defRPr sz="3600" b="1">
                <a:solidFill>
                  <a:schemeClr val="tx2"/>
                </a:solidFill>
              </a:defRPr>
            </a:lvl1pPr>
          </a:lstStyle>
          <a:p>
            <a:r>
              <a:rPr lang="en-US" smtClean="0"/>
              <a:t>Click to edit Master title style</a:t>
            </a:r>
            <a:endParaRPr lang="en-GB" dirty="0"/>
          </a:p>
        </p:txBody>
      </p:sp>
      <p:sp>
        <p:nvSpPr>
          <p:cNvPr id="11" name="Content Placeholder 2"/>
          <p:cNvSpPr>
            <a:spLocks noGrp="1"/>
          </p:cNvSpPr>
          <p:nvPr>
            <p:ph idx="1"/>
          </p:nvPr>
        </p:nvSpPr>
        <p:spPr>
          <a:xfrm>
            <a:off x="609600" y="1600201"/>
            <a:ext cx="5414392" cy="4061047"/>
          </a:xfrm>
        </p:spPr>
        <p:txBody>
          <a:bodyPr>
            <a:normAutofit/>
          </a:bodyPr>
          <a:lstStyle>
            <a:lvl1pPr marL="342900" indent="-342900">
              <a:buClrTx/>
              <a:buFont typeface="Arial" panose="020B0604020202020204" pitchFamily="34" charset="0"/>
              <a:buChar char="•"/>
              <a:defRPr sz="2400"/>
            </a:lvl1pPr>
            <a:lvl2pPr marL="742950" indent="-285750">
              <a:buClrTx/>
              <a:buFont typeface="Calibri" panose="020F0502020204030204" pitchFamily="34" charset="0"/>
              <a:buChar char="‒"/>
              <a:defRPr sz="2000"/>
            </a:lvl2pPr>
            <a:lvl3pPr marL="1143000" indent="-228600">
              <a:buClrTx/>
              <a:buFont typeface="Wingdings" panose="05000000000000000000" pitchFamily="2" charset="2"/>
              <a:buChar char="§"/>
              <a:defRPr sz="1800"/>
            </a:lvl3pPr>
            <a:lvl4pPr marL="1600200" indent="-228600">
              <a:buClrTx/>
              <a:buFont typeface="Symbol" panose="05050102010706020507" pitchFamily="18" charset="2"/>
              <a:buChar char="-"/>
              <a:defRPr sz="1600"/>
            </a:lvl4pPr>
            <a:lvl5pPr marL="2057400" indent="-228600">
              <a:buClrTx/>
              <a:buFont typeface="Calibri" panose="020F0502020204030204" pitchFamily="34" charset="0"/>
              <a:buChar cha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9" name="Content Placeholder 2"/>
          <p:cNvSpPr>
            <a:spLocks noGrp="1"/>
          </p:cNvSpPr>
          <p:nvPr>
            <p:ph idx="10"/>
          </p:nvPr>
        </p:nvSpPr>
        <p:spPr>
          <a:xfrm>
            <a:off x="6096000" y="1600201"/>
            <a:ext cx="5486400" cy="4061047"/>
          </a:xfrm>
        </p:spPr>
        <p:txBody>
          <a:bodyPr>
            <a:normAutofit/>
          </a:bodyPr>
          <a:lstStyle>
            <a:lvl1pPr marL="342900" indent="-342900">
              <a:buClrTx/>
              <a:buFont typeface="Arial" panose="020B0604020202020204" pitchFamily="34" charset="0"/>
              <a:buChar char="•"/>
              <a:defRPr sz="2400"/>
            </a:lvl1pPr>
            <a:lvl2pPr marL="742950" indent="-285750">
              <a:buClrTx/>
              <a:buFont typeface="Calibri" panose="020F0502020204030204" pitchFamily="34" charset="0"/>
              <a:buChar char="‒"/>
              <a:defRPr sz="2000"/>
            </a:lvl2pPr>
            <a:lvl3pPr marL="1143000" indent="-228600">
              <a:buClrTx/>
              <a:buFont typeface="Wingdings" panose="05000000000000000000" pitchFamily="2" charset="2"/>
              <a:buChar char="§"/>
              <a:defRPr sz="1800"/>
            </a:lvl3pPr>
            <a:lvl4pPr marL="1600200" indent="-228600">
              <a:buClrTx/>
              <a:buFont typeface="Symbol" panose="05050102010706020507" pitchFamily="18" charset="2"/>
              <a:buChar char="-"/>
              <a:defRPr sz="1600"/>
            </a:lvl4pPr>
            <a:lvl5pPr marL="2057400" indent="-228600">
              <a:buClrTx/>
              <a:buFont typeface="Calibri" panose="020F0502020204030204" pitchFamily="34" charset="0"/>
              <a:buChar cha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pic>
        <p:nvPicPr>
          <p:cNvPr id="12" name="Picture 10"/>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9851049" y="5953418"/>
            <a:ext cx="2228555" cy="792088"/>
          </a:xfrm>
          <a:prstGeom prst="rect">
            <a:avLst/>
          </a:prstGeom>
        </p:spPr>
      </p:pic>
      <p:pic>
        <p:nvPicPr>
          <p:cNvPr id="13" name="Bildobjekt 16"/>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777522" y="6183408"/>
            <a:ext cx="332108" cy="332108"/>
          </a:xfrm>
          <a:prstGeom prst="rect">
            <a:avLst/>
          </a:prstGeom>
        </p:spPr>
      </p:pic>
      <p:sp>
        <p:nvSpPr>
          <p:cNvPr id="14" name="textruta 13"/>
          <p:cNvSpPr txBox="1"/>
          <p:nvPr userDrawn="1"/>
        </p:nvSpPr>
        <p:spPr>
          <a:xfrm>
            <a:off x="242086" y="6180185"/>
            <a:ext cx="3528392" cy="338554"/>
          </a:xfrm>
          <a:prstGeom prst="rect">
            <a:avLst/>
          </a:prstGeom>
          <a:noFill/>
        </p:spPr>
        <p:txBody>
          <a:bodyPr wrap="square" rtlCol="0">
            <a:spAutoFit/>
          </a:bodyPr>
          <a:lstStyle/>
          <a:p>
            <a:pPr algn="l"/>
            <a:r>
              <a:rPr lang="sv-SE" sz="1600" dirty="0">
                <a:solidFill>
                  <a:schemeClr val="bg1"/>
                </a:solidFill>
              </a:rPr>
              <a:t>www.ieep.eu	@IEEP_eu</a:t>
            </a:r>
          </a:p>
        </p:txBody>
      </p:sp>
      <p:sp>
        <p:nvSpPr>
          <p:cNvPr id="10" name="Slide Number Placeholder 5"/>
          <p:cNvSpPr>
            <a:spLocks noGrp="1"/>
          </p:cNvSpPr>
          <p:nvPr>
            <p:ph type="sldNum" sz="quarter" idx="4"/>
          </p:nvPr>
        </p:nvSpPr>
        <p:spPr>
          <a:xfrm>
            <a:off x="11424592" y="94923"/>
            <a:ext cx="621432" cy="525765"/>
          </a:xfrm>
          <a:prstGeom prst="rect">
            <a:avLst/>
          </a:prstGeom>
        </p:spPr>
        <p:txBody>
          <a:bodyPr vert="horz" lIns="91440" tIns="45720" rIns="91440" bIns="45720" rtlCol="0" anchor="ctr"/>
          <a:lstStyle>
            <a:lvl1pPr algn="r">
              <a:defRPr sz="1400">
                <a:solidFill>
                  <a:schemeClr val="tx1">
                    <a:tint val="75000"/>
                  </a:schemeClr>
                </a:solidFill>
              </a:defRPr>
            </a:lvl1pPr>
          </a:lstStyle>
          <a:p>
            <a:fld id="{A10E1957-9940-4AF8-8811-03C377A9C00A}" type="slidenum">
              <a:rPr lang="en-GB" smtClean="0"/>
              <a:pPr/>
              <a:t>‹#›</a:t>
            </a:fld>
            <a:endParaRPr lang="en-GB" dirty="0"/>
          </a:p>
        </p:txBody>
      </p:sp>
    </p:spTree>
    <p:extLst>
      <p:ext uri="{BB962C8B-B14F-4D97-AF65-F5344CB8AC3E}">
        <p14:creationId xmlns:p14="http://schemas.microsoft.com/office/powerpoint/2010/main" val="948069079"/>
      </p:ext>
    </p:extLst>
  </p:cSld>
  <p:clrMapOvr>
    <a:masterClrMapping/>
  </p:clrMapOvr>
  <p:extLst mod="1">
    <p:ext uri="{DCECCB84-F9BA-43D5-87BE-67443E8EF086}">
      <p15:sldGuideLst xmlns:p15="http://schemas.microsoft.com/office/powerpoint/2012/main" xmlns="">
        <p15:guide id="1" orient="horz" pos="2160">
          <p15:clr>
            <a:srgbClr val="FBAE40"/>
          </p15:clr>
        </p15:guide>
        <p15:guide id="2" pos="3840">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Boxes - editable: green layout">
    <p:spTree>
      <p:nvGrpSpPr>
        <p:cNvPr id="1" name=""/>
        <p:cNvGrpSpPr/>
        <p:nvPr/>
      </p:nvGrpSpPr>
      <p:grpSpPr>
        <a:xfrm>
          <a:off x="0" y="0"/>
          <a:ext cx="0" cy="0"/>
          <a:chOff x="0" y="0"/>
          <a:chExt cx="0" cy="0"/>
        </a:xfrm>
      </p:grpSpPr>
      <p:sp>
        <p:nvSpPr>
          <p:cNvPr id="6" name="Rektangel 5"/>
          <p:cNvSpPr/>
          <p:nvPr userDrawn="1"/>
        </p:nvSpPr>
        <p:spPr>
          <a:xfrm>
            <a:off x="0" y="5840925"/>
            <a:ext cx="12192000" cy="101707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9" name="Rektangel 8"/>
          <p:cNvSpPr/>
          <p:nvPr userDrawn="1"/>
        </p:nvSpPr>
        <p:spPr>
          <a:xfrm>
            <a:off x="3060000" y="0"/>
            <a:ext cx="3060000" cy="19440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sv-SE"/>
          </a:p>
        </p:txBody>
      </p:sp>
      <p:sp>
        <p:nvSpPr>
          <p:cNvPr id="11" name="Rektangel 10"/>
          <p:cNvSpPr/>
          <p:nvPr userDrawn="1"/>
        </p:nvSpPr>
        <p:spPr>
          <a:xfrm>
            <a:off x="9157829" y="0"/>
            <a:ext cx="3034171" cy="1944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sv-SE" dirty="0"/>
          </a:p>
        </p:txBody>
      </p:sp>
      <p:sp>
        <p:nvSpPr>
          <p:cNvPr id="12" name="Rektangel 11"/>
          <p:cNvSpPr/>
          <p:nvPr userDrawn="1"/>
        </p:nvSpPr>
        <p:spPr>
          <a:xfrm>
            <a:off x="0" y="1940776"/>
            <a:ext cx="3060000" cy="194722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sv-SE"/>
          </a:p>
        </p:txBody>
      </p:sp>
      <p:sp>
        <p:nvSpPr>
          <p:cNvPr id="16" name="Rektangel 15"/>
          <p:cNvSpPr/>
          <p:nvPr userDrawn="1"/>
        </p:nvSpPr>
        <p:spPr>
          <a:xfrm>
            <a:off x="9152334" y="3885413"/>
            <a:ext cx="3039666" cy="1955512"/>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18" name="Rektangel 17"/>
          <p:cNvSpPr/>
          <p:nvPr userDrawn="1"/>
        </p:nvSpPr>
        <p:spPr>
          <a:xfrm>
            <a:off x="6113273" y="1932490"/>
            <a:ext cx="3044556" cy="1964435"/>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39" name="Platshållare för text 38"/>
          <p:cNvSpPr>
            <a:spLocks noGrp="1"/>
          </p:cNvSpPr>
          <p:nvPr>
            <p:ph type="body" sz="quarter" idx="24" hasCustomPrompt="1"/>
          </p:nvPr>
        </p:nvSpPr>
        <p:spPr>
          <a:xfrm>
            <a:off x="127460" y="2094130"/>
            <a:ext cx="2825717" cy="503312"/>
          </a:xfrm>
        </p:spPr>
        <p:txBody>
          <a:bodyPr>
            <a:normAutofit/>
          </a:bodyPr>
          <a:lstStyle>
            <a:lvl1pPr marL="0" indent="0" algn="ctr">
              <a:buNone/>
              <a:defRPr sz="2000" baseline="0">
                <a:solidFill>
                  <a:schemeClr val="bg1"/>
                </a:solidFill>
              </a:defRPr>
            </a:lvl1pPr>
          </a:lstStyle>
          <a:p>
            <a:pPr lvl="0"/>
            <a:r>
              <a:rPr lang="sv-SE" dirty="0" err="1"/>
              <a:t>Bullet</a:t>
            </a:r>
            <a:r>
              <a:rPr lang="sv-SE" dirty="0"/>
              <a:t> </a:t>
            </a:r>
            <a:r>
              <a:rPr lang="sv-SE" dirty="0" err="1"/>
              <a:t>point</a:t>
            </a:r>
            <a:r>
              <a:rPr lang="sv-SE" dirty="0"/>
              <a:t> </a:t>
            </a:r>
            <a:r>
              <a:rPr lang="sv-SE" dirty="0" err="1"/>
              <a:t>name</a:t>
            </a:r>
            <a:endParaRPr lang="sv-SE" dirty="0"/>
          </a:p>
        </p:txBody>
      </p:sp>
      <p:sp>
        <p:nvSpPr>
          <p:cNvPr id="41" name="Platshållare för text 38"/>
          <p:cNvSpPr>
            <a:spLocks noGrp="1"/>
          </p:cNvSpPr>
          <p:nvPr>
            <p:ph type="body" sz="quarter" idx="25" hasCustomPrompt="1"/>
          </p:nvPr>
        </p:nvSpPr>
        <p:spPr>
          <a:xfrm>
            <a:off x="127460" y="2601813"/>
            <a:ext cx="2825717" cy="1075747"/>
          </a:xfrm>
        </p:spPr>
        <p:txBody>
          <a:bodyPr>
            <a:normAutofit/>
          </a:bodyPr>
          <a:lstStyle>
            <a:lvl1pPr marL="0" indent="0" algn="ctr">
              <a:buNone/>
              <a:defRPr sz="1600" baseline="0">
                <a:solidFill>
                  <a:schemeClr val="bg1"/>
                </a:solidFill>
              </a:defRPr>
            </a:lvl1pPr>
          </a:lstStyle>
          <a:p>
            <a:pPr lvl="0"/>
            <a:r>
              <a:rPr lang="sv-SE" dirty="0" err="1"/>
              <a:t>More</a:t>
            </a:r>
            <a:r>
              <a:rPr lang="sv-SE" dirty="0"/>
              <a:t> information </a:t>
            </a:r>
            <a:r>
              <a:rPr lang="sv-SE" dirty="0" err="1"/>
              <a:t>about</a:t>
            </a:r>
            <a:r>
              <a:rPr lang="sv-SE" dirty="0"/>
              <a:t> the </a:t>
            </a:r>
            <a:r>
              <a:rPr lang="sv-SE" dirty="0" err="1"/>
              <a:t>bullet</a:t>
            </a:r>
            <a:r>
              <a:rPr lang="sv-SE" dirty="0"/>
              <a:t> </a:t>
            </a:r>
            <a:r>
              <a:rPr lang="sv-SE" dirty="0" err="1"/>
              <a:t>point</a:t>
            </a:r>
            <a:r>
              <a:rPr lang="sv-SE" dirty="0"/>
              <a:t>, </a:t>
            </a:r>
            <a:r>
              <a:rPr lang="sv-SE" dirty="0" err="1"/>
              <a:t>if</a:t>
            </a:r>
            <a:r>
              <a:rPr lang="sv-SE" dirty="0"/>
              <a:t> </a:t>
            </a:r>
            <a:r>
              <a:rPr lang="sv-SE" dirty="0" err="1"/>
              <a:t>applicable</a:t>
            </a:r>
            <a:r>
              <a:rPr lang="sv-SE" dirty="0"/>
              <a:t>.</a:t>
            </a:r>
          </a:p>
        </p:txBody>
      </p:sp>
      <p:sp>
        <p:nvSpPr>
          <p:cNvPr id="42" name="Platshållare för text 38"/>
          <p:cNvSpPr>
            <a:spLocks noGrp="1"/>
          </p:cNvSpPr>
          <p:nvPr>
            <p:ph type="body" sz="quarter" idx="26" hasCustomPrompt="1"/>
          </p:nvPr>
        </p:nvSpPr>
        <p:spPr>
          <a:xfrm>
            <a:off x="3164227" y="152381"/>
            <a:ext cx="2825717" cy="503312"/>
          </a:xfrm>
        </p:spPr>
        <p:txBody>
          <a:bodyPr>
            <a:normAutofit/>
          </a:bodyPr>
          <a:lstStyle>
            <a:lvl1pPr marL="0" indent="0" algn="ctr">
              <a:buNone/>
              <a:defRPr sz="2000" baseline="0">
                <a:solidFill>
                  <a:schemeClr val="bg1"/>
                </a:solidFill>
              </a:defRPr>
            </a:lvl1pPr>
          </a:lstStyle>
          <a:p>
            <a:pPr lvl="0"/>
            <a:r>
              <a:rPr lang="sv-SE" dirty="0" err="1"/>
              <a:t>Bullet</a:t>
            </a:r>
            <a:r>
              <a:rPr lang="sv-SE" dirty="0"/>
              <a:t> </a:t>
            </a:r>
            <a:r>
              <a:rPr lang="sv-SE" dirty="0" err="1"/>
              <a:t>point</a:t>
            </a:r>
            <a:r>
              <a:rPr lang="sv-SE" dirty="0"/>
              <a:t> </a:t>
            </a:r>
            <a:r>
              <a:rPr lang="sv-SE" dirty="0" err="1"/>
              <a:t>name</a:t>
            </a:r>
            <a:endParaRPr lang="sv-SE" dirty="0"/>
          </a:p>
        </p:txBody>
      </p:sp>
      <p:sp>
        <p:nvSpPr>
          <p:cNvPr id="43" name="Platshållare för text 38"/>
          <p:cNvSpPr>
            <a:spLocks noGrp="1"/>
          </p:cNvSpPr>
          <p:nvPr>
            <p:ph type="body" sz="quarter" idx="27" hasCustomPrompt="1"/>
          </p:nvPr>
        </p:nvSpPr>
        <p:spPr>
          <a:xfrm>
            <a:off x="3164227" y="660064"/>
            <a:ext cx="2825717" cy="1075747"/>
          </a:xfrm>
        </p:spPr>
        <p:txBody>
          <a:bodyPr>
            <a:normAutofit/>
          </a:bodyPr>
          <a:lstStyle>
            <a:lvl1pPr marL="0" indent="0" algn="ctr">
              <a:buNone/>
              <a:defRPr sz="1600" baseline="0">
                <a:solidFill>
                  <a:schemeClr val="bg1"/>
                </a:solidFill>
              </a:defRPr>
            </a:lvl1pPr>
          </a:lstStyle>
          <a:p>
            <a:pPr lvl="0"/>
            <a:r>
              <a:rPr lang="sv-SE" dirty="0" err="1"/>
              <a:t>More</a:t>
            </a:r>
            <a:r>
              <a:rPr lang="sv-SE" dirty="0"/>
              <a:t> information </a:t>
            </a:r>
            <a:r>
              <a:rPr lang="sv-SE" dirty="0" err="1"/>
              <a:t>about</a:t>
            </a:r>
            <a:r>
              <a:rPr lang="sv-SE" dirty="0"/>
              <a:t> the </a:t>
            </a:r>
            <a:r>
              <a:rPr lang="sv-SE" dirty="0" err="1"/>
              <a:t>bullet</a:t>
            </a:r>
            <a:r>
              <a:rPr lang="sv-SE" dirty="0"/>
              <a:t> </a:t>
            </a:r>
            <a:r>
              <a:rPr lang="sv-SE" dirty="0" err="1"/>
              <a:t>point</a:t>
            </a:r>
            <a:r>
              <a:rPr lang="sv-SE" dirty="0"/>
              <a:t>, </a:t>
            </a:r>
            <a:r>
              <a:rPr lang="sv-SE" dirty="0" err="1"/>
              <a:t>if</a:t>
            </a:r>
            <a:r>
              <a:rPr lang="sv-SE" dirty="0"/>
              <a:t> </a:t>
            </a:r>
            <a:r>
              <a:rPr lang="sv-SE" dirty="0" err="1"/>
              <a:t>applicable</a:t>
            </a:r>
            <a:r>
              <a:rPr lang="sv-SE" dirty="0"/>
              <a:t>.</a:t>
            </a:r>
          </a:p>
        </p:txBody>
      </p:sp>
      <p:sp>
        <p:nvSpPr>
          <p:cNvPr id="14" name="Rektangel 13"/>
          <p:cNvSpPr/>
          <p:nvPr userDrawn="1"/>
        </p:nvSpPr>
        <p:spPr>
          <a:xfrm>
            <a:off x="3060000" y="3885413"/>
            <a:ext cx="3060000" cy="1964437"/>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44" name="Platshållare för text 38"/>
          <p:cNvSpPr>
            <a:spLocks noGrp="1"/>
          </p:cNvSpPr>
          <p:nvPr>
            <p:ph type="body" sz="quarter" idx="28" hasCustomPrompt="1"/>
          </p:nvPr>
        </p:nvSpPr>
        <p:spPr>
          <a:xfrm>
            <a:off x="3164227" y="4078504"/>
            <a:ext cx="2825717" cy="503312"/>
          </a:xfrm>
        </p:spPr>
        <p:txBody>
          <a:bodyPr>
            <a:normAutofit/>
          </a:bodyPr>
          <a:lstStyle>
            <a:lvl1pPr marL="0" indent="0" algn="ctr">
              <a:buNone/>
              <a:defRPr sz="2000" baseline="0">
                <a:solidFill>
                  <a:schemeClr val="bg1"/>
                </a:solidFill>
              </a:defRPr>
            </a:lvl1pPr>
          </a:lstStyle>
          <a:p>
            <a:pPr lvl="0"/>
            <a:r>
              <a:rPr lang="sv-SE" dirty="0" err="1"/>
              <a:t>Bullet</a:t>
            </a:r>
            <a:r>
              <a:rPr lang="sv-SE" dirty="0"/>
              <a:t> </a:t>
            </a:r>
            <a:r>
              <a:rPr lang="sv-SE" dirty="0" err="1"/>
              <a:t>point</a:t>
            </a:r>
            <a:r>
              <a:rPr lang="sv-SE" dirty="0"/>
              <a:t> </a:t>
            </a:r>
            <a:r>
              <a:rPr lang="sv-SE" dirty="0" err="1"/>
              <a:t>name</a:t>
            </a:r>
            <a:endParaRPr lang="sv-SE" dirty="0"/>
          </a:p>
        </p:txBody>
      </p:sp>
      <p:sp>
        <p:nvSpPr>
          <p:cNvPr id="45" name="Platshållare för text 38"/>
          <p:cNvSpPr>
            <a:spLocks noGrp="1"/>
          </p:cNvSpPr>
          <p:nvPr>
            <p:ph type="body" sz="quarter" idx="29" hasCustomPrompt="1"/>
          </p:nvPr>
        </p:nvSpPr>
        <p:spPr>
          <a:xfrm>
            <a:off x="3164227" y="4586187"/>
            <a:ext cx="2825717" cy="1075747"/>
          </a:xfrm>
        </p:spPr>
        <p:txBody>
          <a:bodyPr>
            <a:normAutofit/>
          </a:bodyPr>
          <a:lstStyle>
            <a:lvl1pPr marL="0" indent="0" algn="ctr">
              <a:buNone/>
              <a:defRPr sz="1600" baseline="0">
                <a:solidFill>
                  <a:schemeClr val="bg1"/>
                </a:solidFill>
              </a:defRPr>
            </a:lvl1pPr>
          </a:lstStyle>
          <a:p>
            <a:pPr lvl="0"/>
            <a:r>
              <a:rPr lang="sv-SE" dirty="0" err="1"/>
              <a:t>More</a:t>
            </a:r>
            <a:r>
              <a:rPr lang="sv-SE" dirty="0"/>
              <a:t> information </a:t>
            </a:r>
            <a:r>
              <a:rPr lang="sv-SE" dirty="0" err="1"/>
              <a:t>about</a:t>
            </a:r>
            <a:r>
              <a:rPr lang="sv-SE" dirty="0"/>
              <a:t> the </a:t>
            </a:r>
            <a:r>
              <a:rPr lang="sv-SE" dirty="0" err="1"/>
              <a:t>bullet</a:t>
            </a:r>
            <a:r>
              <a:rPr lang="sv-SE" dirty="0"/>
              <a:t> </a:t>
            </a:r>
            <a:r>
              <a:rPr lang="sv-SE" dirty="0" err="1"/>
              <a:t>point</a:t>
            </a:r>
            <a:r>
              <a:rPr lang="sv-SE" dirty="0"/>
              <a:t>, </a:t>
            </a:r>
            <a:r>
              <a:rPr lang="sv-SE" dirty="0" err="1"/>
              <a:t>if</a:t>
            </a:r>
            <a:r>
              <a:rPr lang="sv-SE" dirty="0"/>
              <a:t> </a:t>
            </a:r>
            <a:r>
              <a:rPr lang="sv-SE" dirty="0" err="1"/>
              <a:t>applicable</a:t>
            </a:r>
            <a:r>
              <a:rPr lang="sv-SE" dirty="0"/>
              <a:t>.</a:t>
            </a:r>
          </a:p>
        </p:txBody>
      </p:sp>
      <p:sp>
        <p:nvSpPr>
          <p:cNvPr id="46" name="Platshållare för text 38"/>
          <p:cNvSpPr>
            <a:spLocks noGrp="1"/>
          </p:cNvSpPr>
          <p:nvPr>
            <p:ph type="body" sz="quarter" idx="30" hasCustomPrompt="1"/>
          </p:nvPr>
        </p:nvSpPr>
        <p:spPr>
          <a:xfrm>
            <a:off x="9264352" y="152381"/>
            <a:ext cx="2825717" cy="503312"/>
          </a:xfrm>
        </p:spPr>
        <p:txBody>
          <a:bodyPr>
            <a:normAutofit/>
          </a:bodyPr>
          <a:lstStyle>
            <a:lvl1pPr marL="0" indent="0" algn="ctr">
              <a:buNone/>
              <a:defRPr sz="2000" baseline="0">
                <a:solidFill>
                  <a:schemeClr val="bg1"/>
                </a:solidFill>
              </a:defRPr>
            </a:lvl1pPr>
          </a:lstStyle>
          <a:p>
            <a:pPr lvl="0"/>
            <a:r>
              <a:rPr lang="sv-SE" dirty="0" err="1"/>
              <a:t>Bullet</a:t>
            </a:r>
            <a:r>
              <a:rPr lang="sv-SE" dirty="0"/>
              <a:t> </a:t>
            </a:r>
            <a:r>
              <a:rPr lang="sv-SE" dirty="0" err="1"/>
              <a:t>point</a:t>
            </a:r>
            <a:r>
              <a:rPr lang="sv-SE" dirty="0"/>
              <a:t> </a:t>
            </a:r>
            <a:r>
              <a:rPr lang="sv-SE" dirty="0" err="1"/>
              <a:t>name</a:t>
            </a:r>
            <a:endParaRPr lang="sv-SE" dirty="0"/>
          </a:p>
        </p:txBody>
      </p:sp>
      <p:sp>
        <p:nvSpPr>
          <p:cNvPr id="47" name="Platshållare för text 38"/>
          <p:cNvSpPr>
            <a:spLocks noGrp="1"/>
          </p:cNvSpPr>
          <p:nvPr>
            <p:ph type="body" sz="quarter" idx="31" hasCustomPrompt="1"/>
          </p:nvPr>
        </p:nvSpPr>
        <p:spPr>
          <a:xfrm>
            <a:off x="9264352" y="660064"/>
            <a:ext cx="2825717" cy="1075747"/>
          </a:xfrm>
        </p:spPr>
        <p:txBody>
          <a:bodyPr>
            <a:normAutofit/>
          </a:bodyPr>
          <a:lstStyle>
            <a:lvl1pPr marL="0" indent="0" algn="ctr">
              <a:buNone/>
              <a:defRPr sz="1600" baseline="0">
                <a:solidFill>
                  <a:schemeClr val="bg1"/>
                </a:solidFill>
              </a:defRPr>
            </a:lvl1pPr>
          </a:lstStyle>
          <a:p>
            <a:pPr lvl="0"/>
            <a:r>
              <a:rPr lang="sv-SE" dirty="0" err="1"/>
              <a:t>More</a:t>
            </a:r>
            <a:r>
              <a:rPr lang="sv-SE" dirty="0"/>
              <a:t> information </a:t>
            </a:r>
            <a:r>
              <a:rPr lang="sv-SE" dirty="0" err="1"/>
              <a:t>about</a:t>
            </a:r>
            <a:r>
              <a:rPr lang="sv-SE" dirty="0"/>
              <a:t> the </a:t>
            </a:r>
            <a:r>
              <a:rPr lang="sv-SE" dirty="0" err="1"/>
              <a:t>bullet</a:t>
            </a:r>
            <a:r>
              <a:rPr lang="sv-SE" dirty="0"/>
              <a:t> </a:t>
            </a:r>
            <a:r>
              <a:rPr lang="sv-SE" dirty="0" err="1"/>
              <a:t>point</a:t>
            </a:r>
            <a:r>
              <a:rPr lang="sv-SE" dirty="0"/>
              <a:t>, </a:t>
            </a:r>
            <a:r>
              <a:rPr lang="sv-SE" dirty="0" err="1"/>
              <a:t>if</a:t>
            </a:r>
            <a:r>
              <a:rPr lang="sv-SE" dirty="0"/>
              <a:t> </a:t>
            </a:r>
            <a:r>
              <a:rPr lang="sv-SE" dirty="0" err="1"/>
              <a:t>applicable</a:t>
            </a:r>
            <a:r>
              <a:rPr lang="sv-SE" dirty="0"/>
              <a:t>.</a:t>
            </a:r>
          </a:p>
        </p:txBody>
      </p:sp>
      <p:sp>
        <p:nvSpPr>
          <p:cNvPr id="48" name="Platshållare för text 38"/>
          <p:cNvSpPr>
            <a:spLocks noGrp="1"/>
          </p:cNvSpPr>
          <p:nvPr>
            <p:ph type="body" sz="quarter" idx="32" hasCustomPrompt="1"/>
          </p:nvPr>
        </p:nvSpPr>
        <p:spPr>
          <a:xfrm>
            <a:off x="6233778" y="2094130"/>
            <a:ext cx="2825717" cy="503312"/>
          </a:xfrm>
        </p:spPr>
        <p:txBody>
          <a:bodyPr>
            <a:normAutofit/>
          </a:bodyPr>
          <a:lstStyle>
            <a:lvl1pPr marL="0" indent="0" algn="ctr">
              <a:buNone/>
              <a:defRPr sz="2000" baseline="0">
                <a:solidFill>
                  <a:schemeClr val="bg1"/>
                </a:solidFill>
              </a:defRPr>
            </a:lvl1pPr>
          </a:lstStyle>
          <a:p>
            <a:pPr lvl="0"/>
            <a:r>
              <a:rPr lang="sv-SE" dirty="0" err="1"/>
              <a:t>Bullet</a:t>
            </a:r>
            <a:r>
              <a:rPr lang="sv-SE" dirty="0"/>
              <a:t> </a:t>
            </a:r>
            <a:r>
              <a:rPr lang="sv-SE" dirty="0" err="1"/>
              <a:t>point</a:t>
            </a:r>
            <a:r>
              <a:rPr lang="sv-SE" dirty="0"/>
              <a:t> </a:t>
            </a:r>
            <a:r>
              <a:rPr lang="sv-SE" dirty="0" err="1"/>
              <a:t>name</a:t>
            </a:r>
            <a:endParaRPr lang="sv-SE" dirty="0"/>
          </a:p>
        </p:txBody>
      </p:sp>
      <p:sp>
        <p:nvSpPr>
          <p:cNvPr id="49" name="Platshållare för text 38"/>
          <p:cNvSpPr>
            <a:spLocks noGrp="1"/>
          </p:cNvSpPr>
          <p:nvPr>
            <p:ph type="body" sz="quarter" idx="33" hasCustomPrompt="1"/>
          </p:nvPr>
        </p:nvSpPr>
        <p:spPr>
          <a:xfrm>
            <a:off x="6233778" y="2601813"/>
            <a:ext cx="2825717" cy="1075747"/>
          </a:xfrm>
        </p:spPr>
        <p:txBody>
          <a:bodyPr>
            <a:normAutofit/>
          </a:bodyPr>
          <a:lstStyle>
            <a:lvl1pPr marL="0" indent="0" algn="ctr">
              <a:buNone/>
              <a:defRPr sz="1600" baseline="0">
                <a:solidFill>
                  <a:schemeClr val="bg1"/>
                </a:solidFill>
              </a:defRPr>
            </a:lvl1pPr>
          </a:lstStyle>
          <a:p>
            <a:pPr lvl="0"/>
            <a:r>
              <a:rPr lang="sv-SE" dirty="0" err="1"/>
              <a:t>More</a:t>
            </a:r>
            <a:r>
              <a:rPr lang="sv-SE" dirty="0"/>
              <a:t> information </a:t>
            </a:r>
            <a:r>
              <a:rPr lang="sv-SE" dirty="0" err="1"/>
              <a:t>about</a:t>
            </a:r>
            <a:r>
              <a:rPr lang="sv-SE" dirty="0"/>
              <a:t> the </a:t>
            </a:r>
            <a:r>
              <a:rPr lang="sv-SE" dirty="0" err="1"/>
              <a:t>bullet</a:t>
            </a:r>
            <a:r>
              <a:rPr lang="sv-SE" dirty="0"/>
              <a:t> </a:t>
            </a:r>
            <a:r>
              <a:rPr lang="sv-SE" dirty="0" err="1"/>
              <a:t>point</a:t>
            </a:r>
            <a:r>
              <a:rPr lang="sv-SE" dirty="0"/>
              <a:t>, </a:t>
            </a:r>
            <a:r>
              <a:rPr lang="sv-SE" dirty="0" err="1"/>
              <a:t>if</a:t>
            </a:r>
            <a:r>
              <a:rPr lang="sv-SE" dirty="0"/>
              <a:t> </a:t>
            </a:r>
            <a:r>
              <a:rPr lang="sv-SE" dirty="0" err="1"/>
              <a:t>applicable</a:t>
            </a:r>
            <a:r>
              <a:rPr lang="sv-SE" dirty="0"/>
              <a:t>.</a:t>
            </a:r>
          </a:p>
        </p:txBody>
      </p:sp>
      <p:sp>
        <p:nvSpPr>
          <p:cNvPr id="50" name="Platshållare för text 38"/>
          <p:cNvSpPr>
            <a:spLocks noGrp="1"/>
          </p:cNvSpPr>
          <p:nvPr>
            <p:ph type="body" sz="quarter" idx="34" hasCustomPrompt="1"/>
          </p:nvPr>
        </p:nvSpPr>
        <p:spPr>
          <a:xfrm>
            <a:off x="9296408" y="4060589"/>
            <a:ext cx="2825717" cy="503312"/>
          </a:xfrm>
        </p:spPr>
        <p:txBody>
          <a:bodyPr>
            <a:normAutofit/>
          </a:bodyPr>
          <a:lstStyle>
            <a:lvl1pPr marL="0" indent="0" algn="ctr">
              <a:buNone/>
              <a:defRPr sz="2000" baseline="0">
                <a:solidFill>
                  <a:schemeClr val="bg1"/>
                </a:solidFill>
              </a:defRPr>
            </a:lvl1pPr>
          </a:lstStyle>
          <a:p>
            <a:pPr lvl="0"/>
            <a:r>
              <a:rPr lang="sv-SE" dirty="0" err="1"/>
              <a:t>Bullet</a:t>
            </a:r>
            <a:r>
              <a:rPr lang="sv-SE" dirty="0"/>
              <a:t> </a:t>
            </a:r>
            <a:r>
              <a:rPr lang="sv-SE" dirty="0" err="1"/>
              <a:t>point</a:t>
            </a:r>
            <a:r>
              <a:rPr lang="sv-SE" dirty="0"/>
              <a:t> </a:t>
            </a:r>
            <a:r>
              <a:rPr lang="sv-SE" dirty="0" err="1"/>
              <a:t>name</a:t>
            </a:r>
            <a:endParaRPr lang="sv-SE" dirty="0"/>
          </a:p>
        </p:txBody>
      </p:sp>
      <p:sp>
        <p:nvSpPr>
          <p:cNvPr id="51" name="Platshållare för text 38"/>
          <p:cNvSpPr>
            <a:spLocks noGrp="1"/>
          </p:cNvSpPr>
          <p:nvPr>
            <p:ph type="body" sz="quarter" idx="35" hasCustomPrompt="1"/>
          </p:nvPr>
        </p:nvSpPr>
        <p:spPr>
          <a:xfrm>
            <a:off x="9296408" y="4568272"/>
            <a:ext cx="2825717" cy="1075747"/>
          </a:xfrm>
        </p:spPr>
        <p:txBody>
          <a:bodyPr>
            <a:normAutofit/>
          </a:bodyPr>
          <a:lstStyle>
            <a:lvl1pPr marL="0" indent="0" algn="ctr">
              <a:buNone/>
              <a:defRPr sz="1600" baseline="0">
                <a:solidFill>
                  <a:schemeClr val="bg1"/>
                </a:solidFill>
              </a:defRPr>
            </a:lvl1pPr>
          </a:lstStyle>
          <a:p>
            <a:pPr lvl="0"/>
            <a:r>
              <a:rPr lang="sv-SE" dirty="0" err="1"/>
              <a:t>More</a:t>
            </a:r>
            <a:r>
              <a:rPr lang="sv-SE" dirty="0"/>
              <a:t> information </a:t>
            </a:r>
            <a:r>
              <a:rPr lang="sv-SE" dirty="0" err="1"/>
              <a:t>about</a:t>
            </a:r>
            <a:r>
              <a:rPr lang="sv-SE" dirty="0"/>
              <a:t> the </a:t>
            </a:r>
            <a:r>
              <a:rPr lang="sv-SE" dirty="0" err="1"/>
              <a:t>bullet</a:t>
            </a:r>
            <a:r>
              <a:rPr lang="sv-SE" dirty="0"/>
              <a:t> </a:t>
            </a:r>
            <a:r>
              <a:rPr lang="sv-SE" dirty="0" err="1"/>
              <a:t>point</a:t>
            </a:r>
            <a:r>
              <a:rPr lang="sv-SE" dirty="0"/>
              <a:t>, </a:t>
            </a:r>
            <a:r>
              <a:rPr lang="sv-SE" dirty="0" err="1"/>
              <a:t>if</a:t>
            </a:r>
            <a:r>
              <a:rPr lang="sv-SE" dirty="0"/>
              <a:t> </a:t>
            </a:r>
            <a:r>
              <a:rPr lang="sv-SE" dirty="0" err="1"/>
              <a:t>applicable</a:t>
            </a:r>
            <a:r>
              <a:rPr lang="sv-SE" dirty="0"/>
              <a:t>.</a:t>
            </a:r>
          </a:p>
        </p:txBody>
      </p:sp>
      <p:sp>
        <p:nvSpPr>
          <p:cNvPr id="3" name="Picture Placeholder 2"/>
          <p:cNvSpPr>
            <a:spLocks noGrp="1" noChangeAspect="1"/>
          </p:cNvSpPr>
          <p:nvPr>
            <p:ph type="pic" sz="quarter" idx="36" hasCustomPrompt="1"/>
          </p:nvPr>
        </p:nvSpPr>
        <p:spPr>
          <a:xfrm>
            <a:off x="-6727" y="-1"/>
            <a:ext cx="3066727" cy="1940777"/>
          </a:xfrm>
          <a:blipFill dpi="0" rotWithShape="1">
            <a:blip r:embed="rId2" cstate="email">
              <a:extLst>
                <a:ext uri="{28A0092B-C50C-407E-A947-70E740481C1C}">
                  <a14:useLocalDpi xmlns:a14="http://schemas.microsoft.com/office/drawing/2010/main"/>
                </a:ext>
              </a:extLst>
            </a:blip>
            <a:srcRect/>
            <a:stretch>
              <a:fillRect/>
            </a:stretch>
          </a:blipFill>
        </p:spPr>
        <p:txBody>
          <a:bodyPr>
            <a:normAutofit/>
          </a:bodyPr>
          <a:lstStyle>
            <a:lvl1pPr marL="0" indent="0">
              <a:buNone/>
              <a:defRPr sz="1800">
                <a:solidFill>
                  <a:schemeClr val="bg1"/>
                </a:solidFill>
              </a:defRPr>
            </a:lvl1pPr>
          </a:lstStyle>
          <a:p>
            <a:r>
              <a:rPr lang="en-GB" dirty="0"/>
              <a:t>Click on icon to add different picture</a:t>
            </a:r>
          </a:p>
        </p:txBody>
      </p:sp>
      <p:sp>
        <p:nvSpPr>
          <p:cNvPr id="32" name="Picture Placeholder 2"/>
          <p:cNvSpPr>
            <a:spLocks noGrp="1"/>
          </p:cNvSpPr>
          <p:nvPr>
            <p:ph type="pic" sz="quarter" idx="37" hasCustomPrompt="1"/>
          </p:nvPr>
        </p:nvSpPr>
        <p:spPr>
          <a:xfrm>
            <a:off x="6118163" y="3892426"/>
            <a:ext cx="3034170" cy="1949648"/>
          </a:xfrm>
          <a:blipFill dpi="0" rotWithShape="1">
            <a:blip r:embed="rId3" cstate="email">
              <a:extLst>
                <a:ext uri="{28A0092B-C50C-407E-A947-70E740481C1C}">
                  <a14:useLocalDpi xmlns:a14="http://schemas.microsoft.com/office/drawing/2010/main"/>
                </a:ext>
              </a:extLst>
            </a:blip>
            <a:srcRect/>
            <a:stretch>
              <a:fillRect/>
            </a:stretch>
          </a:blipFill>
        </p:spPr>
        <p:txBody>
          <a:bodyPr>
            <a:normAutofit/>
          </a:bodyPr>
          <a:lstStyle>
            <a:lvl1pPr marL="0" indent="0">
              <a:buNone/>
              <a:defRPr sz="1800">
                <a:solidFill>
                  <a:schemeClr val="bg1"/>
                </a:solidFill>
              </a:defRPr>
            </a:lvl1pPr>
          </a:lstStyle>
          <a:p>
            <a:r>
              <a:rPr lang="en-GB" dirty="0"/>
              <a:t>Click on icon to add different picture</a:t>
            </a:r>
          </a:p>
        </p:txBody>
      </p:sp>
      <p:sp>
        <p:nvSpPr>
          <p:cNvPr id="33" name="Picture Placeholder 2"/>
          <p:cNvSpPr>
            <a:spLocks noGrp="1"/>
          </p:cNvSpPr>
          <p:nvPr>
            <p:ph type="pic" sz="quarter" idx="38" hasCustomPrompt="1"/>
          </p:nvPr>
        </p:nvSpPr>
        <p:spPr>
          <a:xfrm>
            <a:off x="0" y="3888000"/>
            <a:ext cx="3061231" cy="1961850"/>
          </a:xfrm>
          <a:blipFill dpi="0" rotWithShape="1">
            <a:blip r:embed="rId4" cstate="email">
              <a:extLst>
                <a:ext uri="{28A0092B-C50C-407E-A947-70E740481C1C}">
                  <a14:useLocalDpi xmlns:a14="http://schemas.microsoft.com/office/drawing/2010/main"/>
                </a:ext>
              </a:extLst>
            </a:blip>
            <a:srcRect/>
            <a:stretch>
              <a:fillRect/>
            </a:stretch>
          </a:blipFill>
        </p:spPr>
        <p:txBody>
          <a:bodyPr>
            <a:normAutofit/>
          </a:bodyPr>
          <a:lstStyle>
            <a:lvl1pPr marL="0" indent="0">
              <a:buNone/>
              <a:defRPr sz="1800">
                <a:solidFill>
                  <a:schemeClr val="bg1"/>
                </a:solidFill>
              </a:defRPr>
            </a:lvl1pPr>
          </a:lstStyle>
          <a:p>
            <a:r>
              <a:rPr lang="en-GB" dirty="0"/>
              <a:t>Click on icon to add different picture</a:t>
            </a:r>
          </a:p>
        </p:txBody>
      </p:sp>
      <p:sp>
        <p:nvSpPr>
          <p:cNvPr id="34" name="Picture Placeholder 2"/>
          <p:cNvSpPr>
            <a:spLocks noGrp="1"/>
          </p:cNvSpPr>
          <p:nvPr>
            <p:ph type="pic" sz="quarter" idx="39" hasCustomPrompt="1"/>
          </p:nvPr>
        </p:nvSpPr>
        <p:spPr>
          <a:xfrm>
            <a:off x="3061829" y="1940776"/>
            <a:ext cx="3058171" cy="1947224"/>
          </a:xfrm>
          <a:blipFill dpi="0" rotWithShape="1">
            <a:blip r:embed="rId5" cstate="email">
              <a:extLst>
                <a:ext uri="{28A0092B-C50C-407E-A947-70E740481C1C}">
                  <a14:useLocalDpi xmlns:a14="http://schemas.microsoft.com/office/drawing/2010/main"/>
                </a:ext>
              </a:extLst>
            </a:blip>
            <a:srcRect/>
            <a:stretch>
              <a:fillRect/>
            </a:stretch>
          </a:blipFill>
        </p:spPr>
        <p:txBody>
          <a:bodyPr>
            <a:normAutofit/>
          </a:bodyPr>
          <a:lstStyle>
            <a:lvl1pPr marL="0" indent="0">
              <a:buNone/>
              <a:defRPr sz="1800">
                <a:solidFill>
                  <a:schemeClr val="bg1"/>
                </a:solidFill>
              </a:defRPr>
            </a:lvl1pPr>
          </a:lstStyle>
          <a:p>
            <a:r>
              <a:rPr lang="en-GB" dirty="0"/>
              <a:t>Click on icon to add different picture</a:t>
            </a:r>
          </a:p>
        </p:txBody>
      </p:sp>
      <p:sp>
        <p:nvSpPr>
          <p:cNvPr id="38" name="Picture Placeholder 2"/>
          <p:cNvSpPr>
            <a:spLocks noGrp="1"/>
          </p:cNvSpPr>
          <p:nvPr>
            <p:ph type="pic" sz="quarter" idx="40" hasCustomPrompt="1"/>
          </p:nvPr>
        </p:nvSpPr>
        <p:spPr>
          <a:xfrm>
            <a:off x="9157829" y="1936950"/>
            <a:ext cx="3034171" cy="1956661"/>
          </a:xfrm>
          <a:blipFill dpi="0" rotWithShape="1">
            <a:blip r:embed="rId6" cstate="email">
              <a:extLst>
                <a:ext uri="{28A0092B-C50C-407E-A947-70E740481C1C}">
                  <a14:useLocalDpi xmlns:a14="http://schemas.microsoft.com/office/drawing/2010/main"/>
                </a:ext>
              </a:extLst>
            </a:blip>
            <a:srcRect/>
            <a:stretch>
              <a:fillRect/>
            </a:stretch>
          </a:blipFill>
        </p:spPr>
        <p:txBody>
          <a:bodyPr>
            <a:normAutofit/>
          </a:bodyPr>
          <a:lstStyle>
            <a:lvl1pPr marL="0" indent="0">
              <a:buNone/>
              <a:defRPr sz="1800">
                <a:solidFill>
                  <a:schemeClr val="bg1"/>
                </a:solidFill>
              </a:defRPr>
            </a:lvl1pPr>
          </a:lstStyle>
          <a:p>
            <a:r>
              <a:rPr lang="en-GB" dirty="0"/>
              <a:t>Click on icon to add different picture</a:t>
            </a:r>
          </a:p>
        </p:txBody>
      </p:sp>
      <p:sp>
        <p:nvSpPr>
          <p:cNvPr id="40" name="Picture Placeholder 2"/>
          <p:cNvSpPr>
            <a:spLocks noGrp="1"/>
          </p:cNvSpPr>
          <p:nvPr>
            <p:ph type="pic" sz="quarter" idx="41" hasCustomPrompt="1"/>
          </p:nvPr>
        </p:nvSpPr>
        <p:spPr>
          <a:xfrm>
            <a:off x="6120001" y="-1"/>
            <a:ext cx="3042420" cy="1936951"/>
          </a:xfrm>
          <a:blipFill dpi="0" rotWithShape="1">
            <a:blip r:embed="rId7" cstate="email">
              <a:extLst>
                <a:ext uri="{28A0092B-C50C-407E-A947-70E740481C1C}">
                  <a14:useLocalDpi xmlns:a14="http://schemas.microsoft.com/office/drawing/2010/main"/>
                </a:ext>
              </a:extLst>
            </a:blip>
            <a:srcRect/>
            <a:stretch>
              <a:fillRect/>
            </a:stretch>
          </a:blipFill>
        </p:spPr>
        <p:txBody>
          <a:bodyPr>
            <a:normAutofit/>
          </a:bodyPr>
          <a:lstStyle>
            <a:lvl1pPr marL="0" indent="0">
              <a:buNone/>
              <a:defRPr sz="1800">
                <a:solidFill>
                  <a:schemeClr val="bg1"/>
                </a:solidFill>
              </a:defRPr>
            </a:lvl1pPr>
          </a:lstStyle>
          <a:p>
            <a:r>
              <a:rPr lang="en-GB" dirty="0"/>
              <a:t>Click on icon to add different picture</a:t>
            </a:r>
          </a:p>
        </p:txBody>
      </p:sp>
      <p:pic>
        <p:nvPicPr>
          <p:cNvPr id="53" name="Picture 10"/>
          <p:cNvPicPr>
            <a:picLocks noChangeAspect="1"/>
          </p:cNvPicPr>
          <p:nvPr userDrawn="1"/>
        </p:nvPicPr>
        <p:blipFill rotWithShape="1">
          <a:blip r:embed="rId8" cstate="email">
            <a:extLst>
              <a:ext uri="{28A0092B-C50C-407E-A947-70E740481C1C}">
                <a14:useLocalDpi xmlns:a14="http://schemas.microsoft.com/office/drawing/2010/main"/>
              </a:ext>
            </a:extLst>
          </a:blip>
          <a:srcRect/>
          <a:stretch/>
        </p:blipFill>
        <p:spPr>
          <a:xfrm>
            <a:off x="9851049" y="5953418"/>
            <a:ext cx="2228555" cy="792088"/>
          </a:xfrm>
          <a:prstGeom prst="rect">
            <a:avLst/>
          </a:prstGeom>
        </p:spPr>
      </p:pic>
      <p:pic>
        <p:nvPicPr>
          <p:cNvPr id="54" name="Bildobjekt 16"/>
          <p:cNvPicPr>
            <a:picLocks noChangeAspect="1"/>
          </p:cNvPicPr>
          <p:nvPr userDrawn="1"/>
        </p:nvPicPr>
        <p:blipFill>
          <a:blip r:embed="rId9" cstate="email">
            <a:extLst>
              <a:ext uri="{28A0092B-C50C-407E-A947-70E740481C1C}">
                <a14:useLocalDpi xmlns:a14="http://schemas.microsoft.com/office/drawing/2010/main"/>
              </a:ext>
            </a:extLst>
          </a:blip>
          <a:stretch>
            <a:fillRect/>
          </a:stretch>
        </p:blipFill>
        <p:spPr>
          <a:xfrm>
            <a:off x="1777522" y="6183408"/>
            <a:ext cx="332108" cy="332108"/>
          </a:xfrm>
          <a:prstGeom prst="rect">
            <a:avLst/>
          </a:prstGeom>
        </p:spPr>
      </p:pic>
      <p:sp>
        <p:nvSpPr>
          <p:cNvPr id="55" name="textruta 13"/>
          <p:cNvSpPr txBox="1"/>
          <p:nvPr userDrawn="1"/>
        </p:nvSpPr>
        <p:spPr>
          <a:xfrm>
            <a:off x="242086" y="6180185"/>
            <a:ext cx="3528392" cy="338554"/>
          </a:xfrm>
          <a:prstGeom prst="rect">
            <a:avLst/>
          </a:prstGeom>
          <a:noFill/>
        </p:spPr>
        <p:txBody>
          <a:bodyPr wrap="square" rtlCol="0">
            <a:spAutoFit/>
          </a:bodyPr>
          <a:lstStyle/>
          <a:p>
            <a:pPr algn="l"/>
            <a:r>
              <a:rPr lang="sv-SE" sz="1600" dirty="0">
                <a:solidFill>
                  <a:schemeClr val="bg1"/>
                </a:solidFill>
              </a:rPr>
              <a:t>www.ieep.eu	@IEEP_eu</a:t>
            </a:r>
          </a:p>
        </p:txBody>
      </p:sp>
    </p:spTree>
    <p:extLst>
      <p:ext uri="{BB962C8B-B14F-4D97-AF65-F5344CB8AC3E}">
        <p14:creationId xmlns:p14="http://schemas.microsoft.com/office/powerpoint/2010/main" val="27909630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Final slide - field">
    <p:spTree>
      <p:nvGrpSpPr>
        <p:cNvPr id="1" name=""/>
        <p:cNvGrpSpPr/>
        <p:nvPr/>
      </p:nvGrpSpPr>
      <p:grpSpPr>
        <a:xfrm>
          <a:off x="0" y="0"/>
          <a:ext cx="0" cy="0"/>
          <a:chOff x="0" y="0"/>
          <a:chExt cx="0" cy="0"/>
        </a:xfrm>
      </p:grpSpPr>
      <p:pic>
        <p:nvPicPr>
          <p:cNvPr id="10" name="Picture 9"/>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24680" y="0"/>
            <a:ext cx="12241360" cy="6858000"/>
          </a:xfrm>
          <a:prstGeom prst="rect">
            <a:avLst/>
          </a:prstGeom>
        </p:spPr>
      </p:pic>
      <p:sp>
        <p:nvSpPr>
          <p:cNvPr id="12" name="Rectangle 4"/>
          <p:cNvSpPr/>
          <p:nvPr userDrawn="1"/>
        </p:nvSpPr>
        <p:spPr>
          <a:xfrm>
            <a:off x="1271463" y="235484"/>
            <a:ext cx="9649074" cy="6387032"/>
          </a:xfrm>
          <a:prstGeom prst="rect">
            <a:avLst/>
          </a:prstGeom>
          <a:solidFill>
            <a:srgbClr val="000000">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dirty="0"/>
          </a:p>
        </p:txBody>
      </p:sp>
      <p:sp>
        <p:nvSpPr>
          <p:cNvPr id="2" name="Title 1"/>
          <p:cNvSpPr>
            <a:spLocks noGrp="1"/>
          </p:cNvSpPr>
          <p:nvPr>
            <p:ph type="title" hasCustomPrompt="1"/>
          </p:nvPr>
        </p:nvSpPr>
        <p:spPr>
          <a:xfrm>
            <a:off x="1271464" y="2579736"/>
            <a:ext cx="9649074" cy="1143000"/>
          </a:xfrm>
        </p:spPr>
        <p:txBody>
          <a:bodyPr anchor="t">
            <a:noAutofit/>
          </a:bodyPr>
          <a:lstStyle>
            <a:lvl1pPr algn="ctr">
              <a:defRPr sz="3600" b="1">
                <a:solidFill>
                  <a:schemeClr val="bg1"/>
                </a:solidFill>
              </a:defRPr>
            </a:lvl1pPr>
          </a:lstStyle>
          <a:p>
            <a:r>
              <a:rPr lang="en-US" dirty="0"/>
              <a:t>Thank you for your attention</a:t>
            </a:r>
            <a:endParaRPr lang="en-GB" dirty="0"/>
          </a:p>
        </p:txBody>
      </p:sp>
      <p:pic>
        <p:nvPicPr>
          <p:cNvPr id="13" name="Picture 10"/>
          <p:cNvPicPr>
            <a:picLocks noChangeAspect="1"/>
          </p:cNvPicPr>
          <p:nvPr userDrawn="1"/>
        </p:nvPicPr>
        <p:blipFill rotWithShape="1">
          <a:blip r:embed="rId3" cstate="email">
            <a:extLst>
              <a:ext uri="{28A0092B-C50C-407E-A947-70E740481C1C}">
                <a14:useLocalDpi xmlns:a14="http://schemas.microsoft.com/office/drawing/2010/main"/>
              </a:ext>
            </a:extLst>
          </a:blip>
          <a:srcRect/>
          <a:stretch/>
        </p:blipFill>
        <p:spPr>
          <a:xfrm>
            <a:off x="3915700" y="282328"/>
            <a:ext cx="4344350" cy="2015080"/>
          </a:xfrm>
          <a:prstGeom prst="rect">
            <a:avLst/>
          </a:prstGeom>
        </p:spPr>
      </p:pic>
      <p:sp>
        <p:nvSpPr>
          <p:cNvPr id="14" name="Platshållare för text 6"/>
          <p:cNvSpPr>
            <a:spLocks noGrp="1"/>
          </p:cNvSpPr>
          <p:nvPr>
            <p:ph type="body" sz="quarter" idx="12" hasCustomPrompt="1"/>
          </p:nvPr>
        </p:nvSpPr>
        <p:spPr>
          <a:xfrm>
            <a:off x="1271463" y="3726071"/>
            <a:ext cx="9649074" cy="1721250"/>
          </a:xfrm>
        </p:spPr>
        <p:txBody>
          <a:bodyPr>
            <a:noAutofit/>
          </a:bodyPr>
          <a:lstStyle>
            <a:lvl1pPr marL="0" indent="0" algn="ctr">
              <a:buNone/>
              <a:defRPr sz="2000">
                <a:solidFill>
                  <a:schemeClr val="bg2"/>
                </a:solidFill>
              </a:defRPr>
            </a:lvl1pPr>
            <a:lvl2pPr marL="457200" indent="0">
              <a:buNone/>
              <a:defRPr sz="2000">
                <a:solidFill>
                  <a:schemeClr val="bg1"/>
                </a:solidFill>
              </a:defRPr>
            </a:lvl2pPr>
            <a:lvl3pPr marL="914400" indent="0">
              <a:buNone/>
              <a:defRPr sz="2000">
                <a:solidFill>
                  <a:schemeClr val="bg1"/>
                </a:solidFill>
              </a:defRPr>
            </a:lvl3pPr>
            <a:lvl4pPr marL="1371600" indent="0">
              <a:buNone/>
              <a:defRPr sz="2000">
                <a:solidFill>
                  <a:schemeClr val="bg1"/>
                </a:solidFill>
              </a:defRPr>
            </a:lvl4pPr>
            <a:lvl5pPr marL="1828800" indent="0">
              <a:buNone/>
              <a:defRPr sz="2000">
                <a:solidFill>
                  <a:schemeClr val="bg1"/>
                </a:solidFill>
              </a:defRPr>
            </a:lvl5pPr>
          </a:lstStyle>
          <a:p>
            <a:pPr lvl="0"/>
            <a:r>
              <a:rPr lang="sv-SE" dirty="0"/>
              <a:t>Contact details, further information, etc.</a:t>
            </a:r>
          </a:p>
        </p:txBody>
      </p:sp>
      <p:pic>
        <p:nvPicPr>
          <p:cNvPr id="19" name="Bildobjekt 16"/>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6047260" y="5933664"/>
            <a:ext cx="332108" cy="332108"/>
          </a:xfrm>
          <a:prstGeom prst="rect">
            <a:avLst/>
          </a:prstGeom>
        </p:spPr>
      </p:pic>
      <p:sp>
        <p:nvSpPr>
          <p:cNvPr id="20" name="textruta 13"/>
          <p:cNvSpPr txBox="1"/>
          <p:nvPr userDrawn="1"/>
        </p:nvSpPr>
        <p:spPr>
          <a:xfrm>
            <a:off x="4511824" y="5930441"/>
            <a:ext cx="3528392" cy="338554"/>
          </a:xfrm>
          <a:prstGeom prst="rect">
            <a:avLst/>
          </a:prstGeom>
          <a:noFill/>
        </p:spPr>
        <p:txBody>
          <a:bodyPr wrap="square" rtlCol="0">
            <a:spAutoFit/>
          </a:bodyPr>
          <a:lstStyle/>
          <a:p>
            <a:pPr algn="l"/>
            <a:r>
              <a:rPr lang="sv-SE" sz="1600" dirty="0">
                <a:solidFill>
                  <a:schemeClr val="bg1"/>
                </a:solidFill>
              </a:rPr>
              <a:t>www.ieep.eu	@IEEP_eu</a:t>
            </a:r>
          </a:p>
        </p:txBody>
      </p:sp>
    </p:spTree>
    <p:extLst>
      <p:ext uri="{BB962C8B-B14F-4D97-AF65-F5344CB8AC3E}">
        <p14:creationId xmlns:p14="http://schemas.microsoft.com/office/powerpoint/2010/main" val="1316864477"/>
      </p:ext>
    </p:extLst>
  </p:cSld>
  <p:clrMapOvr>
    <a:masterClrMapping/>
  </p:clrMapOvr>
  <p:extLst mod="1">
    <p:ext uri="{DCECCB84-F9BA-43D5-87BE-67443E8EF086}">
      <p15:sldGuideLst xmlns:p15="http://schemas.microsoft.com/office/powerpoint/2012/main" xmlns="">
        <p15:guide id="1" orient="horz" pos="2160">
          <p15:clr>
            <a:srgbClr val="FBAE40"/>
          </p15:clr>
        </p15:guide>
        <p15:guide id="2" pos="3840">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Empty slide">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623393" y="274638"/>
            <a:ext cx="10945216" cy="1143000"/>
          </a:xfrm>
        </p:spPr>
        <p:txBody>
          <a:bodyPr/>
          <a:lstStyle>
            <a:lvl1pPr>
              <a:defRPr/>
            </a:lvl1pPr>
          </a:lstStyle>
          <a:p>
            <a:r>
              <a:rPr lang="en-US" dirty="0"/>
              <a:t>Empty </a:t>
            </a:r>
            <a:r>
              <a:rPr lang="en-US" dirty="0" smtClean="0"/>
              <a:t>slide</a:t>
            </a:r>
            <a:endParaRPr lang="en-GB" dirty="0"/>
          </a:p>
        </p:txBody>
      </p:sp>
      <p:sp>
        <p:nvSpPr>
          <p:cNvPr id="4" name="Slide Number Placeholder 5"/>
          <p:cNvSpPr>
            <a:spLocks noGrp="1"/>
          </p:cNvSpPr>
          <p:nvPr>
            <p:ph type="sldNum" sz="quarter" idx="10"/>
          </p:nvPr>
        </p:nvSpPr>
        <p:spPr>
          <a:xfrm>
            <a:off x="11424592" y="94923"/>
            <a:ext cx="621432" cy="525765"/>
          </a:xfrm>
          <a:prstGeom prst="rect">
            <a:avLst/>
          </a:prstGeom>
        </p:spPr>
        <p:txBody>
          <a:bodyPr vert="horz" lIns="91440" tIns="45720" rIns="91440" bIns="45720" rtlCol="0" anchor="ctr"/>
          <a:lstStyle>
            <a:lvl1pPr algn="r">
              <a:defRPr sz="1400">
                <a:solidFill>
                  <a:schemeClr val="tx1">
                    <a:tint val="75000"/>
                  </a:schemeClr>
                </a:solidFill>
              </a:defRPr>
            </a:lvl1pPr>
          </a:lstStyle>
          <a:p>
            <a:fld id="{A10E1957-9940-4AF8-8811-03C377A9C00A}" type="slidenum">
              <a:rPr lang="en-GB" smtClean="0"/>
              <a:pPr/>
              <a:t>‹#›</a:t>
            </a:fld>
            <a:endParaRPr lang="en-GB" dirty="0"/>
          </a:p>
        </p:txBody>
      </p:sp>
    </p:spTree>
    <p:extLst>
      <p:ext uri="{BB962C8B-B14F-4D97-AF65-F5344CB8AC3E}">
        <p14:creationId xmlns:p14="http://schemas.microsoft.com/office/powerpoint/2010/main" val="220659608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 growth">
    <p:spTree>
      <p:nvGrpSpPr>
        <p:cNvPr id="1" name=""/>
        <p:cNvGrpSpPr/>
        <p:nvPr/>
      </p:nvGrpSpPr>
      <p:grpSpPr>
        <a:xfrm>
          <a:off x="0" y="0"/>
          <a:ext cx="0" cy="0"/>
          <a:chOff x="0" y="0"/>
          <a:chExt cx="0" cy="0"/>
        </a:xfrm>
      </p:grpSpPr>
      <p:pic>
        <p:nvPicPr>
          <p:cNvPr id="8" name="Picture 7"/>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96688" y="0"/>
            <a:ext cx="12385376" cy="6858000"/>
          </a:xfrm>
          <a:prstGeom prst="rect">
            <a:avLst/>
          </a:prstGeom>
        </p:spPr>
      </p:pic>
      <p:sp>
        <p:nvSpPr>
          <p:cNvPr id="5" name="Rectangle 4"/>
          <p:cNvSpPr/>
          <p:nvPr userDrawn="1"/>
        </p:nvSpPr>
        <p:spPr>
          <a:xfrm>
            <a:off x="-12206" y="2492896"/>
            <a:ext cx="7908406" cy="3672408"/>
          </a:xfrm>
          <a:prstGeom prst="rect">
            <a:avLst/>
          </a:prstGeom>
          <a:solidFill>
            <a:srgbClr val="000000">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dirty="0"/>
          </a:p>
        </p:txBody>
      </p:sp>
      <p:sp>
        <p:nvSpPr>
          <p:cNvPr id="2" name="Title 1"/>
          <p:cNvSpPr>
            <a:spLocks noGrp="1"/>
          </p:cNvSpPr>
          <p:nvPr>
            <p:ph type="ctrTitle" hasCustomPrompt="1"/>
          </p:nvPr>
        </p:nvSpPr>
        <p:spPr>
          <a:xfrm>
            <a:off x="263352" y="2659607"/>
            <a:ext cx="7200800" cy="1201441"/>
          </a:xfrm>
        </p:spPr>
        <p:txBody>
          <a:bodyPr anchor="b">
            <a:normAutofit/>
          </a:bodyPr>
          <a:lstStyle>
            <a:lvl1pPr algn="l">
              <a:defRPr sz="3600">
                <a:solidFill>
                  <a:schemeClr val="bg1"/>
                </a:solidFill>
              </a:defRPr>
            </a:lvl1pPr>
          </a:lstStyle>
          <a:p>
            <a:r>
              <a:rPr lang="en-US" dirty="0"/>
              <a:t>Enter title here</a:t>
            </a:r>
            <a:endParaRPr lang="en-GB" dirty="0"/>
          </a:p>
        </p:txBody>
      </p:sp>
      <p:sp>
        <p:nvSpPr>
          <p:cNvPr id="3" name="Subtitle 2"/>
          <p:cNvSpPr>
            <a:spLocks noGrp="1"/>
          </p:cNvSpPr>
          <p:nvPr>
            <p:ph type="subTitle" idx="1" hasCustomPrompt="1"/>
          </p:nvPr>
        </p:nvSpPr>
        <p:spPr>
          <a:xfrm>
            <a:off x="263352" y="3876920"/>
            <a:ext cx="7200800" cy="920232"/>
          </a:xfrm>
        </p:spPr>
        <p:txBody>
          <a:bodyPr>
            <a:normAutofit/>
          </a:bodyPr>
          <a:lstStyle>
            <a:lvl1pPr marL="0" indent="0" algn="l">
              <a:buNone/>
              <a:defRPr sz="2000" b="0">
                <a:solidFill>
                  <a:schemeClr val="bg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Enter sub-title here</a:t>
            </a:r>
            <a:endParaRPr lang="en-GB" dirty="0"/>
          </a:p>
        </p:txBody>
      </p:sp>
      <p:pic>
        <p:nvPicPr>
          <p:cNvPr id="9" name="Picture 10"/>
          <p:cNvPicPr>
            <a:picLocks noChangeAspect="1"/>
          </p:cNvPicPr>
          <p:nvPr userDrawn="1"/>
        </p:nvPicPr>
        <p:blipFill rotWithShape="1">
          <a:blip r:embed="rId3" cstate="email">
            <a:extLst>
              <a:ext uri="{28A0092B-C50C-407E-A947-70E740481C1C}">
                <a14:useLocalDpi xmlns:a14="http://schemas.microsoft.com/office/drawing/2010/main"/>
              </a:ext>
            </a:extLst>
          </a:blip>
          <a:srcRect/>
          <a:stretch/>
        </p:blipFill>
        <p:spPr>
          <a:xfrm>
            <a:off x="8602959" y="0"/>
            <a:ext cx="3601247" cy="1670400"/>
          </a:xfrm>
          <a:prstGeom prst="rect">
            <a:avLst/>
          </a:prstGeom>
        </p:spPr>
      </p:pic>
      <p:sp>
        <p:nvSpPr>
          <p:cNvPr id="10" name="Platshållare för text 6"/>
          <p:cNvSpPr>
            <a:spLocks noGrp="1"/>
          </p:cNvSpPr>
          <p:nvPr>
            <p:ph type="body" sz="quarter" idx="10" hasCustomPrompt="1"/>
          </p:nvPr>
        </p:nvSpPr>
        <p:spPr>
          <a:xfrm>
            <a:off x="260232" y="4838093"/>
            <a:ext cx="7203920" cy="1039179"/>
          </a:xfrm>
        </p:spPr>
        <p:txBody>
          <a:bodyPr>
            <a:noAutofit/>
          </a:bodyPr>
          <a:lstStyle>
            <a:lvl1pPr marL="0" indent="0">
              <a:buNone/>
              <a:defRPr sz="1800">
                <a:solidFill>
                  <a:schemeClr val="bg1"/>
                </a:solidFill>
              </a:defRPr>
            </a:lvl1pPr>
            <a:lvl2pPr marL="457200" indent="0">
              <a:buNone/>
              <a:defRPr sz="2000">
                <a:solidFill>
                  <a:schemeClr val="bg1"/>
                </a:solidFill>
              </a:defRPr>
            </a:lvl2pPr>
            <a:lvl3pPr marL="914400" indent="0">
              <a:buNone/>
              <a:defRPr sz="2000">
                <a:solidFill>
                  <a:schemeClr val="bg1"/>
                </a:solidFill>
              </a:defRPr>
            </a:lvl3pPr>
            <a:lvl4pPr marL="1371600" indent="0">
              <a:buNone/>
              <a:defRPr sz="2000">
                <a:solidFill>
                  <a:schemeClr val="bg1"/>
                </a:solidFill>
              </a:defRPr>
            </a:lvl4pPr>
            <a:lvl5pPr marL="1828800" indent="0">
              <a:buNone/>
              <a:defRPr sz="2000">
                <a:solidFill>
                  <a:schemeClr val="bg1"/>
                </a:solidFill>
              </a:defRPr>
            </a:lvl5pPr>
          </a:lstStyle>
          <a:p>
            <a:pPr lvl="0"/>
            <a:r>
              <a:rPr lang="sv-SE" dirty="0"/>
              <a:t>Name(s), date, event, etc.</a:t>
            </a:r>
          </a:p>
        </p:txBody>
      </p:sp>
      <p:pic>
        <p:nvPicPr>
          <p:cNvPr id="11" name="Bildobjekt 16"/>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10727780" y="6396979"/>
            <a:ext cx="332108" cy="332108"/>
          </a:xfrm>
          <a:prstGeom prst="rect">
            <a:avLst/>
          </a:prstGeom>
        </p:spPr>
      </p:pic>
      <p:sp>
        <p:nvSpPr>
          <p:cNvPr id="12" name="textruta 13"/>
          <p:cNvSpPr txBox="1"/>
          <p:nvPr userDrawn="1"/>
        </p:nvSpPr>
        <p:spPr>
          <a:xfrm>
            <a:off x="8472264" y="6381328"/>
            <a:ext cx="4320480" cy="338554"/>
          </a:xfrm>
          <a:prstGeom prst="rect">
            <a:avLst/>
          </a:prstGeom>
          <a:noFill/>
        </p:spPr>
        <p:txBody>
          <a:bodyPr wrap="square" rtlCol="0">
            <a:spAutoFit/>
          </a:bodyPr>
          <a:lstStyle/>
          <a:p>
            <a:pPr algn="ctr"/>
            <a:r>
              <a:rPr lang="sv-SE" sz="1600" dirty="0">
                <a:solidFill>
                  <a:schemeClr val="bg1"/>
                </a:solidFill>
              </a:rPr>
              <a:t>www.ieep.eu	@IEEP_eu</a:t>
            </a:r>
          </a:p>
        </p:txBody>
      </p:sp>
    </p:spTree>
    <p:extLst>
      <p:ext uri="{BB962C8B-B14F-4D97-AF65-F5344CB8AC3E}">
        <p14:creationId xmlns:p14="http://schemas.microsoft.com/office/powerpoint/2010/main" val="41685254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slide - winter">
    <p:spTree>
      <p:nvGrpSpPr>
        <p:cNvPr id="1" name=""/>
        <p:cNvGrpSpPr/>
        <p:nvPr/>
      </p:nvGrpSpPr>
      <p:grpSpPr>
        <a:xfrm>
          <a:off x="0" y="0"/>
          <a:ext cx="0" cy="0"/>
          <a:chOff x="0" y="0"/>
          <a:chExt cx="0" cy="0"/>
        </a:xfrm>
      </p:grpSpPr>
      <p:pic>
        <p:nvPicPr>
          <p:cNvPr id="8" name="Picture 7"/>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24680" y="0"/>
            <a:ext cx="12241360" cy="6858000"/>
          </a:xfrm>
          <a:prstGeom prst="rect">
            <a:avLst/>
          </a:prstGeom>
        </p:spPr>
      </p:pic>
      <p:sp>
        <p:nvSpPr>
          <p:cNvPr id="5" name="Rectangle 4"/>
          <p:cNvSpPr/>
          <p:nvPr userDrawn="1"/>
        </p:nvSpPr>
        <p:spPr>
          <a:xfrm>
            <a:off x="-24680" y="2492896"/>
            <a:ext cx="7920880" cy="3672408"/>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dirty="0"/>
          </a:p>
        </p:txBody>
      </p:sp>
      <p:sp>
        <p:nvSpPr>
          <p:cNvPr id="2" name="Title 1"/>
          <p:cNvSpPr>
            <a:spLocks noGrp="1"/>
          </p:cNvSpPr>
          <p:nvPr>
            <p:ph type="ctrTitle" hasCustomPrompt="1"/>
          </p:nvPr>
        </p:nvSpPr>
        <p:spPr>
          <a:xfrm>
            <a:off x="263352" y="2659607"/>
            <a:ext cx="7200800" cy="1201441"/>
          </a:xfrm>
        </p:spPr>
        <p:txBody>
          <a:bodyPr anchor="b">
            <a:normAutofit/>
          </a:bodyPr>
          <a:lstStyle>
            <a:lvl1pPr algn="l">
              <a:defRPr sz="3600">
                <a:solidFill>
                  <a:schemeClr val="tx2"/>
                </a:solidFill>
              </a:defRPr>
            </a:lvl1pPr>
          </a:lstStyle>
          <a:p>
            <a:r>
              <a:rPr lang="en-US" dirty="0"/>
              <a:t>Enter title here</a:t>
            </a:r>
            <a:endParaRPr lang="en-GB" dirty="0"/>
          </a:p>
        </p:txBody>
      </p:sp>
      <p:sp>
        <p:nvSpPr>
          <p:cNvPr id="3" name="Subtitle 2"/>
          <p:cNvSpPr>
            <a:spLocks noGrp="1"/>
          </p:cNvSpPr>
          <p:nvPr>
            <p:ph type="subTitle" idx="1" hasCustomPrompt="1"/>
          </p:nvPr>
        </p:nvSpPr>
        <p:spPr>
          <a:xfrm>
            <a:off x="263352" y="3885342"/>
            <a:ext cx="7200800" cy="972998"/>
          </a:xfrm>
        </p:spPr>
        <p:txBody>
          <a:bodyPr>
            <a:normAutofit/>
          </a:bodyPr>
          <a:lstStyle>
            <a:lvl1pPr marL="0" indent="0" algn="l">
              <a:buNone/>
              <a:defRPr sz="2000" b="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Enter sub-title here</a:t>
            </a:r>
            <a:endParaRPr lang="en-GB" dirty="0"/>
          </a:p>
        </p:txBody>
      </p:sp>
      <p:pic>
        <p:nvPicPr>
          <p:cNvPr id="9" name="Picture 10"/>
          <p:cNvPicPr>
            <a:picLocks noChangeAspect="1"/>
          </p:cNvPicPr>
          <p:nvPr userDrawn="1"/>
        </p:nvPicPr>
        <p:blipFill rotWithShape="1">
          <a:blip r:embed="rId3" cstate="email">
            <a:extLst>
              <a:ext uri="{28A0092B-C50C-407E-A947-70E740481C1C}">
                <a14:useLocalDpi xmlns:a14="http://schemas.microsoft.com/office/drawing/2010/main"/>
              </a:ext>
            </a:extLst>
          </a:blip>
          <a:srcRect/>
          <a:stretch/>
        </p:blipFill>
        <p:spPr>
          <a:xfrm>
            <a:off x="8602959" y="0"/>
            <a:ext cx="3601247" cy="1670400"/>
          </a:xfrm>
          <a:prstGeom prst="rect">
            <a:avLst/>
          </a:prstGeom>
        </p:spPr>
      </p:pic>
      <p:sp>
        <p:nvSpPr>
          <p:cNvPr id="10" name="Platshållare för text 6"/>
          <p:cNvSpPr>
            <a:spLocks noGrp="1"/>
          </p:cNvSpPr>
          <p:nvPr>
            <p:ph type="body" sz="quarter" idx="10" hasCustomPrompt="1"/>
          </p:nvPr>
        </p:nvSpPr>
        <p:spPr>
          <a:xfrm>
            <a:off x="250662" y="4902944"/>
            <a:ext cx="7213489" cy="974328"/>
          </a:xfrm>
        </p:spPr>
        <p:txBody>
          <a:bodyPr>
            <a:noAutofit/>
          </a:bodyPr>
          <a:lstStyle>
            <a:lvl1pPr marL="0" indent="0">
              <a:buNone/>
              <a:defRPr sz="1800">
                <a:solidFill>
                  <a:schemeClr val="tx2"/>
                </a:solidFill>
              </a:defRPr>
            </a:lvl1pPr>
            <a:lvl2pPr marL="457200" indent="0">
              <a:buNone/>
              <a:defRPr sz="2000">
                <a:solidFill>
                  <a:schemeClr val="bg1"/>
                </a:solidFill>
              </a:defRPr>
            </a:lvl2pPr>
            <a:lvl3pPr marL="914400" indent="0">
              <a:buNone/>
              <a:defRPr sz="2000">
                <a:solidFill>
                  <a:schemeClr val="bg1"/>
                </a:solidFill>
              </a:defRPr>
            </a:lvl3pPr>
            <a:lvl4pPr marL="1371600" indent="0">
              <a:buNone/>
              <a:defRPr sz="2000">
                <a:solidFill>
                  <a:schemeClr val="bg1"/>
                </a:solidFill>
              </a:defRPr>
            </a:lvl4pPr>
            <a:lvl5pPr marL="1828800" indent="0">
              <a:buNone/>
              <a:defRPr sz="2000">
                <a:solidFill>
                  <a:schemeClr val="bg1"/>
                </a:solidFill>
              </a:defRPr>
            </a:lvl5pPr>
          </a:lstStyle>
          <a:p>
            <a:pPr lvl="0"/>
            <a:r>
              <a:rPr lang="sv-SE" dirty="0"/>
              <a:t>Name(s), date, event, etc.</a:t>
            </a:r>
          </a:p>
        </p:txBody>
      </p:sp>
      <p:pic>
        <p:nvPicPr>
          <p:cNvPr id="11" name="Bildobjekt 16"/>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10727780" y="6396979"/>
            <a:ext cx="332108" cy="332108"/>
          </a:xfrm>
          <a:prstGeom prst="rect">
            <a:avLst/>
          </a:prstGeom>
        </p:spPr>
      </p:pic>
      <p:sp>
        <p:nvSpPr>
          <p:cNvPr id="12" name="textruta 13"/>
          <p:cNvSpPr txBox="1"/>
          <p:nvPr userDrawn="1"/>
        </p:nvSpPr>
        <p:spPr>
          <a:xfrm>
            <a:off x="8472264" y="6381328"/>
            <a:ext cx="4320480" cy="338554"/>
          </a:xfrm>
          <a:prstGeom prst="rect">
            <a:avLst/>
          </a:prstGeom>
          <a:noFill/>
        </p:spPr>
        <p:txBody>
          <a:bodyPr wrap="square" rtlCol="0">
            <a:spAutoFit/>
          </a:bodyPr>
          <a:lstStyle/>
          <a:p>
            <a:pPr algn="ctr"/>
            <a:r>
              <a:rPr lang="sv-SE" sz="1600" dirty="0">
                <a:solidFill>
                  <a:schemeClr val="bg1"/>
                </a:solidFill>
              </a:rPr>
              <a:t>www.ieep.eu	@IEEP_eu</a:t>
            </a:r>
          </a:p>
        </p:txBody>
      </p:sp>
    </p:spTree>
    <p:extLst>
      <p:ext uri="{BB962C8B-B14F-4D97-AF65-F5344CB8AC3E}">
        <p14:creationId xmlns:p14="http://schemas.microsoft.com/office/powerpoint/2010/main" val="20480305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slide - autumn">
    <p:spTree>
      <p:nvGrpSpPr>
        <p:cNvPr id="1" name=""/>
        <p:cNvGrpSpPr/>
        <p:nvPr/>
      </p:nvGrpSpPr>
      <p:grpSpPr>
        <a:xfrm>
          <a:off x="0" y="0"/>
          <a:ext cx="0" cy="0"/>
          <a:chOff x="0" y="0"/>
          <a:chExt cx="0" cy="0"/>
        </a:xfrm>
      </p:grpSpPr>
      <p:pic>
        <p:nvPicPr>
          <p:cNvPr id="8" name="Picture 7"/>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0" y="0"/>
            <a:ext cx="12192000" cy="6858000"/>
          </a:xfrm>
          <a:prstGeom prst="rect">
            <a:avLst/>
          </a:prstGeom>
        </p:spPr>
      </p:pic>
      <p:pic>
        <p:nvPicPr>
          <p:cNvPr id="9" name="Picture 10"/>
          <p:cNvPicPr>
            <a:picLocks noChangeAspect="1"/>
          </p:cNvPicPr>
          <p:nvPr userDrawn="1"/>
        </p:nvPicPr>
        <p:blipFill rotWithShape="1">
          <a:blip r:embed="rId3" cstate="email">
            <a:extLst>
              <a:ext uri="{28A0092B-C50C-407E-A947-70E740481C1C}">
                <a14:useLocalDpi xmlns:a14="http://schemas.microsoft.com/office/drawing/2010/main"/>
              </a:ext>
            </a:extLst>
          </a:blip>
          <a:srcRect/>
          <a:stretch/>
        </p:blipFill>
        <p:spPr>
          <a:xfrm>
            <a:off x="8602959" y="0"/>
            <a:ext cx="3601247" cy="1670400"/>
          </a:xfrm>
          <a:prstGeom prst="rect">
            <a:avLst/>
          </a:prstGeom>
        </p:spPr>
      </p:pic>
      <p:pic>
        <p:nvPicPr>
          <p:cNvPr id="11" name="Bildobjekt 16"/>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10727780" y="6396979"/>
            <a:ext cx="332108" cy="332108"/>
          </a:xfrm>
          <a:prstGeom prst="rect">
            <a:avLst/>
          </a:prstGeom>
        </p:spPr>
      </p:pic>
      <p:sp>
        <p:nvSpPr>
          <p:cNvPr id="12" name="textruta 13"/>
          <p:cNvSpPr txBox="1"/>
          <p:nvPr userDrawn="1"/>
        </p:nvSpPr>
        <p:spPr>
          <a:xfrm>
            <a:off x="8472264" y="6381328"/>
            <a:ext cx="4320480" cy="338554"/>
          </a:xfrm>
          <a:prstGeom prst="rect">
            <a:avLst/>
          </a:prstGeom>
          <a:noFill/>
        </p:spPr>
        <p:txBody>
          <a:bodyPr wrap="square" rtlCol="0">
            <a:spAutoFit/>
          </a:bodyPr>
          <a:lstStyle/>
          <a:p>
            <a:pPr algn="ctr"/>
            <a:r>
              <a:rPr lang="sv-SE" sz="1600" dirty="0">
                <a:solidFill>
                  <a:schemeClr val="bg1"/>
                </a:solidFill>
              </a:rPr>
              <a:t>www.ieep.eu	@IEEP_eu</a:t>
            </a:r>
          </a:p>
        </p:txBody>
      </p:sp>
      <p:sp>
        <p:nvSpPr>
          <p:cNvPr id="13" name="Rectangle 12"/>
          <p:cNvSpPr/>
          <p:nvPr userDrawn="1"/>
        </p:nvSpPr>
        <p:spPr>
          <a:xfrm>
            <a:off x="-12206" y="2492896"/>
            <a:ext cx="7908406" cy="3672408"/>
          </a:xfrm>
          <a:prstGeom prst="rect">
            <a:avLst/>
          </a:prstGeom>
          <a:solidFill>
            <a:srgbClr val="000000">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dirty="0"/>
          </a:p>
        </p:txBody>
      </p:sp>
      <p:sp>
        <p:nvSpPr>
          <p:cNvPr id="14" name="Title 1"/>
          <p:cNvSpPr>
            <a:spLocks noGrp="1"/>
          </p:cNvSpPr>
          <p:nvPr>
            <p:ph type="ctrTitle" hasCustomPrompt="1"/>
          </p:nvPr>
        </p:nvSpPr>
        <p:spPr>
          <a:xfrm>
            <a:off x="263352" y="2659607"/>
            <a:ext cx="7200800" cy="1201441"/>
          </a:xfrm>
        </p:spPr>
        <p:txBody>
          <a:bodyPr anchor="b">
            <a:normAutofit/>
          </a:bodyPr>
          <a:lstStyle>
            <a:lvl1pPr algn="l">
              <a:defRPr sz="3600">
                <a:solidFill>
                  <a:schemeClr val="bg1"/>
                </a:solidFill>
              </a:defRPr>
            </a:lvl1pPr>
          </a:lstStyle>
          <a:p>
            <a:r>
              <a:rPr lang="en-US" dirty="0"/>
              <a:t>Enter title here</a:t>
            </a:r>
            <a:endParaRPr lang="en-GB" dirty="0"/>
          </a:p>
        </p:txBody>
      </p:sp>
      <p:sp>
        <p:nvSpPr>
          <p:cNvPr id="15" name="Subtitle 2"/>
          <p:cNvSpPr>
            <a:spLocks noGrp="1"/>
          </p:cNvSpPr>
          <p:nvPr>
            <p:ph type="subTitle" idx="1" hasCustomPrompt="1"/>
          </p:nvPr>
        </p:nvSpPr>
        <p:spPr>
          <a:xfrm>
            <a:off x="263352" y="3876920"/>
            <a:ext cx="7200800" cy="920232"/>
          </a:xfrm>
        </p:spPr>
        <p:txBody>
          <a:bodyPr>
            <a:normAutofit/>
          </a:bodyPr>
          <a:lstStyle>
            <a:lvl1pPr marL="0" indent="0" algn="l">
              <a:buNone/>
              <a:defRPr sz="2000" b="0">
                <a:solidFill>
                  <a:schemeClr val="bg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Enter sub-title here</a:t>
            </a:r>
            <a:endParaRPr lang="en-GB" dirty="0"/>
          </a:p>
        </p:txBody>
      </p:sp>
      <p:sp>
        <p:nvSpPr>
          <p:cNvPr id="17" name="Platshållare för text 6"/>
          <p:cNvSpPr>
            <a:spLocks noGrp="1"/>
          </p:cNvSpPr>
          <p:nvPr>
            <p:ph type="body" sz="quarter" idx="10" hasCustomPrompt="1"/>
          </p:nvPr>
        </p:nvSpPr>
        <p:spPr>
          <a:xfrm>
            <a:off x="260232" y="4838093"/>
            <a:ext cx="7203920" cy="1111187"/>
          </a:xfrm>
        </p:spPr>
        <p:txBody>
          <a:bodyPr>
            <a:noAutofit/>
          </a:bodyPr>
          <a:lstStyle>
            <a:lvl1pPr marL="0" indent="0">
              <a:buNone/>
              <a:defRPr sz="1800">
                <a:solidFill>
                  <a:schemeClr val="bg1"/>
                </a:solidFill>
              </a:defRPr>
            </a:lvl1pPr>
            <a:lvl2pPr marL="457200" indent="0">
              <a:buNone/>
              <a:defRPr sz="2000">
                <a:solidFill>
                  <a:schemeClr val="bg1"/>
                </a:solidFill>
              </a:defRPr>
            </a:lvl2pPr>
            <a:lvl3pPr marL="914400" indent="0">
              <a:buNone/>
              <a:defRPr sz="2000">
                <a:solidFill>
                  <a:schemeClr val="bg1"/>
                </a:solidFill>
              </a:defRPr>
            </a:lvl3pPr>
            <a:lvl4pPr marL="1371600" indent="0">
              <a:buNone/>
              <a:defRPr sz="2000">
                <a:solidFill>
                  <a:schemeClr val="bg1"/>
                </a:solidFill>
              </a:defRPr>
            </a:lvl4pPr>
            <a:lvl5pPr marL="1828800" indent="0">
              <a:buNone/>
              <a:defRPr sz="2000">
                <a:solidFill>
                  <a:schemeClr val="bg1"/>
                </a:solidFill>
              </a:defRPr>
            </a:lvl5pPr>
          </a:lstStyle>
          <a:p>
            <a:pPr lvl="0"/>
            <a:r>
              <a:rPr lang="sv-SE" dirty="0"/>
              <a:t>Name(s), date, event, etc.</a:t>
            </a:r>
          </a:p>
        </p:txBody>
      </p:sp>
    </p:spTree>
    <p:extLst>
      <p:ext uri="{BB962C8B-B14F-4D97-AF65-F5344CB8AC3E}">
        <p14:creationId xmlns:p14="http://schemas.microsoft.com/office/powerpoint/2010/main" val="367520541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slide - ocean">
    <p:spTree>
      <p:nvGrpSpPr>
        <p:cNvPr id="1" name=""/>
        <p:cNvGrpSpPr/>
        <p:nvPr/>
      </p:nvGrpSpPr>
      <p:grpSpPr>
        <a:xfrm>
          <a:off x="0" y="0"/>
          <a:ext cx="0" cy="0"/>
          <a:chOff x="0" y="0"/>
          <a:chExt cx="0" cy="0"/>
        </a:xfrm>
      </p:grpSpPr>
      <p:pic>
        <p:nvPicPr>
          <p:cNvPr id="8" name="Picture 7"/>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12206" y="0"/>
            <a:ext cx="12300895" cy="6858000"/>
          </a:xfrm>
          <a:prstGeom prst="rect">
            <a:avLst/>
          </a:prstGeom>
        </p:spPr>
      </p:pic>
      <p:pic>
        <p:nvPicPr>
          <p:cNvPr id="9" name="Picture 10"/>
          <p:cNvPicPr>
            <a:picLocks noChangeAspect="1"/>
          </p:cNvPicPr>
          <p:nvPr userDrawn="1"/>
        </p:nvPicPr>
        <p:blipFill rotWithShape="1">
          <a:blip r:embed="rId3" cstate="email">
            <a:extLst>
              <a:ext uri="{28A0092B-C50C-407E-A947-70E740481C1C}">
                <a14:useLocalDpi xmlns:a14="http://schemas.microsoft.com/office/drawing/2010/main"/>
              </a:ext>
            </a:extLst>
          </a:blip>
          <a:srcRect/>
          <a:stretch/>
        </p:blipFill>
        <p:spPr>
          <a:xfrm>
            <a:off x="8602959" y="0"/>
            <a:ext cx="3601247" cy="1670400"/>
          </a:xfrm>
          <a:prstGeom prst="rect">
            <a:avLst/>
          </a:prstGeom>
        </p:spPr>
      </p:pic>
      <p:pic>
        <p:nvPicPr>
          <p:cNvPr id="11" name="Bildobjekt 16"/>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10727780" y="6396979"/>
            <a:ext cx="332108" cy="332108"/>
          </a:xfrm>
          <a:prstGeom prst="rect">
            <a:avLst/>
          </a:prstGeom>
        </p:spPr>
      </p:pic>
      <p:sp>
        <p:nvSpPr>
          <p:cNvPr id="12" name="textruta 13"/>
          <p:cNvSpPr txBox="1"/>
          <p:nvPr userDrawn="1"/>
        </p:nvSpPr>
        <p:spPr>
          <a:xfrm>
            <a:off x="8472264" y="6381328"/>
            <a:ext cx="4320480" cy="338554"/>
          </a:xfrm>
          <a:prstGeom prst="rect">
            <a:avLst/>
          </a:prstGeom>
          <a:noFill/>
        </p:spPr>
        <p:txBody>
          <a:bodyPr wrap="square" rtlCol="0">
            <a:spAutoFit/>
          </a:bodyPr>
          <a:lstStyle/>
          <a:p>
            <a:pPr algn="ctr"/>
            <a:r>
              <a:rPr lang="sv-SE" sz="1600" dirty="0">
                <a:solidFill>
                  <a:schemeClr val="bg1"/>
                </a:solidFill>
              </a:rPr>
              <a:t>www.ieep.eu	@IEEP_eu</a:t>
            </a:r>
          </a:p>
        </p:txBody>
      </p:sp>
      <p:sp>
        <p:nvSpPr>
          <p:cNvPr id="13" name="Rectangle 12"/>
          <p:cNvSpPr/>
          <p:nvPr userDrawn="1"/>
        </p:nvSpPr>
        <p:spPr>
          <a:xfrm>
            <a:off x="-12206" y="2492896"/>
            <a:ext cx="7908406" cy="3672408"/>
          </a:xfrm>
          <a:prstGeom prst="rect">
            <a:avLst/>
          </a:prstGeom>
          <a:solidFill>
            <a:srgbClr val="000000">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dirty="0"/>
          </a:p>
        </p:txBody>
      </p:sp>
      <p:sp>
        <p:nvSpPr>
          <p:cNvPr id="14" name="Title 1"/>
          <p:cNvSpPr>
            <a:spLocks noGrp="1"/>
          </p:cNvSpPr>
          <p:nvPr>
            <p:ph type="ctrTitle" hasCustomPrompt="1"/>
          </p:nvPr>
        </p:nvSpPr>
        <p:spPr>
          <a:xfrm>
            <a:off x="263352" y="2659607"/>
            <a:ext cx="7200800" cy="1201441"/>
          </a:xfrm>
        </p:spPr>
        <p:txBody>
          <a:bodyPr anchor="b">
            <a:normAutofit/>
          </a:bodyPr>
          <a:lstStyle>
            <a:lvl1pPr algn="l">
              <a:defRPr sz="3600">
                <a:solidFill>
                  <a:schemeClr val="bg1"/>
                </a:solidFill>
              </a:defRPr>
            </a:lvl1pPr>
          </a:lstStyle>
          <a:p>
            <a:r>
              <a:rPr lang="en-US" dirty="0"/>
              <a:t>Enter title here</a:t>
            </a:r>
            <a:endParaRPr lang="en-GB" dirty="0"/>
          </a:p>
        </p:txBody>
      </p:sp>
      <p:sp>
        <p:nvSpPr>
          <p:cNvPr id="15" name="Subtitle 2"/>
          <p:cNvSpPr>
            <a:spLocks noGrp="1"/>
          </p:cNvSpPr>
          <p:nvPr>
            <p:ph type="subTitle" idx="1" hasCustomPrompt="1"/>
          </p:nvPr>
        </p:nvSpPr>
        <p:spPr>
          <a:xfrm>
            <a:off x="263352" y="3876920"/>
            <a:ext cx="7200800" cy="920232"/>
          </a:xfrm>
        </p:spPr>
        <p:txBody>
          <a:bodyPr>
            <a:normAutofit/>
          </a:bodyPr>
          <a:lstStyle>
            <a:lvl1pPr marL="0" indent="0" algn="l">
              <a:buNone/>
              <a:defRPr sz="2000" b="0">
                <a:solidFill>
                  <a:schemeClr val="bg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Enter sub-title here</a:t>
            </a:r>
            <a:endParaRPr lang="en-GB" dirty="0"/>
          </a:p>
        </p:txBody>
      </p:sp>
      <p:sp>
        <p:nvSpPr>
          <p:cNvPr id="17" name="Platshållare för text 6"/>
          <p:cNvSpPr>
            <a:spLocks noGrp="1"/>
          </p:cNvSpPr>
          <p:nvPr>
            <p:ph type="body" sz="quarter" idx="10" hasCustomPrompt="1"/>
          </p:nvPr>
        </p:nvSpPr>
        <p:spPr>
          <a:xfrm>
            <a:off x="260232" y="4838093"/>
            <a:ext cx="7203920" cy="1111187"/>
          </a:xfrm>
        </p:spPr>
        <p:txBody>
          <a:bodyPr>
            <a:noAutofit/>
          </a:bodyPr>
          <a:lstStyle>
            <a:lvl1pPr marL="0" indent="0">
              <a:buNone/>
              <a:defRPr sz="1800">
                <a:solidFill>
                  <a:schemeClr val="bg1"/>
                </a:solidFill>
              </a:defRPr>
            </a:lvl1pPr>
            <a:lvl2pPr marL="457200" indent="0">
              <a:buNone/>
              <a:defRPr sz="2000">
                <a:solidFill>
                  <a:schemeClr val="bg1"/>
                </a:solidFill>
              </a:defRPr>
            </a:lvl2pPr>
            <a:lvl3pPr marL="914400" indent="0">
              <a:buNone/>
              <a:defRPr sz="2000">
                <a:solidFill>
                  <a:schemeClr val="bg1"/>
                </a:solidFill>
              </a:defRPr>
            </a:lvl3pPr>
            <a:lvl4pPr marL="1371600" indent="0">
              <a:buNone/>
              <a:defRPr sz="2000">
                <a:solidFill>
                  <a:schemeClr val="bg1"/>
                </a:solidFill>
              </a:defRPr>
            </a:lvl4pPr>
            <a:lvl5pPr marL="1828800" indent="0">
              <a:buNone/>
              <a:defRPr sz="2000">
                <a:solidFill>
                  <a:schemeClr val="bg1"/>
                </a:solidFill>
              </a:defRPr>
            </a:lvl5pPr>
          </a:lstStyle>
          <a:p>
            <a:pPr lvl="0"/>
            <a:r>
              <a:rPr lang="sv-SE" dirty="0"/>
              <a:t>Name(s), date, event, etc.</a:t>
            </a:r>
          </a:p>
        </p:txBody>
      </p:sp>
    </p:spTree>
    <p:extLst>
      <p:ext uri="{BB962C8B-B14F-4D97-AF65-F5344CB8AC3E}">
        <p14:creationId xmlns:p14="http://schemas.microsoft.com/office/powerpoint/2010/main" val="3927717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slide - farmer">
    <p:spTree>
      <p:nvGrpSpPr>
        <p:cNvPr id="1" name=""/>
        <p:cNvGrpSpPr/>
        <p:nvPr/>
      </p:nvGrpSpPr>
      <p:grpSpPr>
        <a:xfrm>
          <a:off x="0" y="0"/>
          <a:ext cx="0" cy="0"/>
          <a:chOff x="0" y="0"/>
          <a:chExt cx="0" cy="0"/>
        </a:xfrm>
      </p:grpSpPr>
      <p:pic>
        <p:nvPicPr>
          <p:cNvPr id="8" name="Picture 7"/>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96688" y="0"/>
            <a:ext cx="12385376" cy="6858000"/>
          </a:xfrm>
          <a:prstGeom prst="rect">
            <a:avLst/>
          </a:prstGeom>
        </p:spPr>
      </p:pic>
      <p:pic>
        <p:nvPicPr>
          <p:cNvPr id="9" name="Picture 10"/>
          <p:cNvPicPr>
            <a:picLocks noChangeAspect="1"/>
          </p:cNvPicPr>
          <p:nvPr userDrawn="1"/>
        </p:nvPicPr>
        <p:blipFill rotWithShape="1">
          <a:blip r:embed="rId3" cstate="email">
            <a:extLst>
              <a:ext uri="{28A0092B-C50C-407E-A947-70E740481C1C}">
                <a14:useLocalDpi xmlns:a14="http://schemas.microsoft.com/office/drawing/2010/main"/>
              </a:ext>
            </a:extLst>
          </a:blip>
          <a:srcRect/>
          <a:stretch/>
        </p:blipFill>
        <p:spPr>
          <a:xfrm>
            <a:off x="8602959" y="0"/>
            <a:ext cx="3601247" cy="1670400"/>
          </a:xfrm>
          <a:prstGeom prst="rect">
            <a:avLst/>
          </a:prstGeom>
        </p:spPr>
      </p:pic>
      <p:pic>
        <p:nvPicPr>
          <p:cNvPr id="11" name="Bildobjekt 16"/>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10727780" y="6396979"/>
            <a:ext cx="332108" cy="332108"/>
          </a:xfrm>
          <a:prstGeom prst="rect">
            <a:avLst/>
          </a:prstGeom>
        </p:spPr>
      </p:pic>
      <p:sp>
        <p:nvSpPr>
          <p:cNvPr id="12" name="textruta 13"/>
          <p:cNvSpPr txBox="1"/>
          <p:nvPr userDrawn="1"/>
        </p:nvSpPr>
        <p:spPr>
          <a:xfrm>
            <a:off x="8472264" y="6381328"/>
            <a:ext cx="4320480" cy="338554"/>
          </a:xfrm>
          <a:prstGeom prst="rect">
            <a:avLst/>
          </a:prstGeom>
          <a:noFill/>
        </p:spPr>
        <p:txBody>
          <a:bodyPr wrap="square" rtlCol="0">
            <a:spAutoFit/>
          </a:bodyPr>
          <a:lstStyle/>
          <a:p>
            <a:pPr algn="ctr"/>
            <a:r>
              <a:rPr lang="sv-SE" sz="1600" dirty="0">
                <a:solidFill>
                  <a:schemeClr val="bg1"/>
                </a:solidFill>
              </a:rPr>
              <a:t>www.ieep.eu	@IEEP_eu</a:t>
            </a:r>
          </a:p>
        </p:txBody>
      </p:sp>
      <p:sp>
        <p:nvSpPr>
          <p:cNvPr id="13" name="Rectangle 12"/>
          <p:cNvSpPr/>
          <p:nvPr userDrawn="1"/>
        </p:nvSpPr>
        <p:spPr>
          <a:xfrm>
            <a:off x="-12206" y="2492896"/>
            <a:ext cx="7908406" cy="3672408"/>
          </a:xfrm>
          <a:prstGeom prst="rect">
            <a:avLst/>
          </a:prstGeom>
          <a:solidFill>
            <a:srgbClr val="000000">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dirty="0"/>
          </a:p>
        </p:txBody>
      </p:sp>
      <p:sp>
        <p:nvSpPr>
          <p:cNvPr id="14" name="Title 1"/>
          <p:cNvSpPr>
            <a:spLocks noGrp="1"/>
          </p:cNvSpPr>
          <p:nvPr>
            <p:ph type="ctrTitle" hasCustomPrompt="1"/>
          </p:nvPr>
        </p:nvSpPr>
        <p:spPr>
          <a:xfrm>
            <a:off x="263352" y="2659607"/>
            <a:ext cx="7200800" cy="1201441"/>
          </a:xfrm>
        </p:spPr>
        <p:txBody>
          <a:bodyPr anchor="b">
            <a:normAutofit/>
          </a:bodyPr>
          <a:lstStyle>
            <a:lvl1pPr algn="l">
              <a:defRPr sz="3600">
                <a:solidFill>
                  <a:schemeClr val="bg1"/>
                </a:solidFill>
              </a:defRPr>
            </a:lvl1pPr>
          </a:lstStyle>
          <a:p>
            <a:r>
              <a:rPr lang="en-US" dirty="0"/>
              <a:t>Enter title here</a:t>
            </a:r>
            <a:endParaRPr lang="en-GB" dirty="0"/>
          </a:p>
        </p:txBody>
      </p:sp>
      <p:sp>
        <p:nvSpPr>
          <p:cNvPr id="15" name="Subtitle 2"/>
          <p:cNvSpPr>
            <a:spLocks noGrp="1"/>
          </p:cNvSpPr>
          <p:nvPr>
            <p:ph type="subTitle" idx="1" hasCustomPrompt="1"/>
          </p:nvPr>
        </p:nvSpPr>
        <p:spPr>
          <a:xfrm>
            <a:off x="263352" y="3876920"/>
            <a:ext cx="7200800" cy="920232"/>
          </a:xfrm>
        </p:spPr>
        <p:txBody>
          <a:bodyPr>
            <a:normAutofit/>
          </a:bodyPr>
          <a:lstStyle>
            <a:lvl1pPr marL="0" indent="0" algn="l">
              <a:buNone/>
              <a:defRPr sz="2000" b="0">
                <a:solidFill>
                  <a:schemeClr val="bg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Enter sub-title here</a:t>
            </a:r>
            <a:endParaRPr lang="en-GB" dirty="0"/>
          </a:p>
        </p:txBody>
      </p:sp>
      <p:sp>
        <p:nvSpPr>
          <p:cNvPr id="17" name="Platshållare för text 6"/>
          <p:cNvSpPr>
            <a:spLocks noGrp="1"/>
          </p:cNvSpPr>
          <p:nvPr>
            <p:ph type="body" sz="quarter" idx="10" hasCustomPrompt="1"/>
          </p:nvPr>
        </p:nvSpPr>
        <p:spPr>
          <a:xfrm>
            <a:off x="260232" y="4838093"/>
            <a:ext cx="7203920" cy="1111187"/>
          </a:xfrm>
        </p:spPr>
        <p:txBody>
          <a:bodyPr>
            <a:noAutofit/>
          </a:bodyPr>
          <a:lstStyle>
            <a:lvl1pPr marL="0" indent="0">
              <a:buNone/>
              <a:defRPr sz="1800">
                <a:solidFill>
                  <a:schemeClr val="bg1"/>
                </a:solidFill>
              </a:defRPr>
            </a:lvl1pPr>
            <a:lvl2pPr marL="457200" indent="0">
              <a:buNone/>
              <a:defRPr sz="2000">
                <a:solidFill>
                  <a:schemeClr val="bg1"/>
                </a:solidFill>
              </a:defRPr>
            </a:lvl2pPr>
            <a:lvl3pPr marL="914400" indent="0">
              <a:buNone/>
              <a:defRPr sz="2000">
                <a:solidFill>
                  <a:schemeClr val="bg1"/>
                </a:solidFill>
              </a:defRPr>
            </a:lvl3pPr>
            <a:lvl4pPr marL="1371600" indent="0">
              <a:buNone/>
              <a:defRPr sz="2000">
                <a:solidFill>
                  <a:schemeClr val="bg1"/>
                </a:solidFill>
              </a:defRPr>
            </a:lvl4pPr>
            <a:lvl5pPr marL="1828800" indent="0">
              <a:buNone/>
              <a:defRPr sz="2000">
                <a:solidFill>
                  <a:schemeClr val="bg1"/>
                </a:solidFill>
              </a:defRPr>
            </a:lvl5pPr>
          </a:lstStyle>
          <a:p>
            <a:pPr lvl="0"/>
            <a:r>
              <a:rPr lang="sv-SE" dirty="0"/>
              <a:t>Name(s), date, event, etc.</a:t>
            </a:r>
          </a:p>
        </p:txBody>
      </p:sp>
    </p:spTree>
    <p:extLst>
      <p:ext uri="{BB962C8B-B14F-4D97-AF65-F5344CB8AC3E}">
        <p14:creationId xmlns:p14="http://schemas.microsoft.com/office/powerpoint/2010/main" val="9716821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slide - editable">
    <p:bg>
      <p:bgPr>
        <a:solidFill>
          <a:schemeClr val="tx1">
            <a:lumMod val="20000"/>
            <a:lumOff val="80000"/>
          </a:schemeClr>
        </a:solidFill>
        <a:effectLst/>
      </p:bgPr>
    </p:bg>
    <p:spTree>
      <p:nvGrpSpPr>
        <p:cNvPr id="1" name=""/>
        <p:cNvGrpSpPr/>
        <p:nvPr/>
      </p:nvGrpSpPr>
      <p:grpSpPr>
        <a:xfrm>
          <a:off x="0" y="0"/>
          <a:ext cx="0" cy="0"/>
          <a:chOff x="0" y="0"/>
          <a:chExt cx="0" cy="0"/>
        </a:xfrm>
      </p:grpSpPr>
      <p:sp>
        <p:nvSpPr>
          <p:cNvPr id="20" name="Picture Placeholder 19"/>
          <p:cNvSpPr>
            <a:spLocks noGrp="1"/>
          </p:cNvSpPr>
          <p:nvPr>
            <p:ph type="pic" sz="quarter" idx="11"/>
          </p:nvPr>
        </p:nvSpPr>
        <p:spPr>
          <a:xfrm>
            <a:off x="0" y="0"/>
            <a:ext cx="12192000" cy="6858000"/>
          </a:xfrm>
        </p:spPr>
        <p:txBody>
          <a:bodyPr/>
          <a:lstStyle>
            <a:lvl1pPr marL="0" indent="0">
              <a:buNone/>
              <a:defRPr/>
            </a:lvl1pPr>
          </a:lstStyle>
          <a:p>
            <a:r>
              <a:rPr lang="en-US" smtClean="0"/>
              <a:t>Click icon to add picture</a:t>
            </a:r>
            <a:endParaRPr lang="en-GB" dirty="0"/>
          </a:p>
        </p:txBody>
      </p:sp>
      <p:sp>
        <p:nvSpPr>
          <p:cNvPr id="5" name="Rectangle 4"/>
          <p:cNvSpPr/>
          <p:nvPr userDrawn="1"/>
        </p:nvSpPr>
        <p:spPr>
          <a:xfrm>
            <a:off x="-24680" y="2492896"/>
            <a:ext cx="7920880" cy="3672408"/>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dirty="0"/>
          </a:p>
        </p:txBody>
      </p:sp>
      <p:sp>
        <p:nvSpPr>
          <p:cNvPr id="22" name="Content Placeholder 21"/>
          <p:cNvSpPr>
            <a:spLocks noGrp="1"/>
          </p:cNvSpPr>
          <p:nvPr>
            <p:ph sz="quarter" idx="12"/>
          </p:nvPr>
        </p:nvSpPr>
        <p:spPr>
          <a:xfrm>
            <a:off x="-25400" y="2492375"/>
            <a:ext cx="7921625" cy="3673475"/>
          </a:xfrm>
          <a:solidFill>
            <a:schemeClr val="bg1"/>
          </a:solidFill>
          <a:ln>
            <a:noFill/>
          </a:ln>
        </p:spPr>
        <p:txBody>
          <a:bodyPr/>
          <a:lstStyle>
            <a:lvl1pPr marL="0" indent="0">
              <a:buNone/>
              <a:defRPr/>
            </a:lvl1pPr>
          </a:lstStyle>
          <a:p>
            <a:pPr lvl="0"/>
            <a:r>
              <a:rPr lang="en-US" smtClean="0"/>
              <a:t>Click to edit Master text styles</a:t>
            </a:r>
          </a:p>
        </p:txBody>
      </p:sp>
      <p:sp>
        <p:nvSpPr>
          <p:cNvPr id="2" name="Title 1"/>
          <p:cNvSpPr>
            <a:spLocks noGrp="1"/>
          </p:cNvSpPr>
          <p:nvPr>
            <p:ph type="ctrTitle" hasCustomPrompt="1"/>
          </p:nvPr>
        </p:nvSpPr>
        <p:spPr>
          <a:xfrm>
            <a:off x="263352" y="2659607"/>
            <a:ext cx="7200800" cy="1201441"/>
          </a:xfrm>
        </p:spPr>
        <p:txBody>
          <a:bodyPr anchor="b">
            <a:normAutofit/>
          </a:bodyPr>
          <a:lstStyle>
            <a:lvl1pPr algn="l">
              <a:defRPr sz="3600">
                <a:solidFill>
                  <a:schemeClr val="tx2"/>
                </a:solidFill>
              </a:defRPr>
            </a:lvl1pPr>
          </a:lstStyle>
          <a:p>
            <a:r>
              <a:rPr lang="en-US" dirty="0"/>
              <a:t>Enter title here</a:t>
            </a:r>
            <a:endParaRPr lang="en-GB" dirty="0"/>
          </a:p>
        </p:txBody>
      </p:sp>
      <p:sp>
        <p:nvSpPr>
          <p:cNvPr id="3" name="Subtitle 2"/>
          <p:cNvSpPr>
            <a:spLocks noGrp="1"/>
          </p:cNvSpPr>
          <p:nvPr>
            <p:ph type="subTitle" idx="1" hasCustomPrompt="1"/>
          </p:nvPr>
        </p:nvSpPr>
        <p:spPr>
          <a:xfrm>
            <a:off x="263352" y="3885342"/>
            <a:ext cx="7200800" cy="662108"/>
          </a:xfrm>
        </p:spPr>
        <p:txBody>
          <a:bodyPr>
            <a:normAutofit/>
          </a:bodyPr>
          <a:lstStyle>
            <a:lvl1pPr marL="0" indent="0" algn="l">
              <a:buNone/>
              <a:defRPr sz="2000" b="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Enter sub-title here</a:t>
            </a:r>
            <a:endParaRPr lang="en-GB" dirty="0"/>
          </a:p>
        </p:txBody>
      </p:sp>
      <p:sp>
        <p:nvSpPr>
          <p:cNvPr id="10" name="Platshållare för text 6"/>
          <p:cNvSpPr>
            <a:spLocks noGrp="1"/>
          </p:cNvSpPr>
          <p:nvPr>
            <p:ph type="body" sz="quarter" idx="10" hasCustomPrompt="1"/>
          </p:nvPr>
        </p:nvSpPr>
        <p:spPr>
          <a:xfrm>
            <a:off x="250662" y="4571743"/>
            <a:ext cx="7213489" cy="730900"/>
          </a:xfrm>
        </p:spPr>
        <p:txBody>
          <a:bodyPr>
            <a:noAutofit/>
          </a:bodyPr>
          <a:lstStyle>
            <a:lvl1pPr marL="0" indent="0">
              <a:buNone/>
              <a:defRPr sz="1800">
                <a:solidFill>
                  <a:schemeClr val="tx2"/>
                </a:solidFill>
              </a:defRPr>
            </a:lvl1pPr>
            <a:lvl2pPr marL="457200" indent="0">
              <a:buNone/>
              <a:defRPr sz="2000">
                <a:solidFill>
                  <a:schemeClr val="bg1"/>
                </a:solidFill>
              </a:defRPr>
            </a:lvl2pPr>
            <a:lvl3pPr marL="914400" indent="0">
              <a:buNone/>
              <a:defRPr sz="2000">
                <a:solidFill>
                  <a:schemeClr val="bg1"/>
                </a:solidFill>
              </a:defRPr>
            </a:lvl3pPr>
            <a:lvl4pPr marL="1371600" indent="0">
              <a:buNone/>
              <a:defRPr sz="2000">
                <a:solidFill>
                  <a:schemeClr val="bg1"/>
                </a:solidFill>
              </a:defRPr>
            </a:lvl4pPr>
            <a:lvl5pPr marL="1828800" indent="0">
              <a:buNone/>
              <a:defRPr sz="2000">
                <a:solidFill>
                  <a:schemeClr val="bg1"/>
                </a:solidFill>
              </a:defRPr>
            </a:lvl5pPr>
          </a:lstStyle>
          <a:p>
            <a:pPr lvl="0"/>
            <a:r>
              <a:rPr lang="sv-SE" dirty="0"/>
              <a:t>Name(s), date, event, etc.</a:t>
            </a:r>
          </a:p>
        </p:txBody>
      </p:sp>
      <p:sp>
        <p:nvSpPr>
          <p:cNvPr id="16" name="textruta 13"/>
          <p:cNvSpPr txBox="1"/>
          <p:nvPr userDrawn="1"/>
        </p:nvSpPr>
        <p:spPr>
          <a:xfrm>
            <a:off x="231007" y="5303786"/>
            <a:ext cx="3912396" cy="276999"/>
          </a:xfrm>
          <a:prstGeom prst="rect">
            <a:avLst/>
          </a:prstGeom>
          <a:noFill/>
        </p:spPr>
        <p:txBody>
          <a:bodyPr wrap="square" rtlCol="0">
            <a:spAutoFit/>
          </a:bodyPr>
          <a:lstStyle/>
          <a:p>
            <a:pPr algn="l"/>
            <a:r>
              <a:rPr lang="sv-SE" sz="1200" dirty="0">
                <a:solidFill>
                  <a:schemeClr val="tx1"/>
                </a:solidFill>
              </a:rPr>
              <a:t>In collaboration with:</a:t>
            </a:r>
          </a:p>
        </p:txBody>
      </p:sp>
      <p:sp>
        <p:nvSpPr>
          <p:cNvPr id="7" name="TextBox 6"/>
          <p:cNvSpPr txBox="1"/>
          <p:nvPr userDrawn="1"/>
        </p:nvSpPr>
        <p:spPr>
          <a:xfrm>
            <a:off x="263352" y="583679"/>
            <a:ext cx="7632848" cy="1477328"/>
          </a:xfrm>
          <a:prstGeom prst="rect">
            <a:avLst/>
          </a:prstGeom>
          <a:noFill/>
        </p:spPr>
        <p:txBody>
          <a:bodyPr wrap="square" rtlCol="0">
            <a:spAutoFit/>
          </a:bodyPr>
          <a:lstStyle/>
          <a:p>
            <a:pPr algn="l"/>
            <a:r>
              <a:rPr lang="en-GB" u="sng" dirty="0">
                <a:solidFill>
                  <a:srgbClr val="C00000"/>
                </a:solidFill>
              </a:rPr>
              <a:t>Add your own background picture:</a:t>
            </a:r>
            <a:r>
              <a:rPr lang="en-GB" u="sng" baseline="0" dirty="0">
                <a:solidFill>
                  <a:srgbClr val="C00000"/>
                </a:solidFill>
              </a:rPr>
              <a:t>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b="1" baseline="0" dirty="0">
                <a:solidFill>
                  <a:srgbClr val="C00000"/>
                </a:solidFill>
              </a:rPr>
              <a:t>Do not </a:t>
            </a:r>
            <a:r>
              <a:rPr lang="en-GB" b="0" baseline="0" dirty="0">
                <a:solidFill>
                  <a:srgbClr val="C00000"/>
                </a:solidFill>
              </a:rPr>
              <a:t>change the IEEP logo or the website/Twitter details to the right!</a:t>
            </a:r>
          </a:p>
          <a:p>
            <a:pPr marL="285750" indent="-285750" algn="l">
              <a:buFont typeface="Arial" panose="020B0604020202020204" pitchFamily="34" charset="0"/>
              <a:buChar char="•"/>
            </a:pPr>
            <a:r>
              <a:rPr lang="en-GB" b="1" baseline="0" dirty="0">
                <a:solidFill>
                  <a:srgbClr val="C00000"/>
                </a:solidFill>
              </a:rPr>
              <a:t>Insert</a:t>
            </a:r>
            <a:r>
              <a:rPr lang="en-GB" baseline="0" dirty="0">
                <a:solidFill>
                  <a:srgbClr val="C00000"/>
                </a:solidFill>
              </a:rPr>
              <a:t> + </a:t>
            </a:r>
            <a:r>
              <a:rPr lang="en-GB" b="1" baseline="0" dirty="0">
                <a:solidFill>
                  <a:srgbClr val="C00000"/>
                </a:solidFill>
              </a:rPr>
              <a:t>Pictures</a:t>
            </a:r>
            <a:endParaRPr lang="en-GB" b="0" baseline="0" dirty="0">
              <a:solidFill>
                <a:srgbClr val="C00000"/>
              </a:solidFill>
            </a:endParaRPr>
          </a:p>
          <a:p>
            <a:pPr marL="285750" indent="-285750" algn="l">
              <a:buFont typeface="Arial" panose="020B0604020202020204" pitchFamily="34" charset="0"/>
              <a:buChar char="•"/>
            </a:pPr>
            <a:r>
              <a:rPr lang="en-GB" b="0" baseline="0" dirty="0">
                <a:solidFill>
                  <a:srgbClr val="C00000"/>
                </a:solidFill>
              </a:rPr>
              <a:t>The picture should snap automatically to the background placeholder </a:t>
            </a:r>
          </a:p>
          <a:p>
            <a:pPr marL="285750" indent="-285750" algn="l">
              <a:buFont typeface="Arial" panose="020B0604020202020204" pitchFamily="34" charset="0"/>
              <a:buChar char="•"/>
            </a:pPr>
            <a:r>
              <a:rPr lang="en-GB" b="0" baseline="0" dirty="0">
                <a:solidFill>
                  <a:srgbClr val="C00000"/>
                </a:solidFill>
              </a:rPr>
              <a:t>Check Slide Show view to double-check</a:t>
            </a:r>
            <a:endParaRPr lang="en-GB" baseline="0" dirty="0">
              <a:solidFill>
                <a:srgbClr val="C00000"/>
              </a:solidFill>
            </a:endParaRPr>
          </a:p>
        </p:txBody>
      </p:sp>
      <p:sp>
        <p:nvSpPr>
          <p:cNvPr id="27" name="Picture Placeholder 19"/>
          <p:cNvSpPr>
            <a:spLocks noGrp="1"/>
          </p:cNvSpPr>
          <p:nvPr>
            <p:ph type="pic" sz="quarter" idx="14"/>
          </p:nvPr>
        </p:nvSpPr>
        <p:spPr>
          <a:xfrm>
            <a:off x="8627117" y="202929"/>
            <a:ext cx="3570511" cy="1256726"/>
          </a:xfrm>
          <a:blipFill dpi="0" rotWithShape="1">
            <a:blip r:embed="rId2" cstate="email">
              <a:extLst>
                <a:ext uri="{28A0092B-C50C-407E-A947-70E740481C1C}">
                  <a14:useLocalDpi xmlns:a14="http://schemas.microsoft.com/office/drawing/2010/main"/>
                </a:ext>
              </a:extLst>
            </a:blip>
            <a:srcRect/>
            <a:stretch>
              <a:fillRect/>
            </a:stretch>
          </a:blipFill>
        </p:spPr>
        <p:txBody>
          <a:bodyPr>
            <a:normAutofit/>
          </a:bodyPr>
          <a:lstStyle>
            <a:lvl1pPr marL="0" indent="0">
              <a:buNone/>
              <a:defRPr sz="1600"/>
            </a:lvl1pPr>
          </a:lstStyle>
          <a:p>
            <a:r>
              <a:rPr lang="en-US" smtClean="0"/>
              <a:t>Click icon to add picture</a:t>
            </a:r>
            <a:endParaRPr lang="en-GB" dirty="0"/>
          </a:p>
        </p:txBody>
      </p:sp>
      <p:sp>
        <p:nvSpPr>
          <p:cNvPr id="37" name="Picture Placeholder 36"/>
          <p:cNvSpPr>
            <a:spLocks noGrp="1"/>
          </p:cNvSpPr>
          <p:nvPr>
            <p:ph type="pic" sz="quarter" idx="17"/>
          </p:nvPr>
        </p:nvSpPr>
        <p:spPr>
          <a:xfrm>
            <a:off x="9193213" y="6367551"/>
            <a:ext cx="2879725" cy="431800"/>
          </a:xfrm>
          <a:blipFill dpi="0" rotWithShape="1">
            <a:blip r:embed="rId3" cstate="email">
              <a:extLst>
                <a:ext uri="{28A0092B-C50C-407E-A947-70E740481C1C}">
                  <a14:useLocalDpi xmlns:a14="http://schemas.microsoft.com/office/drawing/2010/main"/>
                </a:ext>
              </a:extLst>
            </a:blip>
            <a:srcRect/>
            <a:stretch>
              <a:fillRect l="-23827" r="-23827"/>
            </a:stretch>
          </a:blipFill>
        </p:spPr>
        <p:txBody>
          <a:bodyPr/>
          <a:lstStyle>
            <a:lvl1pPr marL="0" indent="0">
              <a:buNone/>
              <a:defRPr/>
            </a:lvl1pPr>
          </a:lstStyle>
          <a:p>
            <a:r>
              <a:rPr lang="en-US" smtClean="0"/>
              <a:t>Click icon to add picture</a:t>
            </a:r>
            <a:endParaRPr lang="en-GB" dirty="0"/>
          </a:p>
        </p:txBody>
      </p:sp>
    </p:spTree>
    <p:extLst>
      <p:ext uri="{BB962C8B-B14F-4D97-AF65-F5344CB8AC3E}">
        <p14:creationId xmlns:p14="http://schemas.microsoft.com/office/powerpoint/2010/main" val="229619473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slide - simpl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1416587" y="1052736"/>
            <a:ext cx="9358827" cy="1201441"/>
          </a:xfrm>
        </p:spPr>
        <p:txBody>
          <a:bodyPr anchor="b">
            <a:normAutofit/>
          </a:bodyPr>
          <a:lstStyle>
            <a:lvl1pPr algn="ctr">
              <a:defRPr sz="3200">
                <a:solidFill>
                  <a:schemeClr val="tx1"/>
                </a:solidFill>
              </a:defRPr>
            </a:lvl1pPr>
          </a:lstStyle>
          <a:p>
            <a:r>
              <a:rPr lang="en-US" dirty="0"/>
              <a:t>Enter title here</a:t>
            </a:r>
            <a:endParaRPr lang="en-GB" dirty="0"/>
          </a:p>
        </p:txBody>
      </p:sp>
      <p:sp>
        <p:nvSpPr>
          <p:cNvPr id="3" name="Subtitle 2"/>
          <p:cNvSpPr>
            <a:spLocks noGrp="1"/>
          </p:cNvSpPr>
          <p:nvPr>
            <p:ph type="subTitle" idx="1" hasCustomPrompt="1"/>
          </p:nvPr>
        </p:nvSpPr>
        <p:spPr>
          <a:xfrm>
            <a:off x="1416587" y="2282584"/>
            <a:ext cx="9358827" cy="920232"/>
          </a:xfrm>
        </p:spPr>
        <p:txBody>
          <a:bodyPr>
            <a:normAutofit/>
          </a:bodyPr>
          <a:lstStyle>
            <a:lvl1pPr marL="0" indent="0" algn="ctr">
              <a:buNone/>
              <a:defRPr sz="2000" b="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Enter sub-title here</a:t>
            </a:r>
            <a:endParaRPr lang="en-GB" dirty="0"/>
          </a:p>
        </p:txBody>
      </p:sp>
      <p:sp>
        <p:nvSpPr>
          <p:cNvPr id="10" name="Platshållare för text 6"/>
          <p:cNvSpPr>
            <a:spLocks noGrp="1"/>
          </p:cNvSpPr>
          <p:nvPr>
            <p:ph type="body" sz="quarter" idx="10" hasCustomPrompt="1"/>
          </p:nvPr>
        </p:nvSpPr>
        <p:spPr>
          <a:xfrm>
            <a:off x="1414560" y="3231223"/>
            <a:ext cx="9362881" cy="1303206"/>
          </a:xfrm>
        </p:spPr>
        <p:txBody>
          <a:bodyPr>
            <a:noAutofit/>
          </a:bodyPr>
          <a:lstStyle>
            <a:lvl1pPr marL="0" indent="0" algn="ctr">
              <a:buNone/>
              <a:defRPr sz="1600">
                <a:solidFill>
                  <a:schemeClr val="tx1"/>
                </a:solidFill>
              </a:defRPr>
            </a:lvl1pPr>
            <a:lvl2pPr marL="457200" indent="0">
              <a:buNone/>
              <a:defRPr sz="2000">
                <a:solidFill>
                  <a:schemeClr val="bg1"/>
                </a:solidFill>
              </a:defRPr>
            </a:lvl2pPr>
            <a:lvl3pPr marL="914400" indent="0">
              <a:buNone/>
              <a:defRPr sz="2000">
                <a:solidFill>
                  <a:schemeClr val="bg1"/>
                </a:solidFill>
              </a:defRPr>
            </a:lvl3pPr>
            <a:lvl4pPr marL="1371600" indent="0">
              <a:buNone/>
              <a:defRPr sz="2000">
                <a:solidFill>
                  <a:schemeClr val="bg1"/>
                </a:solidFill>
              </a:defRPr>
            </a:lvl4pPr>
            <a:lvl5pPr marL="1828800" indent="0">
              <a:buNone/>
              <a:defRPr sz="2000">
                <a:solidFill>
                  <a:schemeClr val="bg1"/>
                </a:solidFill>
              </a:defRPr>
            </a:lvl5pPr>
          </a:lstStyle>
          <a:p>
            <a:pPr lvl="0"/>
            <a:r>
              <a:rPr lang="sv-SE" dirty="0"/>
              <a:t>Name(s), date, event, etc.</a:t>
            </a:r>
          </a:p>
        </p:txBody>
      </p:sp>
      <p:sp>
        <p:nvSpPr>
          <p:cNvPr id="18" name="Rektangel 5"/>
          <p:cNvSpPr/>
          <p:nvPr userDrawn="1"/>
        </p:nvSpPr>
        <p:spPr>
          <a:xfrm>
            <a:off x="0" y="5840925"/>
            <a:ext cx="12192000" cy="1017075"/>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pic>
        <p:nvPicPr>
          <p:cNvPr id="26" name="Bildobjekt 16"/>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777522" y="6183408"/>
            <a:ext cx="332108" cy="332108"/>
          </a:xfrm>
          <a:prstGeom prst="rect">
            <a:avLst/>
          </a:prstGeom>
        </p:spPr>
      </p:pic>
      <p:sp>
        <p:nvSpPr>
          <p:cNvPr id="27" name="textruta 13"/>
          <p:cNvSpPr txBox="1"/>
          <p:nvPr userDrawn="1"/>
        </p:nvSpPr>
        <p:spPr>
          <a:xfrm>
            <a:off x="242086" y="6180185"/>
            <a:ext cx="3528392" cy="338554"/>
          </a:xfrm>
          <a:prstGeom prst="rect">
            <a:avLst/>
          </a:prstGeom>
          <a:noFill/>
        </p:spPr>
        <p:txBody>
          <a:bodyPr wrap="square" rtlCol="0">
            <a:spAutoFit/>
          </a:bodyPr>
          <a:lstStyle/>
          <a:p>
            <a:pPr algn="l"/>
            <a:r>
              <a:rPr lang="sv-SE" sz="1600" dirty="0">
                <a:solidFill>
                  <a:schemeClr val="bg1"/>
                </a:solidFill>
              </a:rPr>
              <a:t>www.ieep.eu	@IEEP_eu</a:t>
            </a:r>
          </a:p>
        </p:txBody>
      </p:sp>
      <p:pic>
        <p:nvPicPr>
          <p:cNvPr id="20" name="Picture 10"/>
          <p:cNvPicPr>
            <a:picLocks noChangeAspect="1"/>
          </p:cNvPicPr>
          <p:nvPr userDrawn="1"/>
        </p:nvPicPr>
        <p:blipFill rotWithShape="1">
          <a:blip r:embed="rId3" cstate="email">
            <a:extLst>
              <a:ext uri="{28A0092B-C50C-407E-A947-70E740481C1C}">
                <a14:useLocalDpi xmlns:a14="http://schemas.microsoft.com/office/drawing/2010/main"/>
              </a:ext>
            </a:extLst>
          </a:blip>
          <a:srcRect/>
          <a:stretch/>
        </p:blipFill>
        <p:spPr>
          <a:xfrm>
            <a:off x="9851049" y="5953418"/>
            <a:ext cx="2228555" cy="792088"/>
          </a:xfrm>
          <a:prstGeom prst="rect">
            <a:avLst/>
          </a:prstGeom>
        </p:spPr>
      </p:pic>
      <p:sp>
        <p:nvSpPr>
          <p:cNvPr id="11" name="Platshållare för text 6"/>
          <p:cNvSpPr>
            <a:spLocks noGrp="1"/>
          </p:cNvSpPr>
          <p:nvPr>
            <p:ph type="body" sz="quarter" idx="11" hasCustomPrompt="1"/>
          </p:nvPr>
        </p:nvSpPr>
        <p:spPr>
          <a:xfrm>
            <a:off x="1414560" y="4537652"/>
            <a:ext cx="9360854" cy="637785"/>
          </a:xfrm>
        </p:spPr>
        <p:txBody>
          <a:bodyPr>
            <a:noAutofit/>
          </a:bodyPr>
          <a:lstStyle>
            <a:lvl1pPr marL="0" indent="0" algn="ctr">
              <a:buNone/>
              <a:defRPr sz="1600" baseline="0">
                <a:solidFill>
                  <a:schemeClr val="tx1"/>
                </a:solidFill>
              </a:defRPr>
            </a:lvl1pPr>
            <a:lvl2pPr marL="457189" indent="0">
              <a:buNone/>
              <a:defRPr sz="2000">
                <a:solidFill>
                  <a:schemeClr val="bg1"/>
                </a:solidFill>
              </a:defRPr>
            </a:lvl2pPr>
            <a:lvl3pPr marL="914377" indent="0">
              <a:buNone/>
              <a:defRPr sz="2000">
                <a:solidFill>
                  <a:schemeClr val="bg1"/>
                </a:solidFill>
              </a:defRPr>
            </a:lvl3pPr>
            <a:lvl4pPr marL="1371566" indent="0">
              <a:buNone/>
              <a:defRPr sz="2000">
                <a:solidFill>
                  <a:schemeClr val="bg1"/>
                </a:solidFill>
              </a:defRPr>
            </a:lvl4pPr>
            <a:lvl5pPr marL="1828754" indent="0">
              <a:buNone/>
              <a:defRPr sz="2000">
                <a:solidFill>
                  <a:schemeClr val="bg1"/>
                </a:solidFill>
              </a:defRPr>
            </a:lvl5pPr>
          </a:lstStyle>
          <a:p>
            <a:pPr lvl="0"/>
            <a:r>
              <a:rPr lang="sv-SE" dirty="0"/>
              <a:t>In collaboration with:</a:t>
            </a:r>
          </a:p>
        </p:txBody>
      </p:sp>
    </p:spTree>
    <p:extLst>
      <p:ext uri="{BB962C8B-B14F-4D97-AF65-F5344CB8AC3E}">
        <p14:creationId xmlns:p14="http://schemas.microsoft.com/office/powerpoint/2010/main" val="1929259302"/>
      </p:ext>
    </p:extLst>
  </p:cSld>
  <p:clrMapOvr>
    <a:masterClrMapping/>
  </p:clrMapOvr>
  <p:extLst mod="1">
    <p:ext uri="{DCECCB84-F9BA-43D5-87BE-67443E8EF086}">
      <p15:sldGuideLst xmlns:p15="http://schemas.microsoft.com/office/powerpoint/2012/main" xmlns="">
        <p15:guide id="1" orient="horz" pos="2160">
          <p15:clr>
            <a:srgbClr val="FBAE40"/>
          </p15:clr>
        </p15:guide>
        <p15:guide id="2" pos="3840">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ntent slide 1">
    <p:spTree>
      <p:nvGrpSpPr>
        <p:cNvPr id="1" name=""/>
        <p:cNvGrpSpPr/>
        <p:nvPr/>
      </p:nvGrpSpPr>
      <p:grpSpPr>
        <a:xfrm>
          <a:off x="0" y="0"/>
          <a:ext cx="0" cy="0"/>
          <a:chOff x="0" y="0"/>
          <a:chExt cx="0" cy="0"/>
        </a:xfrm>
      </p:grpSpPr>
      <p:sp>
        <p:nvSpPr>
          <p:cNvPr id="6" name="Rektangel 5"/>
          <p:cNvSpPr/>
          <p:nvPr userDrawn="1"/>
        </p:nvSpPr>
        <p:spPr>
          <a:xfrm>
            <a:off x="0" y="5840925"/>
            <a:ext cx="12192000" cy="1017075"/>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2" name="Title 1"/>
          <p:cNvSpPr>
            <a:spLocks noGrp="1"/>
          </p:cNvSpPr>
          <p:nvPr>
            <p:ph type="title"/>
          </p:nvPr>
        </p:nvSpPr>
        <p:spPr>
          <a:xfrm>
            <a:off x="609601" y="274637"/>
            <a:ext cx="10972799" cy="1144729"/>
          </a:xfrm>
        </p:spPr>
        <p:txBody>
          <a:bodyPr anchor="t">
            <a:noAutofit/>
          </a:bodyPr>
          <a:lstStyle>
            <a:lvl1pPr algn="l">
              <a:defRPr sz="3600" b="1">
                <a:solidFill>
                  <a:schemeClr val="tx2"/>
                </a:solidFill>
              </a:defRPr>
            </a:lvl1pPr>
          </a:lstStyle>
          <a:p>
            <a:r>
              <a:rPr lang="en-US" smtClean="0"/>
              <a:t>Click to edit Master title style</a:t>
            </a:r>
            <a:endParaRPr lang="en-GB" dirty="0"/>
          </a:p>
        </p:txBody>
      </p:sp>
      <p:sp>
        <p:nvSpPr>
          <p:cNvPr id="11" name="Content Placeholder 2"/>
          <p:cNvSpPr>
            <a:spLocks noGrp="1"/>
          </p:cNvSpPr>
          <p:nvPr>
            <p:ph idx="1"/>
          </p:nvPr>
        </p:nvSpPr>
        <p:spPr>
          <a:xfrm>
            <a:off x="609600" y="1600201"/>
            <a:ext cx="10972800" cy="4061047"/>
          </a:xfrm>
        </p:spPr>
        <p:txBody>
          <a:bodyPr>
            <a:normAutofit/>
          </a:bodyPr>
          <a:lstStyle>
            <a:lvl1pPr marL="342900" indent="-342900">
              <a:buClrTx/>
              <a:buFont typeface="Arial" panose="020B0604020202020204" pitchFamily="34" charset="0"/>
              <a:buChar char="•"/>
              <a:defRPr sz="2400"/>
            </a:lvl1pPr>
            <a:lvl2pPr marL="742950" indent="-285750">
              <a:buClrTx/>
              <a:buFont typeface="Calibri" panose="020F0502020204030204" pitchFamily="34" charset="0"/>
              <a:buChar char="‒"/>
              <a:defRPr sz="2000"/>
            </a:lvl2pPr>
            <a:lvl3pPr marL="1143000" indent="-228600">
              <a:buClrTx/>
              <a:buFont typeface="Wingdings" panose="05000000000000000000" pitchFamily="2" charset="2"/>
              <a:buChar char="§"/>
              <a:defRPr sz="1800"/>
            </a:lvl3pPr>
            <a:lvl4pPr marL="1600200" indent="-228600">
              <a:buClrTx/>
              <a:buFont typeface="Symbol" panose="05050102010706020507" pitchFamily="18" charset="2"/>
              <a:buChar char="-"/>
              <a:defRPr sz="1600"/>
            </a:lvl4pPr>
            <a:lvl5pPr marL="2057400" indent="-228600">
              <a:buClrTx/>
              <a:buFont typeface="Calibri" panose="020F0502020204030204" pitchFamily="34" charset="0"/>
              <a:buChar cha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pic>
        <p:nvPicPr>
          <p:cNvPr id="10" name="Picture 10"/>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9851049" y="5953418"/>
            <a:ext cx="2228555" cy="792088"/>
          </a:xfrm>
          <a:prstGeom prst="rect">
            <a:avLst/>
          </a:prstGeom>
        </p:spPr>
      </p:pic>
      <p:pic>
        <p:nvPicPr>
          <p:cNvPr id="12" name="Bildobjekt 16"/>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777522" y="6183408"/>
            <a:ext cx="332108" cy="332108"/>
          </a:xfrm>
          <a:prstGeom prst="rect">
            <a:avLst/>
          </a:prstGeom>
        </p:spPr>
      </p:pic>
      <p:sp>
        <p:nvSpPr>
          <p:cNvPr id="13" name="textruta 13"/>
          <p:cNvSpPr txBox="1"/>
          <p:nvPr userDrawn="1"/>
        </p:nvSpPr>
        <p:spPr>
          <a:xfrm>
            <a:off x="242086" y="6180185"/>
            <a:ext cx="3528392" cy="338554"/>
          </a:xfrm>
          <a:prstGeom prst="rect">
            <a:avLst/>
          </a:prstGeom>
          <a:noFill/>
        </p:spPr>
        <p:txBody>
          <a:bodyPr wrap="square" rtlCol="0">
            <a:spAutoFit/>
          </a:bodyPr>
          <a:lstStyle/>
          <a:p>
            <a:pPr algn="l"/>
            <a:r>
              <a:rPr lang="sv-SE" sz="1600" dirty="0">
                <a:solidFill>
                  <a:schemeClr val="bg1"/>
                </a:solidFill>
              </a:rPr>
              <a:t>www.ieep.eu	@IEEP_eu</a:t>
            </a:r>
          </a:p>
        </p:txBody>
      </p:sp>
      <p:sp>
        <p:nvSpPr>
          <p:cNvPr id="8" name="Slide Number Placeholder 5"/>
          <p:cNvSpPr>
            <a:spLocks noGrp="1"/>
          </p:cNvSpPr>
          <p:nvPr>
            <p:ph type="sldNum" sz="quarter" idx="4"/>
          </p:nvPr>
        </p:nvSpPr>
        <p:spPr>
          <a:xfrm>
            <a:off x="11424592" y="94923"/>
            <a:ext cx="621432" cy="525765"/>
          </a:xfrm>
          <a:prstGeom prst="rect">
            <a:avLst/>
          </a:prstGeom>
        </p:spPr>
        <p:txBody>
          <a:bodyPr vert="horz" lIns="91440" tIns="45720" rIns="91440" bIns="45720" rtlCol="0" anchor="ctr"/>
          <a:lstStyle>
            <a:lvl1pPr algn="r">
              <a:defRPr sz="1400">
                <a:solidFill>
                  <a:schemeClr val="tx1">
                    <a:tint val="75000"/>
                  </a:schemeClr>
                </a:solidFill>
              </a:defRPr>
            </a:lvl1pPr>
          </a:lstStyle>
          <a:p>
            <a:fld id="{A10E1957-9940-4AF8-8811-03C377A9C00A}" type="slidenum">
              <a:rPr lang="en-GB" smtClean="0"/>
              <a:pPr/>
              <a:t>‹#›</a:t>
            </a:fld>
            <a:endParaRPr lang="en-GB" dirty="0"/>
          </a:p>
        </p:txBody>
      </p:sp>
    </p:spTree>
    <p:extLst>
      <p:ext uri="{BB962C8B-B14F-4D97-AF65-F5344CB8AC3E}">
        <p14:creationId xmlns:p14="http://schemas.microsoft.com/office/powerpoint/2010/main" val="2453133420"/>
      </p:ext>
    </p:extLst>
  </p:cSld>
  <p:clrMapOvr>
    <a:masterClrMapping/>
  </p:clrMapOvr>
  <p:extLst mod="1">
    <p:ext uri="{DCECCB84-F9BA-43D5-87BE-67443E8EF086}">
      <p15:sldGuideLst xmlns:p15="http://schemas.microsoft.com/office/powerpoint/2012/main" xmlns="">
        <p15:guide id="1" orient="horz" pos="2160" userDrawn="1">
          <p15:clr>
            <a:srgbClr val="FBAE40"/>
          </p15:clr>
        </p15:guide>
        <p15:guide id="2" pos="3840" userDrawn="1">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1" y="274638"/>
            <a:ext cx="10972799" cy="1143000"/>
          </a:xfrm>
          <a:prstGeom prst="rect">
            <a:avLst/>
          </a:prstGeom>
        </p:spPr>
        <p:txBody>
          <a:bodyPr vert="horz" lIns="91440" tIns="45720" rIns="91440" bIns="45720" rtlCol="0" anchor="ctr">
            <a:noAutofit/>
          </a:bodyPr>
          <a:lstStyle/>
          <a:p>
            <a:r>
              <a:rPr lang="en-US" smtClean="0"/>
              <a:t>Click to edit Master title style</a:t>
            </a:r>
            <a:endParaRPr lang="en-GB" dirty="0"/>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F166C1C-6624-40E5-B6E8-E0BE467EEDDD}" type="datetimeFigureOut">
              <a:rPr lang="en-GB" smtClean="0"/>
              <a:t>24/04/2018</a:t>
            </a:fld>
            <a:endParaRPr lang="en-GB"/>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10E1957-9940-4AF8-8811-03C377A9C00A}" type="slidenum">
              <a:rPr lang="en-GB" smtClean="0"/>
              <a:t>‹#›</a:t>
            </a:fld>
            <a:endParaRPr lang="en-GB"/>
          </a:p>
        </p:txBody>
      </p:sp>
    </p:spTree>
    <p:extLst>
      <p:ext uri="{BB962C8B-B14F-4D97-AF65-F5344CB8AC3E}">
        <p14:creationId xmlns:p14="http://schemas.microsoft.com/office/powerpoint/2010/main" val="4294817917"/>
      </p:ext>
    </p:extLst>
  </p:cSld>
  <p:clrMap bg1="lt1" tx1="dk1" bg2="lt2" tx2="dk2" accent1="accent1" accent2="accent2" accent3="accent3" accent4="accent4" accent5="accent5" accent6="accent6" hlink="hlink" folHlink="folHlink"/>
  <p:sldLayoutIdLst>
    <p:sldLayoutId id="2147483681" r:id="rId1"/>
    <p:sldLayoutId id="2147483692" r:id="rId2"/>
    <p:sldLayoutId id="2147483686" r:id="rId3"/>
    <p:sldLayoutId id="2147483691" r:id="rId4"/>
    <p:sldLayoutId id="2147483708" r:id="rId5"/>
    <p:sldLayoutId id="2147483709" r:id="rId6"/>
    <p:sldLayoutId id="2147483701" r:id="rId7"/>
    <p:sldLayoutId id="2147483689" r:id="rId8"/>
    <p:sldLayoutId id="2147483678" r:id="rId9"/>
    <p:sldLayoutId id="2147483690" r:id="rId10"/>
    <p:sldLayoutId id="2147483702" r:id="rId11"/>
    <p:sldLayoutId id="2147483693" r:id="rId12"/>
    <p:sldLayoutId id="2147483707" r:id="rId13"/>
  </p:sldLayoutIdLst>
  <p:txStyles>
    <p:titleStyle>
      <a:lvl1pPr algn="ctr" defTabSz="914400" rtl="0" eaLnBrk="1" latinLnBrk="0" hangingPunct="1">
        <a:spcBef>
          <a:spcPct val="0"/>
        </a:spcBef>
        <a:buNone/>
        <a:defRPr sz="3600" b="1"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2" Type="http://schemas.openxmlformats.org/officeDocument/2006/relationships/image" Target="../media/image23.emf"/><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0.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CAP Performance Delivery Approach</a:t>
            </a:r>
            <a:endParaRPr lang="en-GB" dirty="0"/>
          </a:p>
        </p:txBody>
      </p:sp>
      <p:sp>
        <p:nvSpPr>
          <p:cNvPr id="3" name="Subtitle 2"/>
          <p:cNvSpPr>
            <a:spLocks noGrp="1"/>
          </p:cNvSpPr>
          <p:nvPr>
            <p:ph type="subTitle" idx="1"/>
          </p:nvPr>
        </p:nvSpPr>
        <p:spPr/>
        <p:txBody>
          <a:bodyPr/>
          <a:lstStyle/>
          <a:p>
            <a:r>
              <a:rPr lang="en-GB" dirty="0" smtClean="0"/>
              <a:t>Ideas for defining environmental objectives and monitoring systems</a:t>
            </a:r>
            <a:endParaRPr lang="en-GB" dirty="0"/>
          </a:p>
        </p:txBody>
      </p:sp>
      <p:sp>
        <p:nvSpPr>
          <p:cNvPr id="4" name="Text Placeholder 3"/>
          <p:cNvSpPr>
            <a:spLocks noGrp="1"/>
          </p:cNvSpPr>
          <p:nvPr>
            <p:ph type="body" sz="quarter" idx="10"/>
          </p:nvPr>
        </p:nvSpPr>
        <p:spPr/>
        <p:txBody>
          <a:bodyPr/>
          <a:lstStyle/>
          <a:p>
            <a:r>
              <a:rPr lang="en-GB" dirty="0" smtClean="0"/>
              <a:t>David Baldock, IEEP</a:t>
            </a:r>
          </a:p>
          <a:p>
            <a:r>
              <a:rPr lang="en-GB" dirty="0" smtClean="0"/>
              <a:t>Civil Dialogue Group</a:t>
            </a:r>
          </a:p>
          <a:p>
            <a:r>
              <a:rPr lang="en-GB" dirty="0" smtClean="0"/>
              <a:t>Brussels, 20 April 2018</a:t>
            </a:r>
            <a:endParaRPr lang="en-GB" dirty="0"/>
          </a:p>
        </p:txBody>
      </p:sp>
    </p:spTree>
    <p:extLst>
      <p:ext uri="{BB962C8B-B14F-4D97-AF65-F5344CB8AC3E}">
        <p14:creationId xmlns:p14="http://schemas.microsoft.com/office/powerpoint/2010/main" val="26464046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Text Placeholder 2"/>
          <p:cNvSpPr>
            <a:spLocks noGrp="1"/>
          </p:cNvSpPr>
          <p:nvPr>
            <p:ph type="body" sz="quarter" idx="12"/>
          </p:nvPr>
        </p:nvSpPr>
        <p:spPr/>
        <p:txBody>
          <a:bodyPr/>
          <a:lstStyle/>
          <a:p>
            <a:endParaRPr lang="en-GB"/>
          </a:p>
        </p:txBody>
      </p:sp>
    </p:spTree>
    <p:extLst>
      <p:ext uri="{BB962C8B-B14F-4D97-AF65-F5344CB8AC3E}">
        <p14:creationId xmlns:p14="http://schemas.microsoft.com/office/powerpoint/2010/main" val="352630999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Presents an opportunity for sharper focus on results </a:t>
            </a:r>
            <a:endParaRPr lang="en-GB" dirty="0"/>
          </a:p>
        </p:txBody>
      </p:sp>
      <p:sp>
        <p:nvSpPr>
          <p:cNvPr id="3" name="Content Placeholder 2"/>
          <p:cNvSpPr>
            <a:spLocks noGrp="1"/>
          </p:cNvSpPr>
          <p:nvPr>
            <p:ph idx="1"/>
          </p:nvPr>
        </p:nvSpPr>
        <p:spPr>
          <a:xfrm>
            <a:off x="609600" y="1412776"/>
            <a:ext cx="5414392" cy="2880321"/>
          </a:xfrm>
        </p:spPr>
        <p:txBody>
          <a:bodyPr/>
          <a:lstStyle/>
          <a:p>
            <a:pPr marL="0" indent="0">
              <a:buNone/>
            </a:pPr>
            <a:r>
              <a:rPr lang="en-GB" sz="2800" dirty="0" smtClean="0">
                <a:solidFill>
                  <a:srgbClr val="92D050"/>
                </a:solidFill>
              </a:rPr>
              <a:t>A more accountable framework…</a:t>
            </a:r>
          </a:p>
          <a:p>
            <a:r>
              <a:rPr lang="en-GB" dirty="0" smtClean="0"/>
              <a:t>To clarify the purpose and performance of different CAP instruments and what they deliver = results and outcomes</a:t>
            </a:r>
          </a:p>
          <a:p>
            <a:endParaRPr lang="en-GB" dirty="0"/>
          </a:p>
        </p:txBody>
      </p:sp>
      <p:sp>
        <p:nvSpPr>
          <p:cNvPr id="4" name="Content Placeholder 3"/>
          <p:cNvSpPr>
            <a:spLocks noGrp="1"/>
          </p:cNvSpPr>
          <p:nvPr>
            <p:ph idx="10"/>
          </p:nvPr>
        </p:nvSpPr>
        <p:spPr>
          <a:xfrm>
            <a:off x="6096000" y="1412777"/>
            <a:ext cx="5486400" cy="2880320"/>
          </a:xfrm>
        </p:spPr>
        <p:txBody>
          <a:bodyPr>
            <a:normAutofit lnSpcReduction="10000"/>
          </a:bodyPr>
          <a:lstStyle/>
          <a:p>
            <a:pPr marL="0" indent="0">
              <a:buNone/>
            </a:pPr>
            <a:r>
              <a:rPr lang="en-GB" sz="2800" dirty="0" smtClean="0">
                <a:solidFill>
                  <a:srgbClr val="FF0000"/>
                </a:solidFill>
              </a:rPr>
              <a:t>But…</a:t>
            </a:r>
          </a:p>
          <a:p>
            <a:r>
              <a:rPr lang="en-GB" dirty="0" smtClean="0"/>
              <a:t>If not well designed/implemented it could inadvertently allow Member States:</a:t>
            </a:r>
          </a:p>
          <a:p>
            <a:pPr lvl="1"/>
            <a:r>
              <a:rPr lang="en-GB" dirty="0" smtClean="0"/>
              <a:t> to avoid change or lower their sites – i.e. to the minimum they can deliver; </a:t>
            </a:r>
          </a:p>
          <a:p>
            <a:pPr lvl="1"/>
            <a:r>
              <a:rPr lang="en-GB" dirty="0" smtClean="0"/>
              <a:t> so limiting environmental and climate action</a:t>
            </a:r>
            <a:endParaRPr lang="en-GB" dirty="0"/>
          </a:p>
        </p:txBody>
      </p:sp>
      <p:sp>
        <p:nvSpPr>
          <p:cNvPr id="5" name="Content Placeholder 2"/>
          <p:cNvSpPr txBox="1">
            <a:spLocks/>
          </p:cNvSpPr>
          <p:nvPr/>
        </p:nvSpPr>
        <p:spPr>
          <a:xfrm>
            <a:off x="762000" y="4509120"/>
            <a:ext cx="10590584" cy="1224136"/>
          </a:xfrm>
          <a:prstGeom prst="rect">
            <a:avLst/>
          </a:prstGeom>
          <a:ln w="38100">
            <a:solidFill>
              <a:schemeClr val="accent1"/>
            </a:solidFill>
          </a:ln>
        </p:spPr>
        <p:txBody>
          <a:bodyPr vert="horz" lIns="91440" tIns="45720" rIns="91440" bIns="45720" rtlCol="0">
            <a:normAutofit/>
          </a:bodyPr>
          <a:lstStyle>
            <a:lvl1pPr marL="342900" indent="-342900" algn="l" defTabSz="914400" rtl="0" eaLnBrk="1" latinLnBrk="0" hangingPunct="1">
              <a:spcBef>
                <a:spcPct val="20000"/>
              </a:spcBef>
              <a:buClrTx/>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ClrTx/>
              <a:buFont typeface="Calibri" panose="020F0502020204030204" pitchFamily="34" charset="0"/>
              <a:buChar char="‒"/>
              <a:defRPr sz="2000" kern="1200">
                <a:solidFill>
                  <a:schemeClr val="tx1"/>
                </a:solidFill>
                <a:latin typeface="+mn-lt"/>
                <a:ea typeface="+mn-ea"/>
                <a:cs typeface="+mn-cs"/>
              </a:defRPr>
            </a:lvl2pPr>
            <a:lvl3pPr marL="1143000" indent="-228600" algn="l" defTabSz="914400" rtl="0" eaLnBrk="1" latinLnBrk="0" hangingPunct="1">
              <a:spcBef>
                <a:spcPct val="20000"/>
              </a:spcBef>
              <a:buClrTx/>
              <a:buFont typeface="Wingdings" panose="05000000000000000000" pitchFamily="2" charset="2"/>
              <a:buChar char="§"/>
              <a:defRPr sz="1800" kern="1200">
                <a:solidFill>
                  <a:schemeClr val="tx1"/>
                </a:solidFill>
                <a:latin typeface="+mn-lt"/>
                <a:ea typeface="+mn-ea"/>
                <a:cs typeface="+mn-cs"/>
              </a:defRPr>
            </a:lvl3pPr>
            <a:lvl4pPr marL="1600200" indent="-228600" algn="l" defTabSz="914400" rtl="0" eaLnBrk="1" latinLnBrk="0" hangingPunct="1">
              <a:spcBef>
                <a:spcPct val="20000"/>
              </a:spcBef>
              <a:buClrTx/>
              <a:buFont typeface="Symbol" panose="05050102010706020507" pitchFamily="18" charset="2"/>
              <a:buChar char="-"/>
              <a:defRPr sz="1600" kern="1200">
                <a:solidFill>
                  <a:schemeClr val="tx1"/>
                </a:solidFill>
                <a:latin typeface="+mn-lt"/>
                <a:ea typeface="+mn-ea"/>
                <a:cs typeface="+mn-cs"/>
              </a:defRPr>
            </a:lvl4pPr>
            <a:lvl5pPr marL="2057400" indent="-228600" algn="l" defTabSz="914400" rtl="0" eaLnBrk="1" latinLnBrk="0" hangingPunct="1">
              <a:spcBef>
                <a:spcPct val="20000"/>
              </a:spcBef>
              <a:buClrTx/>
              <a:buFont typeface="Calibri" panose="020F0502020204030204"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ctr"/>
            <a:r>
              <a:rPr lang="en-GB" dirty="0" smtClean="0"/>
              <a:t>The setting of the EU framework (in the legislative proposals) AND the content of the Member State Strategic Plans are both critical to achievement of sufficient environmental ambition.</a:t>
            </a:r>
          </a:p>
          <a:p>
            <a:pPr algn="ctr"/>
            <a:endParaRPr lang="en-GB" dirty="0"/>
          </a:p>
        </p:txBody>
      </p:sp>
      <p:pic>
        <p:nvPicPr>
          <p:cNvPr id="6" name="Picture 5"/>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2843" y="4293097"/>
            <a:ext cx="1569685" cy="824085"/>
          </a:xfrm>
          <a:prstGeom prst="rect">
            <a:avLst/>
          </a:prstGeom>
        </p:spPr>
      </p:pic>
    </p:spTree>
    <p:extLst>
      <p:ext uri="{BB962C8B-B14F-4D97-AF65-F5344CB8AC3E}">
        <p14:creationId xmlns:p14="http://schemas.microsoft.com/office/powerpoint/2010/main" val="411887863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To achieve environmental ambition requires a structured process, including: </a:t>
            </a:r>
            <a:endParaRPr lang="en-GB" dirty="0"/>
          </a:p>
        </p:txBody>
      </p:sp>
      <p:sp>
        <p:nvSpPr>
          <p:cNvPr id="3" name="Content Placeholder 2"/>
          <p:cNvSpPr>
            <a:spLocks noGrp="1"/>
          </p:cNvSpPr>
          <p:nvPr>
            <p:ph idx="1"/>
          </p:nvPr>
        </p:nvSpPr>
        <p:spPr>
          <a:xfrm>
            <a:off x="609600" y="1816225"/>
            <a:ext cx="10972800" cy="4061047"/>
          </a:xfrm>
        </p:spPr>
        <p:txBody>
          <a:bodyPr>
            <a:normAutofit lnSpcReduction="10000"/>
          </a:bodyPr>
          <a:lstStyle/>
          <a:p>
            <a:pPr marL="457200" indent="-457200">
              <a:buFont typeface="+mj-lt"/>
              <a:buAutoNum type="arabicPeriod"/>
            </a:pPr>
            <a:r>
              <a:rPr lang="en-GB" b="1" dirty="0">
                <a:solidFill>
                  <a:schemeClr val="bg2"/>
                </a:solidFill>
              </a:rPr>
              <a:t>S</a:t>
            </a:r>
            <a:r>
              <a:rPr lang="en-GB" b="1" dirty="0" smtClean="0">
                <a:solidFill>
                  <a:schemeClr val="bg2"/>
                </a:solidFill>
              </a:rPr>
              <a:t>pecific EU objectives (aka Indicators) </a:t>
            </a:r>
            <a:r>
              <a:rPr lang="en-GB" dirty="0" smtClean="0"/>
              <a:t>in </a:t>
            </a:r>
            <a:r>
              <a:rPr lang="en-GB" dirty="0"/>
              <a:t>line with the formal legal objectives set out in EU legislation and strategies – to provide clear EU added value</a:t>
            </a:r>
          </a:p>
          <a:p>
            <a:pPr marL="457200" indent="-457200">
              <a:buFont typeface="+mj-lt"/>
              <a:buAutoNum type="arabicPeriod"/>
            </a:pPr>
            <a:r>
              <a:rPr lang="en-GB" b="1" dirty="0" smtClean="0">
                <a:solidFill>
                  <a:schemeClr val="bg2"/>
                </a:solidFill>
              </a:rPr>
              <a:t>Coherent MS Strategic Plans</a:t>
            </a:r>
            <a:r>
              <a:rPr lang="en-GB" dirty="0" smtClean="0"/>
              <a:t>, including clear objectives, targets and indicators and informed by a robust ex ante needs assessment</a:t>
            </a:r>
          </a:p>
          <a:p>
            <a:pPr marL="457200" indent="-457200">
              <a:buFont typeface="+mj-lt"/>
              <a:buAutoNum type="arabicPeriod"/>
            </a:pPr>
            <a:r>
              <a:rPr lang="en-GB" b="1" dirty="0" smtClean="0">
                <a:solidFill>
                  <a:schemeClr val="bg2"/>
                </a:solidFill>
              </a:rPr>
              <a:t>A robust EU approval process </a:t>
            </a:r>
            <a:r>
              <a:rPr lang="en-GB" dirty="0" smtClean="0"/>
              <a:t>with clear criteria for assessing whether SP is fit for purpose</a:t>
            </a:r>
          </a:p>
          <a:p>
            <a:pPr marL="457200" indent="-457200">
              <a:buFont typeface="+mj-lt"/>
              <a:buAutoNum type="arabicPeriod"/>
            </a:pPr>
            <a:r>
              <a:rPr lang="en-GB" dirty="0" smtClean="0"/>
              <a:t>A suitable </a:t>
            </a:r>
            <a:r>
              <a:rPr lang="en-GB" b="1" dirty="0" smtClean="0">
                <a:solidFill>
                  <a:schemeClr val="bg2"/>
                </a:solidFill>
              </a:rPr>
              <a:t>framework for assessing performance</a:t>
            </a:r>
          </a:p>
          <a:p>
            <a:pPr marL="457200" indent="-457200">
              <a:buFont typeface="+mj-lt"/>
              <a:buAutoNum type="arabicPeriod"/>
            </a:pPr>
            <a:r>
              <a:rPr lang="en-GB" b="1" dirty="0" smtClean="0">
                <a:solidFill>
                  <a:schemeClr val="bg2"/>
                </a:solidFill>
              </a:rPr>
              <a:t>Progressive development of the necessary data sets</a:t>
            </a:r>
          </a:p>
          <a:p>
            <a:pPr marL="457200" indent="-457200">
              <a:buFont typeface="+mj-lt"/>
              <a:buAutoNum type="arabicPeriod"/>
            </a:pPr>
            <a:r>
              <a:rPr lang="en-GB" b="1" dirty="0" smtClean="0">
                <a:solidFill>
                  <a:schemeClr val="bg2"/>
                </a:solidFill>
              </a:rPr>
              <a:t>Means to incentivise performance and ambition </a:t>
            </a:r>
            <a:r>
              <a:rPr lang="en-GB" dirty="0" smtClean="0"/>
              <a:t>while also ensuring Member States have a continued flow of funding to operate schemes</a:t>
            </a:r>
          </a:p>
          <a:p>
            <a:pPr marL="457200" indent="-457200">
              <a:buFont typeface="+mj-lt"/>
              <a:buAutoNum type="arabicPeriod"/>
            </a:pPr>
            <a:endParaRPr lang="en-GB" dirty="0" smtClean="0"/>
          </a:p>
          <a:p>
            <a:pPr marL="457200" indent="-457200">
              <a:buFont typeface="+mj-lt"/>
              <a:buAutoNum type="arabicPeriod"/>
            </a:pPr>
            <a:endParaRPr lang="en-GB" dirty="0"/>
          </a:p>
        </p:txBody>
      </p:sp>
    </p:spTree>
    <p:extLst>
      <p:ext uri="{BB962C8B-B14F-4D97-AF65-F5344CB8AC3E}">
        <p14:creationId xmlns:p14="http://schemas.microsoft.com/office/powerpoint/2010/main" val="38074837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Changing ways of thinking </a:t>
            </a:r>
            <a:br>
              <a:rPr lang="en-GB" dirty="0" smtClean="0"/>
            </a:br>
            <a:r>
              <a:rPr lang="en-GB" dirty="0" smtClean="0"/>
              <a:t>and behaving…</a:t>
            </a:r>
            <a:endParaRPr lang="en-GB" dirty="0"/>
          </a:p>
        </p:txBody>
      </p:sp>
      <p:sp>
        <p:nvSpPr>
          <p:cNvPr id="3" name="Content Placeholder 2"/>
          <p:cNvSpPr>
            <a:spLocks noGrp="1"/>
          </p:cNvSpPr>
          <p:nvPr>
            <p:ph idx="1"/>
          </p:nvPr>
        </p:nvSpPr>
        <p:spPr/>
        <p:txBody>
          <a:bodyPr vert="horz" lIns="91440" tIns="45720" rIns="91440" bIns="45720" rtlCol="0">
            <a:normAutofit/>
          </a:bodyPr>
          <a:lstStyle/>
          <a:p>
            <a:pPr>
              <a:spcBef>
                <a:spcPts val="1200"/>
              </a:spcBef>
            </a:pPr>
            <a:r>
              <a:rPr lang="en-US" dirty="0" smtClean="0"/>
              <a:t>Shifting </a:t>
            </a:r>
            <a:r>
              <a:rPr lang="en-US" dirty="0"/>
              <a:t>to a performance delivery approach </a:t>
            </a:r>
            <a:r>
              <a:rPr lang="en-US" dirty="0" smtClean="0"/>
              <a:t>requires a </a:t>
            </a:r>
            <a:r>
              <a:rPr lang="en-US" dirty="0"/>
              <a:t>change in mindset away from designing by rules toward designing for results/outcomes </a:t>
            </a:r>
            <a:r>
              <a:rPr lang="en-US" dirty="0" smtClean="0"/>
              <a:t>– for </a:t>
            </a:r>
            <a:r>
              <a:rPr lang="en-US" dirty="0"/>
              <a:t>those in the Commission, in </a:t>
            </a:r>
            <a:r>
              <a:rPr lang="en-US" dirty="0" smtClean="0"/>
              <a:t>MSs </a:t>
            </a:r>
            <a:r>
              <a:rPr lang="en-US" dirty="0"/>
              <a:t>and auditors.</a:t>
            </a:r>
            <a:endParaRPr lang="en-GB" dirty="0"/>
          </a:p>
          <a:p>
            <a:pPr>
              <a:spcBef>
                <a:spcPts val="1200"/>
              </a:spcBef>
            </a:pPr>
            <a:r>
              <a:rPr lang="en-US" dirty="0"/>
              <a:t>It will require greater dialogue and partnership between Agriculture and Environment </a:t>
            </a:r>
            <a:r>
              <a:rPr lang="en-US" dirty="0" smtClean="0"/>
              <a:t>authorities</a:t>
            </a:r>
          </a:p>
          <a:p>
            <a:pPr>
              <a:spcBef>
                <a:spcPts val="1200"/>
              </a:spcBef>
            </a:pPr>
            <a:r>
              <a:rPr lang="en-US" dirty="0" smtClean="0"/>
              <a:t>Re-considered timetables</a:t>
            </a:r>
          </a:p>
          <a:p>
            <a:pPr>
              <a:spcBef>
                <a:spcPts val="1200"/>
              </a:spcBef>
            </a:pPr>
            <a:endParaRPr lang="en-GB" dirty="0"/>
          </a:p>
        </p:txBody>
      </p:sp>
      <p:sp>
        <p:nvSpPr>
          <p:cNvPr id="4" name="Content Placeholder 3"/>
          <p:cNvSpPr>
            <a:spLocks noGrp="1"/>
          </p:cNvSpPr>
          <p:nvPr>
            <p:ph idx="10"/>
          </p:nvPr>
        </p:nvSpPr>
        <p:spPr/>
        <p:txBody>
          <a:bodyPr>
            <a:normAutofit fontScale="92500" lnSpcReduction="10000"/>
          </a:bodyPr>
          <a:lstStyle/>
          <a:p>
            <a:pPr>
              <a:spcBef>
                <a:spcPts val="1200"/>
              </a:spcBef>
            </a:pPr>
            <a:r>
              <a:rPr lang="en-GB" dirty="0"/>
              <a:t>It will be essential to provide:</a:t>
            </a:r>
          </a:p>
          <a:p>
            <a:pPr lvl="1">
              <a:spcBef>
                <a:spcPts val="1200"/>
              </a:spcBef>
            </a:pPr>
            <a:r>
              <a:rPr lang="en-US" dirty="0"/>
              <a:t>Clear guidance from the </a:t>
            </a:r>
            <a:r>
              <a:rPr lang="en-US" dirty="0" smtClean="0"/>
              <a:t>Commission - published</a:t>
            </a:r>
            <a:endParaRPr lang="en-GB" dirty="0"/>
          </a:p>
          <a:p>
            <a:pPr lvl="1">
              <a:spcBef>
                <a:spcPts val="1200"/>
              </a:spcBef>
            </a:pPr>
            <a:r>
              <a:rPr lang="en-US" dirty="0"/>
              <a:t>Training and capacity building – in MSs and within the Commission (for those who will approve the Strategic Plans in particular) </a:t>
            </a:r>
          </a:p>
          <a:p>
            <a:pPr lvl="1">
              <a:spcBef>
                <a:spcPts val="1200"/>
              </a:spcBef>
            </a:pPr>
            <a:r>
              <a:rPr lang="en-US" dirty="0"/>
              <a:t>Access to data and evidence base and a commitment to invest in improving these over time (at EU and MS levels)</a:t>
            </a:r>
          </a:p>
          <a:p>
            <a:pPr>
              <a:spcBef>
                <a:spcPts val="1200"/>
              </a:spcBef>
            </a:pPr>
            <a:r>
              <a:rPr lang="en-GB" dirty="0"/>
              <a:t>The technical assistance budget can help resource this process – but should be available also for Pillar 1 alongside EAFRD.</a:t>
            </a:r>
          </a:p>
        </p:txBody>
      </p:sp>
      <p:pic>
        <p:nvPicPr>
          <p:cNvPr id="6" name="Picture 5"/>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55179" y="44624"/>
            <a:ext cx="2232248" cy="1488306"/>
          </a:xfrm>
          <a:prstGeom prst="rect">
            <a:avLst/>
          </a:prstGeom>
        </p:spPr>
      </p:pic>
      <p:pic>
        <p:nvPicPr>
          <p:cNvPr id="7" name="Picture 6"/>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032104" y="44624"/>
            <a:ext cx="2623075" cy="1475481"/>
          </a:xfrm>
          <a:prstGeom prst="rect">
            <a:avLst/>
          </a:prstGeom>
        </p:spPr>
      </p:pic>
    </p:spTree>
    <p:extLst>
      <p:ext uri="{BB962C8B-B14F-4D97-AF65-F5344CB8AC3E}">
        <p14:creationId xmlns:p14="http://schemas.microsoft.com/office/powerpoint/2010/main" val="53758972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Evolution more than revolution</a:t>
            </a:r>
            <a:endParaRPr lang="en-GB" dirty="0"/>
          </a:p>
        </p:txBody>
      </p:sp>
      <p:sp>
        <p:nvSpPr>
          <p:cNvPr id="3" name="Content Placeholder 2"/>
          <p:cNvSpPr>
            <a:spLocks noGrp="1"/>
          </p:cNvSpPr>
          <p:nvPr>
            <p:ph idx="1"/>
          </p:nvPr>
        </p:nvSpPr>
        <p:spPr>
          <a:xfrm>
            <a:off x="609600" y="1744217"/>
            <a:ext cx="5414392" cy="4061047"/>
          </a:xfrm>
        </p:spPr>
        <p:txBody>
          <a:bodyPr/>
          <a:lstStyle/>
          <a:p>
            <a:r>
              <a:rPr lang="en-GB" dirty="0" smtClean="0"/>
              <a:t>Builds on the RDP programming approach – SWOT analyses and needs assessments - familiar to MSs</a:t>
            </a:r>
          </a:p>
          <a:p>
            <a:r>
              <a:rPr lang="en-GB" dirty="0" smtClean="0"/>
              <a:t>This experience can be applied to Pillar 1 objectives and interventions</a:t>
            </a:r>
            <a:endParaRPr lang="en-GB" dirty="0"/>
          </a:p>
          <a:p>
            <a:r>
              <a:rPr lang="en-GB" dirty="0" smtClean="0"/>
              <a:t>Important to refocus on performance: added value would also help secure CAP budget in the future</a:t>
            </a:r>
          </a:p>
          <a:p>
            <a:pPr marL="0" indent="0">
              <a:buNone/>
            </a:pPr>
            <a:endParaRPr lang="en-GB" dirty="0" smtClean="0"/>
          </a:p>
          <a:p>
            <a:endParaRPr lang="en-GB" dirty="0"/>
          </a:p>
        </p:txBody>
      </p:sp>
      <p:sp>
        <p:nvSpPr>
          <p:cNvPr id="4" name="Content Placeholder 3"/>
          <p:cNvSpPr>
            <a:spLocks noGrp="1"/>
          </p:cNvSpPr>
          <p:nvPr>
            <p:ph idx="10"/>
          </p:nvPr>
        </p:nvSpPr>
        <p:spPr>
          <a:xfrm>
            <a:off x="6226224" y="2032249"/>
            <a:ext cx="5486400" cy="4061047"/>
          </a:xfrm>
        </p:spPr>
        <p:txBody>
          <a:bodyPr>
            <a:normAutofit fontScale="92500" lnSpcReduction="20000"/>
          </a:bodyPr>
          <a:lstStyle/>
          <a:p>
            <a:r>
              <a:rPr lang="en-GB" dirty="0" smtClean="0"/>
              <a:t>But change in approach still requires a significant period of preparation</a:t>
            </a:r>
            <a:endParaRPr lang="en-GB" dirty="0"/>
          </a:p>
          <a:p>
            <a:r>
              <a:rPr lang="en-GB" dirty="0" smtClean="0"/>
              <a:t>Important to start already now to:</a:t>
            </a:r>
          </a:p>
          <a:p>
            <a:pPr lvl="1"/>
            <a:r>
              <a:rPr lang="en-GB" dirty="0" smtClean="0"/>
              <a:t>Invest in data gathering (EU / MS)</a:t>
            </a:r>
          </a:p>
          <a:p>
            <a:pPr lvl="1"/>
            <a:r>
              <a:rPr lang="en-GB" dirty="0" smtClean="0"/>
              <a:t>Update RDP needs assessments and expand to cover Pillar 1 type objectives</a:t>
            </a:r>
          </a:p>
          <a:p>
            <a:pPr lvl="1"/>
            <a:r>
              <a:rPr lang="en-GB" dirty="0" smtClean="0"/>
              <a:t>Be rigorous: review existing data with fresh eyes to make seek opportunities and synergies</a:t>
            </a:r>
          </a:p>
          <a:p>
            <a:pPr lvl="1"/>
            <a:r>
              <a:rPr lang="en-GB" dirty="0" smtClean="0"/>
              <a:t>Develop Transition law</a:t>
            </a:r>
            <a:endParaRPr lang="en-GB" dirty="0"/>
          </a:p>
          <a:p>
            <a:pPr lvl="1"/>
            <a:endParaRPr lang="en-GB" dirty="0" smtClean="0"/>
          </a:p>
          <a:p>
            <a:r>
              <a:rPr lang="en-GB" dirty="0" smtClean="0"/>
              <a:t>Acknowledge this may be a multi-stage process as data improve to allow greater accuracy in assessing results</a:t>
            </a:r>
          </a:p>
        </p:txBody>
      </p:sp>
      <p:sp>
        <p:nvSpPr>
          <p:cNvPr id="5" name="Right Arrow 4"/>
          <p:cNvSpPr/>
          <p:nvPr/>
        </p:nvSpPr>
        <p:spPr>
          <a:xfrm>
            <a:off x="5771964" y="4797152"/>
            <a:ext cx="648072" cy="36004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9" name="Picture 8"/>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7538518" y="56101"/>
            <a:ext cx="4653482" cy="1690699"/>
          </a:xfrm>
          <a:prstGeom prst="rect">
            <a:avLst/>
          </a:prstGeom>
        </p:spPr>
      </p:pic>
      <p:sp>
        <p:nvSpPr>
          <p:cNvPr id="10" name="TextBox 9"/>
          <p:cNvSpPr txBox="1"/>
          <p:nvPr/>
        </p:nvSpPr>
        <p:spPr>
          <a:xfrm>
            <a:off x="10704512" y="1485364"/>
            <a:ext cx="1487488" cy="215444"/>
          </a:xfrm>
          <a:prstGeom prst="rect">
            <a:avLst/>
          </a:prstGeom>
          <a:noFill/>
        </p:spPr>
        <p:txBody>
          <a:bodyPr wrap="square" rtlCol="0">
            <a:spAutoFit/>
          </a:bodyPr>
          <a:lstStyle/>
          <a:p>
            <a:r>
              <a:rPr lang="en-GB" sz="800" dirty="0" smtClean="0"/>
              <a:t>Image credit: Delta Associates</a:t>
            </a:r>
            <a:endParaRPr lang="en-GB" sz="800" dirty="0"/>
          </a:p>
        </p:txBody>
      </p:sp>
    </p:spTree>
    <p:extLst>
      <p:ext uri="{BB962C8B-B14F-4D97-AF65-F5344CB8AC3E}">
        <p14:creationId xmlns:p14="http://schemas.microsoft.com/office/powerpoint/2010/main" val="257154254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7369" y="274637"/>
            <a:ext cx="11161240" cy="1144729"/>
          </a:xfrm>
        </p:spPr>
        <p:txBody>
          <a:bodyPr/>
          <a:lstStyle/>
          <a:p>
            <a:r>
              <a:rPr lang="en-GB" sz="3200" dirty="0" smtClean="0"/>
              <a:t>Setting objectives, targets, indicators: EU, national, regional interactions</a:t>
            </a:r>
            <a:endParaRPr lang="en-GB" sz="3200" dirty="0"/>
          </a:p>
        </p:txBody>
      </p:sp>
      <p:pic>
        <p:nvPicPr>
          <p:cNvPr id="4" name="Picture 3"/>
          <p:cNvPicPr/>
          <p:nvPr/>
        </p:nvPicPr>
        <p:blipFill>
          <a:blip r:embed="rId2" cstate="email">
            <a:extLst>
              <a:ext uri="{28A0092B-C50C-407E-A947-70E740481C1C}">
                <a14:useLocalDpi xmlns:a14="http://schemas.microsoft.com/office/drawing/2010/main"/>
              </a:ext>
            </a:extLst>
          </a:blip>
          <a:srcRect/>
          <a:stretch>
            <a:fillRect/>
          </a:stretch>
        </p:blipFill>
        <p:spPr bwMode="auto">
          <a:xfrm>
            <a:off x="1703512" y="1268760"/>
            <a:ext cx="8064896" cy="4385898"/>
          </a:xfrm>
          <a:prstGeom prst="rect">
            <a:avLst/>
          </a:prstGeom>
          <a:noFill/>
        </p:spPr>
      </p:pic>
    </p:spTree>
    <p:extLst>
      <p:ext uri="{BB962C8B-B14F-4D97-AF65-F5344CB8AC3E}">
        <p14:creationId xmlns:p14="http://schemas.microsoft.com/office/powerpoint/2010/main" val="293065786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Setting objectives and targets</a:t>
            </a:r>
            <a:endParaRPr lang="en-GB" dirty="0"/>
          </a:p>
        </p:txBody>
      </p:sp>
      <p:sp>
        <p:nvSpPr>
          <p:cNvPr id="3" name="Content Placeholder 2"/>
          <p:cNvSpPr>
            <a:spLocks noGrp="1"/>
          </p:cNvSpPr>
          <p:nvPr>
            <p:ph idx="1"/>
          </p:nvPr>
        </p:nvSpPr>
        <p:spPr>
          <a:xfrm>
            <a:off x="609600" y="1960241"/>
            <a:ext cx="5414392" cy="4061047"/>
          </a:xfrm>
        </p:spPr>
        <p:txBody>
          <a:bodyPr/>
          <a:lstStyle/>
          <a:p>
            <a:pPr marL="0" indent="0">
              <a:buNone/>
            </a:pPr>
            <a:r>
              <a:rPr lang="en-GB" b="1" dirty="0" smtClean="0"/>
              <a:t>Objectives:</a:t>
            </a:r>
          </a:p>
          <a:p>
            <a:r>
              <a:rPr lang="en-GB" dirty="0" smtClean="0"/>
              <a:t>EU objectives should be specific and in line with the formal legal objectives set out in EU legislation</a:t>
            </a:r>
          </a:p>
          <a:p>
            <a:r>
              <a:rPr lang="en-GB" dirty="0" smtClean="0"/>
              <a:t>National objectives should apply these at the national and regional level</a:t>
            </a:r>
            <a:endParaRPr lang="en-GB" dirty="0"/>
          </a:p>
        </p:txBody>
      </p:sp>
      <p:sp>
        <p:nvSpPr>
          <p:cNvPr id="4" name="Content Placeholder 3"/>
          <p:cNvSpPr>
            <a:spLocks noGrp="1"/>
          </p:cNvSpPr>
          <p:nvPr>
            <p:ph idx="10"/>
          </p:nvPr>
        </p:nvSpPr>
        <p:spPr>
          <a:xfrm>
            <a:off x="6096000" y="1960241"/>
            <a:ext cx="5486400" cy="4061047"/>
          </a:xfrm>
        </p:spPr>
        <p:txBody>
          <a:bodyPr/>
          <a:lstStyle/>
          <a:p>
            <a:pPr marL="0" indent="0">
              <a:buNone/>
            </a:pPr>
            <a:r>
              <a:rPr lang="en-GB" b="1" dirty="0" smtClean="0"/>
              <a:t>Targets</a:t>
            </a:r>
          </a:p>
          <a:p>
            <a:r>
              <a:rPr lang="en-GB" dirty="0" smtClean="0"/>
              <a:t>Should be set at national / regional level and informed by a robust needs assessment</a:t>
            </a:r>
            <a:endParaRPr lang="en-GB" dirty="0"/>
          </a:p>
        </p:txBody>
      </p:sp>
      <p:pic>
        <p:nvPicPr>
          <p:cNvPr id="7" name="Picture 6"/>
          <p:cNvPicPr>
            <a:picLocks noChangeAspect="1"/>
          </p:cNvPicPr>
          <p:nvPr/>
        </p:nvPicPr>
        <p:blipFill>
          <a:blip r:embed="rId2"/>
          <a:stretch>
            <a:fillRect/>
          </a:stretch>
        </p:blipFill>
        <p:spPr>
          <a:xfrm>
            <a:off x="9984432" y="116632"/>
            <a:ext cx="1913309" cy="1913309"/>
          </a:xfrm>
          <a:prstGeom prst="rect">
            <a:avLst/>
          </a:prstGeom>
        </p:spPr>
      </p:pic>
    </p:spTree>
    <p:extLst>
      <p:ext uri="{BB962C8B-B14F-4D97-AF65-F5344CB8AC3E}">
        <p14:creationId xmlns:p14="http://schemas.microsoft.com/office/powerpoint/2010/main" val="283677032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7408" y="274637"/>
            <a:ext cx="10814992" cy="1066131"/>
          </a:xfrm>
        </p:spPr>
        <p:txBody>
          <a:bodyPr/>
          <a:lstStyle/>
          <a:p>
            <a:r>
              <a:rPr lang="en-GB" dirty="0" smtClean="0"/>
              <a:t>Measuring performance – the role of indicators</a:t>
            </a:r>
            <a:endParaRPr lang="en-GB" dirty="0"/>
          </a:p>
        </p:txBody>
      </p:sp>
      <p:sp>
        <p:nvSpPr>
          <p:cNvPr id="3" name="Content Placeholder 2"/>
          <p:cNvSpPr>
            <a:spLocks noGrp="1"/>
          </p:cNvSpPr>
          <p:nvPr>
            <p:ph idx="1"/>
          </p:nvPr>
        </p:nvSpPr>
        <p:spPr/>
        <p:txBody>
          <a:bodyPr/>
          <a:lstStyle/>
          <a:p>
            <a:r>
              <a:rPr lang="en-GB" dirty="0" smtClean="0"/>
              <a:t>Important to measure results and impacts insofar as possible</a:t>
            </a:r>
          </a:p>
          <a:p>
            <a:r>
              <a:rPr lang="en-GB" dirty="0" smtClean="0"/>
              <a:t>Proxies may need to be used:</a:t>
            </a:r>
          </a:p>
          <a:p>
            <a:pPr lvl="1"/>
            <a:r>
              <a:rPr lang="en-GB" dirty="0" smtClean="0"/>
              <a:t>e.g. area under buffer strips adjacent to water courses as a proxy for water quality</a:t>
            </a:r>
          </a:p>
          <a:p>
            <a:r>
              <a:rPr lang="en-GB" dirty="0" smtClean="0"/>
              <a:t>Terminology must be clear:</a:t>
            </a:r>
          </a:p>
          <a:p>
            <a:pPr lvl="1"/>
            <a:r>
              <a:rPr lang="en-GB" dirty="0" smtClean="0"/>
              <a:t>Current CMEF terminology is confusing – </a:t>
            </a:r>
          </a:p>
          <a:p>
            <a:pPr lvl="1"/>
            <a:r>
              <a:rPr lang="en-GB" dirty="0" smtClean="0"/>
              <a:t>result indicators are really proxies for results - e.g. area under management beneficial for soils/water quality </a:t>
            </a:r>
          </a:p>
          <a:p>
            <a:pPr lvl="1"/>
            <a:endParaRPr lang="en-GB" dirty="0"/>
          </a:p>
        </p:txBody>
      </p:sp>
      <p:sp>
        <p:nvSpPr>
          <p:cNvPr id="4" name="Content Placeholder 3"/>
          <p:cNvSpPr>
            <a:spLocks noGrp="1"/>
          </p:cNvSpPr>
          <p:nvPr>
            <p:ph idx="10"/>
          </p:nvPr>
        </p:nvSpPr>
        <p:spPr>
          <a:xfrm>
            <a:off x="6168008" y="1700808"/>
            <a:ext cx="5414392" cy="3960440"/>
          </a:xfrm>
        </p:spPr>
        <p:txBody>
          <a:bodyPr/>
          <a:lstStyle/>
          <a:p>
            <a:r>
              <a:rPr lang="en-GB" dirty="0" smtClean="0"/>
              <a:t>Indicators should be as specific as possible:</a:t>
            </a:r>
          </a:p>
          <a:p>
            <a:pPr lvl="1"/>
            <a:r>
              <a:rPr lang="en-GB" dirty="0" smtClean="0"/>
              <a:t>Meta EU indicators should be broken down at national / regional level</a:t>
            </a:r>
          </a:p>
          <a:p>
            <a:pPr lvl="1"/>
            <a:endParaRPr lang="en-GB" dirty="0"/>
          </a:p>
          <a:p>
            <a:r>
              <a:rPr lang="en-GB" dirty="0" smtClean="0"/>
              <a:t>Phased approach:</a:t>
            </a:r>
          </a:p>
          <a:p>
            <a:pPr lvl="1"/>
            <a:r>
              <a:rPr lang="en-GB" dirty="0" smtClean="0"/>
              <a:t>Data limitations may constrain use of some indicators now</a:t>
            </a:r>
          </a:p>
          <a:p>
            <a:pPr lvl="1"/>
            <a:r>
              <a:rPr lang="en-GB" dirty="0" smtClean="0"/>
              <a:t>Build in capacity to develop more sophisticated indicators / monitoring in the future</a:t>
            </a:r>
            <a:endParaRPr lang="en-GB" dirty="0"/>
          </a:p>
        </p:txBody>
      </p:sp>
      <p:pic>
        <p:nvPicPr>
          <p:cNvPr id="5" name="Picture 4"/>
          <p:cNvPicPr>
            <a:picLocks noChangeAspect="1"/>
          </p:cNvPicPr>
          <p:nvPr/>
        </p:nvPicPr>
        <p:blipFill>
          <a:blip r:embed="rId2"/>
          <a:stretch>
            <a:fillRect/>
          </a:stretch>
        </p:blipFill>
        <p:spPr>
          <a:xfrm>
            <a:off x="10371376" y="24200"/>
            <a:ext cx="1820624" cy="1820624"/>
          </a:xfrm>
          <a:prstGeom prst="rect">
            <a:avLst/>
          </a:prstGeom>
        </p:spPr>
      </p:pic>
    </p:spTree>
    <p:extLst>
      <p:ext uri="{BB962C8B-B14F-4D97-AF65-F5344CB8AC3E}">
        <p14:creationId xmlns:p14="http://schemas.microsoft.com/office/powerpoint/2010/main" val="92238888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Some examples of possible targets and indicators</a:t>
            </a:r>
            <a:endParaRPr lang="en-GB"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308286717"/>
              </p:ext>
            </p:extLst>
          </p:nvPr>
        </p:nvGraphicFramePr>
        <p:xfrm>
          <a:off x="609600" y="836712"/>
          <a:ext cx="11582400" cy="583264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198883809"/>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plate 2016_v2">
  <a:themeElements>
    <a:clrScheme name="IEEP colours 2016">
      <a:dk1>
        <a:srgbClr val="3F3F3F"/>
      </a:dk1>
      <a:lt1>
        <a:sysClr val="window" lastClr="FFFFFF"/>
      </a:lt1>
      <a:dk2>
        <a:srgbClr val="618015"/>
      </a:dk2>
      <a:lt2>
        <a:srgbClr val="EBB300"/>
      </a:lt2>
      <a:accent1>
        <a:srgbClr val="DA6542"/>
      </a:accent1>
      <a:accent2>
        <a:srgbClr val="784C6C"/>
      </a:accent2>
      <a:accent3>
        <a:srgbClr val="617EA5"/>
      </a:accent3>
      <a:accent4>
        <a:srgbClr val="5F9471"/>
      </a:accent4>
      <a:accent5>
        <a:srgbClr val="8DAE5D"/>
      </a:accent5>
      <a:accent6>
        <a:srgbClr val="D3B742"/>
      </a:accent6>
      <a:hlink>
        <a:srgbClr val="9BBB59"/>
      </a:hlink>
      <a:folHlink>
        <a:srgbClr val="7F7F7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xmlns="" name="Green widescreen 2017 Presentation template" id="{65C1129D-62BA-4319-B84C-A24CDFFC39ED}" vid="{EEE3C868-BE31-47DC-B959-9C3DD8590062}"/>
    </a:ext>
  </a:extLst>
</a:theme>
</file>

<file path=ppt/theme/theme2.xml><?xml version="1.0" encoding="utf-8"?>
<a:theme xmlns:a="http://schemas.openxmlformats.org/drawingml/2006/main" name="Office-tema">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Green widescreen 2017 Presentation template</Template>
  <TotalTime>207</TotalTime>
  <Words>894</Words>
  <Application>Microsoft Office PowerPoint</Application>
  <PresentationFormat>Custom</PresentationFormat>
  <Paragraphs>82</Paragraphs>
  <Slides>10</Slides>
  <Notes>2</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Template 2016_v2</vt:lpstr>
      <vt:lpstr>CAP Performance Delivery Approach</vt:lpstr>
      <vt:lpstr>Presents an opportunity for sharper focus on results </vt:lpstr>
      <vt:lpstr>To achieve environmental ambition requires a structured process, including: </vt:lpstr>
      <vt:lpstr>Changing ways of thinking  and behaving…</vt:lpstr>
      <vt:lpstr>Evolution more than revolution</vt:lpstr>
      <vt:lpstr>Setting objectives, targets, indicators: EU, national, regional interactions</vt:lpstr>
      <vt:lpstr>Setting objectives and targets</vt:lpstr>
      <vt:lpstr>Measuring performance – the role of indicators</vt:lpstr>
      <vt:lpstr>Some examples of possible targets and indicators</vt:lpstr>
      <vt:lpstr>PowerPoint Presentation</vt:lpstr>
    </vt:vector>
  </TitlesOfParts>
  <Company>IEEP</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Kaley Hart</dc:creator>
  <cp:lastModifiedBy>PIRET Brigitte (AGRI)</cp:lastModifiedBy>
  <cp:revision>27</cp:revision>
  <dcterms:created xsi:type="dcterms:W3CDTF">2018-04-17T15:14:09Z</dcterms:created>
  <dcterms:modified xsi:type="dcterms:W3CDTF">2018-04-24T09:53:45Z</dcterms:modified>
</cp:coreProperties>
</file>