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7" r:id="rId2"/>
    <p:sldId id="390" r:id="rId3"/>
    <p:sldId id="394" r:id="rId4"/>
    <p:sldId id="395" r:id="rId5"/>
    <p:sldId id="396" r:id="rId6"/>
    <p:sldId id="397" r:id="rId7"/>
    <p:sldId id="398" r:id="rId8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9" autoAdjust="0"/>
    <p:restoredTop sz="91091" autoAdjust="0"/>
  </p:normalViewPr>
  <p:slideViewPr>
    <p:cSldViewPr>
      <p:cViewPr varScale="1">
        <p:scale>
          <a:sx n="104" d="100"/>
          <a:sy n="104" d="100"/>
        </p:scale>
        <p:origin x="1422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enand\AppData\Local\Microsoft\Windows\INetCache\Content.Outlook\PNICW910\VINS%20TRANQUILLES%20FCD%20(2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" panose="020B0504020202020204" pitchFamily="34" charset="0"/>
                <a:ea typeface="+mn-ea"/>
                <a:cs typeface="+mn-cs"/>
              </a:defRPr>
            </a:pPr>
            <a:r>
              <a:rPr lang="fr-FR"/>
              <a:t>Evol.CA vins tranquilles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'[VINS TRANQUILLES FCD (2).xlsx]VT GMS'!$B$3</c:f>
              <c:strCache>
                <c:ptCount val="1"/>
                <c:pt idx="0">
                  <c:v>CONCEPT HMSMDRIVEPROXI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8"/>
              <c:layout>
                <c:manualLayout>
                  <c:x val="-2.1668773926378844E-2"/>
                  <c:y val="1.230912182121976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33C-4EDC-95DD-D3BAE38E4ACD}"/>
                </c:ext>
              </c:extLst>
            </c:dLbl>
            <c:dLbl>
              <c:idx val="9"/>
              <c:layout>
                <c:manualLayout>
                  <c:x val="-1.2119383682617316E-2"/>
                  <c:y val="1.851019074878628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33C-4EDC-95DD-D3BAE38E4AC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accent1">
                        <a:lumMod val="50000"/>
                      </a:schemeClr>
                    </a:solidFill>
                    <a:latin typeface="Avenir Next LT Pro" panose="020B0504020202020204" pitchFamily="34" charset="0"/>
                    <a:ea typeface="+mn-ea"/>
                    <a:cs typeface="+mn-cs"/>
                  </a:defRPr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'[VINS TRANQUILLES FCD (2).xlsx]VT GMS'!$C$2:$L$2</c:f>
              <c:strCache>
                <c:ptCount val="10"/>
                <c:pt idx="0">
                  <c:v>avant crise                       (CAM au 23/2/2020)</c:v>
                </c:pt>
                <c:pt idx="1">
                  <c:v>avant confinement (S9+10+11)</c:v>
                </c:pt>
                <c:pt idx="2">
                  <c:v>confinement (cumul S12-S15 2020)</c:v>
                </c:pt>
                <c:pt idx="3">
                  <c:v>Sem du 24-02-2020 au 01-03-2020</c:v>
                </c:pt>
                <c:pt idx="4">
                  <c:v>Sem du 02-03-2020 au 08-03-2020</c:v>
                </c:pt>
                <c:pt idx="5">
                  <c:v>Sem du 09-03-2020 au 15-03-2020</c:v>
                </c:pt>
                <c:pt idx="6">
                  <c:v>Sem du 16-03-2020 au 22-03-2020</c:v>
                </c:pt>
                <c:pt idx="7">
                  <c:v>Sem du 23-03-2020 au 29-03-2020</c:v>
                </c:pt>
                <c:pt idx="8">
                  <c:v>Sem du 30-03-2020 au 05-04-2020</c:v>
                </c:pt>
                <c:pt idx="9">
                  <c:v>Sem du 06-04-2020 au 12-04-2020</c:v>
                </c:pt>
              </c:strCache>
            </c:strRef>
          </c:cat>
          <c:val>
            <c:numRef>
              <c:f>'[VINS TRANQUILLES FCD (2).xlsx]VT GMS'!$C$3:$L$3</c:f>
              <c:numCache>
                <c:formatCode>#,##0.0"%"</c:formatCode>
                <c:ptCount val="10"/>
                <c:pt idx="0">
                  <c:v>-3.1714947916674738</c:v>
                </c:pt>
                <c:pt idx="1">
                  <c:v>0.2733139348516534</c:v>
                </c:pt>
                <c:pt idx="2">
                  <c:v>-4.5292626413738368</c:v>
                </c:pt>
                <c:pt idx="3">
                  <c:v>-1.4386710294776628</c:v>
                </c:pt>
                <c:pt idx="4">
                  <c:v>-1.3840931164324861</c:v>
                </c:pt>
                <c:pt idx="5">
                  <c:v>3.5568838070755162</c:v>
                </c:pt>
                <c:pt idx="6">
                  <c:v>2.6769964374179196</c:v>
                </c:pt>
                <c:pt idx="7">
                  <c:v>-5.5532082537220768</c:v>
                </c:pt>
                <c:pt idx="8">
                  <c:v>-13.020300882495613</c:v>
                </c:pt>
                <c:pt idx="9">
                  <c:v>-1.0263680357917713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0E4-427A-9353-0CEA3A7CF67E}"/>
            </c:ext>
          </c:extLst>
        </c:ser>
        <c:ser>
          <c:idx val="1"/>
          <c:order val="1"/>
          <c:tx>
            <c:strRef>
              <c:f>'[VINS TRANQUILLES FCD (2).xlsx]VT GMS'!$B$4</c:f>
              <c:strCache>
                <c:ptCount val="1"/>
                <c:pt idx="0">
                  <c:v>          CONCEPT HYPER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3.1662319166704631E-2"/>
                  <c:y val="3.193550497696815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33C-4EDC-95DD-D3BAE38E4ACD}"/>
                </c:ext>
              </c:extLst>
            </c:dLbl>
            <c:dLbl>
              <c:idx val="1"/>
              <c:layout>
                <c:manualLayout>
                  <c:x val="-3.7536589884089568E-2"/>
                  <c:y val="5.05387117596679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33C-4EDC-95DD-D3BAE38E4ACD}"/>
                </c:ext>
              </c:extLst>
            </c:dLbl>
            <c:dLbl>
              <c:idx val="2"/>
              <c:layout>
                <c:manualLayout>
                  <c:x val="-2.8402098918556013E-2"/>
                  <c:y val="3.193550497696804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33C-4EDC-95DD-D3BAE38E4ACD}"/>
                </c:ext>
              </c:extLst>
            </c:dLbl>
            <c:dLbl>
              <c:idx val="3"/>
              <c:layout>
                <c:manualLayout>
                  <c:x val="-2.7256616128666009E-2"/>
                  <c:y val="3.193550497696815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33C-4EDC-95DD-D3BAE38E4ACD}"/>
                </c:ext>
              </c:extLst>
            </c:dLbl>
            <c:dLbl>
              <c:idx val="4"/>
              <c:layout>
                <c:manualLayout>
                  <c:x val="-2.4319480769973503E-2"/>
                  <c:y val="3.193550497696815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C33C-4EDC-95DD-D3BAE38E4ACD}"/>
                </c:ext>
              </c:extLst>
            </c:dLbl>
            <c:dLbl>
              <c:idx val="5"/>
              <c:layout>
                <c:manualLayout>
                  <c:x val="-3.1662319166704742E-2"/>
                  <c:y val="7.534298746993468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C33C-4EDC-95DD-D3BAE38E4ACD}"/>
                </c:ext>
              </c:extLst>
            </c:dLbl>
            <c:dLbl>
              <c:idx val="6"/>
              <c:layout>
                <c:manualLayout>
                  <c:x val="-4.7493478750056953E-2"/>
                  <c:y val="5.673978068723468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C33C-4EDC-95DD-D3BAE38E4ACD}"/>
                </c:ext>
              </c:extLst>
            </c:dLbl>
            <c:dLbl>
              <c:idx val="7"/>
              <c:layout>
                <c:manualLayout>
                  <c:x val="-3.8682072673979592E-2"/>
                  <c:y val="3.503603944075147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C33C-4EDC-95DD-D3BAE38E4ACD}"/>
                </c:ext>
              </c:extLst>
            </c:dLbl>
            <c:dLbl>
              <c:idx val="8"/>
              <c:layout>
                <c:manualLayout>
                  <c:x val="-3.7213504994633474E-2"/>
                  <c:y val="2.573443604940152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C33C-4EDC-95DD-D3BAE38E4ACD}"/>
                </c:ext>
              </c:extLst>
            </c:dLbl>
            <c:dLbl>
              <c:idx val="9"/>
              <c:layout>
                <c:manualLayout>
                  <c:x val="-3.3713341602024743E-2"/>
                  <c:y val="5.363924622345125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C33C-4EDC-95DD-D3BAE38E4AC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accent2">
                        <a:lumMod val="50000"/>
                      </a:schemeClr>
                    </a:solidFill>
                  </a:defRPr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'[VINS TRANQUILLES FCD (2).xlsx]VT GMS'!$C$2:$L$2</c:f>
              <c:strCache>
                <c:ptCount val="10"/>
                <c:pt idx="0">
                  <c:v>avant crise                       (CAM au 23/2/2020)</c:v>
                </c:pt>
                <c:pt idx="1">
                  <c:v>avant confinement (S9+10+11)</c:v>
                </c:pt>
                <c:pt idx="2">
                  <c:v>confinement (cumul S12-S15 2020)</c:v>
                </c:pt>
                <c:pt idx="3">
                  <c:v>Sem du 24-02-2020 au 01-03-2020</c:v>
                </c:pt>
                <c:pt idx="4">
                  <c:v>Sem du 02-03-2020 au 08-03-2020</c:v>
                </c:pt>
                <c:pt idx="5">
                  <c:v>Sem du 09-03-2020 au 15-03-2020</c:v>
                </c:pt>
                <c:pt idx="6">
                  <c:v>Sem du 16-03-2020 au 22-03-2020</c:v>
                </c:pt>
                <c:pt idx="7">
                  <c:v>Sem du 23-03-2020 au 29-03-2020</c:v>
                </c:pt>
                <c:pt idx="8">
                  <c:v>Sem du 30-03-2020 au 05-04-2020</c:v>
                </c:pt>
                <c:pt idx="9">
                  <c:v>Sem du 06-04-2020 au 12-04-2020</c:v>
                </c:pt>
              </c:strCache>
            </c:strRef>
          </c:cat>
          <c:val>
            <c:numRef>
              <c:f>'[VINS TRANQUILLES FCD (2).xlsx]VT GMS'!$C$4:$L$4</c:f>
              <c:numCache>
                <c:formatCode>#,##0.0"%"</c:formatCode>
                <c:ptCount val="10"/>
                <c:pt idx="0">
                  <c:v>-4.3704913395680487</c:v>
                </c:pt>
                <c:pt idx="1">
                  <c:v>-3.8989986572840718</c:v>
                </c:pt>
                <c:pt idx="2">
                  <c:v>-31.328976923882234</c:v>
                </c:pt>
                <c:pt idx="3">
                  <c:v>-5.2876220187575917</c:v>
                </c:pt>
                <c:pt idx="4">
                  <c:v>-5.377180866185161</c:v>
                </c:pt>
                <c:pt idx="5">
                  <c:v>-0.81779751040157966</c:v>
                </c:pt>
                <c:pt idx="6">
                  <c:v>-18.283638920649143</c:v>
                </c:pt>
                <c:pt idx="7">
                  <c:v>-29.500557935752763</c:v>
                </c:pt>
                <c:pt idx="8">
                  <c:v>-42.579471944976163</c:v>
                </c:pt>
                <c:pt idx="9">
                  <c:v>-29.205844713886314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0E4-427A-9353-0CEA3A7CF67E}"/>
            </c:ext>
          </c:extLst>
        </c:ser>
        <c:ser>
          <c:idx val="2"/>
          <c:order val="2"/>
          <c:tx>
            <c:strRef>
              <c:f>'[VINS TRANQUILLES FCD (2).xlsx]VT GMS'!$B$5</c:f>
              <c:strCache>
                <c:ptCount val="1"/>
                <c:pt idx="0">
                  <c:v>          CONCEPT SUPER</c:v>
                </c:pt>
              </c:strCache>
            </c:strRef>
          </c:tx>
          <c:spPr>
            <a:ln w="28575" cap="rnd">
              <a:solidFill>
                <a:schemeClr val="accent2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'[VINS TRANQUILLES FCD (2).xlsx]VT GMS'!$C$2:$L$2</c:f>
              <c:strCache>
                <c:ptCount val="10"/>
                <c:pt idx="0">
                  <c:v>avant crise                       (CAM au 23/2/2020)</c:v>
                </c:pt>
                <c:pt idx="1">
                  <c:v>avant confinement (S9+10+11)</c:v>
                </c:pt>
                <c:pt idx="2">
                  <c:v>confinement (cumul S12-S15 2020)</c:v>
                </c:pt>
                <c:pt idx="3">
                  <c:v>Sem du 24-02-2020 au 01-03-2020</c:v>
                </c:pt>
                <c:pt idx="4">
                  <c:v>Sem du 02-03-2020 au 08-03-2020</c:v>
                </c:pt>
                <c:pt idx="5">
                  <c:v>Sem du 09-03-2020 au 15-03-2020</c:v>
                </c:pt>
                <c:pt idx="6">
                  <c:v>Sem du 16-03-2020 au 22-03-2020</c:v>
                </c:pt>
                <c:pt idx="7">
                  <c:v>Sem du 23-03-2020 au 29-03-2020</c:v>
                </c:pt>
                <c:pt idx="8">
                  <c:v>Sem du 30-03-2020 au 05-04-2020</c:v>
                </c:pt>
                <c:pt idx="9">
                  <c:v>Sem du 06-04-2020 au 12-04-2020</c:v>
                </c:pt>
              </c:strCache>
            </c:strRef>
          </c:cat>
          <c:val>
            <c:numRef>
              <c:f>'[VINS TRANQUILLES FCD (2).xlsx]VT GMS'!$C$5:$L$5</c:f>
              <c:numCache>
                <c:formatCode>#,##0.0"%"</c:formatCode>
                <c:ptCount val="10"/>
                <c:pt idx="0">
                  <c:v>-3.1751571845408346</c:v>
                </c:pt>
                <c:pt idx="1">
                  <c:v>1.5943369240510425</c:v>
                </c:pt>
                <c:pt idx="2">
                  <c:v>3.8827274016858282</c:v>
                </c:pt>
                <c:pt idx="3">
                  <c:v>0.93970020338959881</c:v>
                </c:pt>
                <c:pt idx="4">
                  <c:v>0.5156986777499748</c:v>
                </c:pt>
                <c:pt idx="5">
                  <c:v>3.119480872468178</c:v>
                </c:pt>
                <c:pt idx="6">
                  <c:v>1.273917148089142</c:v>
                </c:pt>
                <c:pt idx="7">
                  <c:v>-7.362238034813188E-3</c:v>
                </c:pt>
                <c:pt idx="8">
                  <c:v>3.7055713646187094</c:v>
                </c:pt>
                <c:pt idx="9">
                  <c:v>10.517703535124515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0E4-427A-9353-0CEA3A7CF67E}"/>
            </c:ext>
          </c:extLst>
        </c:ser>
        <c:ser>
          <c:idx val="3"/>
          <c:order val="3"/>
          <c:tx>
            <c:strRef>
              <c:f>'[VINS TRANQUILLES FCD (2).xlsx]VT GMS'!$B$6</c:f>
              <c:strCache>
                <c:ptCount val="1"/>
                <c:pt idx="0">
                  <c:v>          E-COMMERCE GSA</c:v>
                </c:pt>
              </c:strCache>
            </c:strRef>
          </c:tx>
          <c:spPr>
            <a:ln w="28575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3.6369136396634458E-2"/>
                  <c:y val="-6.210370530957987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C33C-4EDC-95DD-D3BAE38E4AC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accent6">
                        <a:lumMod val="75000"/>
                      </a:schemeClr>
                    </a:solidFill>
                    <a:latin typeface="Avenir Next LT Pro" panose="020B0504020202020204" pitchFamily="34" charset="0"/>
                    <a:ea typeface="+mn-ea"/>
                    <a:cs typeface="+mn-cs"/>
                  </a:defRPr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'[VINS TRANQUILLES FCD (2).xlsx]VT GMS'!$C$2:$L$2</c:f>
              <c:strCache>
                <c:ptCount val="10"/>
                <c:pt idx="0">
                  <c:v>avant crise                       (CAM au 23/2/2020)</c:v>
                </c:pt>
                <c:pt idx="1">
                  <c:v>avant confinement (S9+10+11)</c:v>
                </c:pt>
                <c:pt idx="2">
                  <c:v>confinement (cumul S12-S15 2020)</c:v>
                </c:pt>
                <c:pt idx="3">
                  <c:v>Sem du 24-02-2020 au 01-03-2020</c:v>
                </c:pt>
                <c:pt idx="4">
                  <c:v>Sem du 02-03-2020 au 08-03-2020</c:v>
                </c:pt>
                <c:pt idx="5">
                  <c:v>Sem du 09-03-2020 au 15-03-2020</c:v>
                </c:pt>
                <c:pt idx="6">
                  <c:v>Sem du 16-03-2020 au 22-03-2020</c:v>
                </c:pt>
                <c:pt idx="7">
                  <c:v>Sem du 23-03-2020 au 29-03-2020</c:v>
                </c:pt>
                <c:pt idx="8">
                  <c:v>Sem du 30-03-2020 au 05-04-2020</c:v>
                </c:pt>
                <c:pt idx="9">
                  <c:v>Sem du 06-04-2020 au 12-04-2020</c:v>
                </c:pt>
              </c:strCache>
            </c:strRef>
          </c:cat>
          <c:val>
            <c:numRef>
              <c:f>'[VINS TRANQUILLES FCD (2).xlsx]VT GMS'!$C$6:$L$6</c:f>
              <c:numCache>
                <c:formatCode>#,##0.0"%"</c:formatCode>
                <c:ptCount val="10"/>
                <c:pt idx="0">
                  <c:v>0.88744088399090815</c:v>
                </c:pt>
                <c:pt idx="1">
                  <c:v>21.714142379583752</c:v>
                </c:pt>
                <c:pt idx="2">
                  <c:v>158.07579107539647</c:v>
                </c:pt>
                <c:pt idx="3">
                  <c:v>5.1480008960453274</c:v>
                </c:pt>
                <c:pt idx="4">
                  <c:v>23.699556437139822</c:v>
                </c:pt>
                <c:pt idx="5">
                  <c:v>37.95765772291707</c:v>
                </c:pt>
                <c:pt idx="6">
                  <c:v>117.20436644027788</c:v>
                </c:pt>
                <c:pt idx="7">
                  <c:v>157.93849118819637</c:v>
                </c:pt>
                <c:pt idx="8">
                  <c:v>179.34671136493384</c:v>
                </c:pt>
                <c:pt idx="9">
                  <c:v>174.69379188308437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40E4-427A-9353-0CEA3A7CF67E}"/>
            </c:ext>
          </c:extLst>
        </c:ser>
        <c:ser>
          <c:idx val="4"/>
          <c:order val="4"/>
          <c:tx>
            <c:strRef>
              <c:f>'[VINS TRANQUILLES FCD (2).xlsx]VT GMS'!$B$7</c:f>
              <c:strCache>
                <c:ptCount val="1"/>
                <c:pt idx="0">
                  <c:v>          TOTAL PROXI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C33C-4EDC-95DD-D3BAE38E4ACD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C33C-4EDC-95DD-D3BAE38E4ACD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C33C-4EDC-95DD-D3BAE38E4ACD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C33C-4EDC-95DD-D3BAE38E4AC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solidFill>
                      <a:schemeClr val="accent4">
                        <a:lumMod val="50000"/>
                      </a:schemeClr>
                    </a:solidFill>
                  </a:defRPr>
                </a:pPr>
                <a:endParaRPr lang="fr-F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'[VINS TRANQUILLES FCD (2).xlsx]VT GMS'!$C$2:$L$2</c:f>
              <c:strCache>
                <c:ptCount val="10"/>
                <c:pt idx="0">
                  <c:v>avant crise                       (CAM au 23/2/2020)</c:v>
                </c:pt>
                <c:pt idx="1">
                  <c:v>avant confinement (S9+10+11)</c:v>
                </c:pt>
                <c:pt idx="2">
                  <c:v>confinement (cumul S12-S15 2020)</c:v>
                </c:pt>
                <c:pt idx="3">
                  <c:v>Sem du 24-02-2020 au 01-03-2020</c:v>
                </c:pt>
                <c:pt idx="4">
                  <c:v>Sem du 02-03-2020 au 08-03-2020</c:v>
                </c:pt>
                <c:pt idx="5">
                  <c:v>Sem du 09-03-2020 au 15-03-2020</c:v>
                </c:pt>
                <c:pt idx="6">
                  <c:v>Sem du 16-03-2020 au 22-03-2020</c:v>
                </c:pt>
                <c:pt idx="7">
                  <c:v>Sem du 23-03-2020 au 29-03-2020</c:v>
                </c:pt>
                <c:pt idx="8">
                  <c:v>Sem du 30-03-2020 au 05-04-2020</c:v>
                </c:pt>
                <c:pt idx="9">
                  <c:v>Sem du 06-04-2020 au 12-04-2020</c:v>
                </c:pt>
              </c:strCache>
            </c:strRef>
          </c:cat>
          <c:val>
            <c:numRef>
              <c:f>'[VINS TRANQUILLES FCD (2).xlsx]VT GMS'!$C$7:$L$7</c:f>
              <c:numCache>
                <c:formatCode>#,##0.0"%"</c:formatCode>
                <c:ptCount val="10"/>
                <c:pt idx="0">
                  <c:v>-0.46803225106848378</c:v>
                </c:pt>
                <c:pt idx="1">
                  <c:v>3.3467414145328922</c:v>
                </c:pt>
                <c:pt idx="2">
                  <c:v>27.480143216344246</c:v>
                </c:pt>
                <c:pt idx="3">
                  <c:v>0.49035411378050459</c:v>
                </c:pt>
                <c:pt idx="4">
                  <c:v>-7.3387996638439812E-2</c:v>
                </c:pt>
                <c:pt idx="5">
                  <c:v>9.5866991293984718</c:v>
                </c:pt>
                <c:pt idx="6">
                  <c:v>35.824314163318235</c:v>
                </c:pt>
                <c:pt idx="7">
                  <c:v>21.462552525708801</c:v>
                </c:pt>
                <c:pt idx="8">
                  <c:v>22.252342264822573</c:v>
                </c:pt>
                <c:pt idx="9">
                  <c:v>30.186455692274659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40E4-427A-9353-0CEA3A7CF67E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720633856"/>
        <c:axId val="150875520"/>
      </c:lineChart>
      <c:catAx>
        <c:axId val="720633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venir Next LT Pro" panose="020B0504020202020204" pitchFamily="34" charset="0"/>
                <a:ea typeface="+mn-ea"/>
                <a:cs typeface="+mn-cs"/>
              </a:defRPr>
            </a:pPr>
            <a:endParaRPr lang="fr-FR"/>
          </a:p>
        </c:txPr>
        <c:crossAx val="150875520"/>
        <c:crosses val="autoZero"/>
        <c:auto val="1"/>
        <c:lblAlgn val="ctr"/>
        <c:lblOffset val="100"/>
        <c:noMultiLvlLbl val="0"/>
      </c:catAx>
      <c:valAx>
        <c:axId val="150875520"/>
        <c:scaling>
          <c:orientation val="minMax"/>
          <c:max val="200"/>
        </c:scaling>
        <c:delete val="0"/>
        <c:axPos val="l"/>
        <c:numFmt formatCode="#,##0" sourceLinked="0"/>
        <c:majorTickMark val="out"/>
        <c:minorTickMark val="none"/>
        <c:tickLblPos val="nextTo"/>
        <c:crossAx val="7206338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venir Next LT Pro" panose="020B0504020202020204" pitchFamily="34" charset="0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>
          <a:latin typeface="Avenir Next LT Pro" panose="020B0504020202020204" pitchFamily="34" charset="0"/>
        </a:defRPr>
      </a:pPr>
      <a:endParaRPr lang="fr-FR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E2041-C718-40CA-9B12-0CFA22F04DB2}" type="datetimeFigureOut">
              <a:rPr lang="fr-BE" smtClean="0"/>
              <a:t>5/05/2020</a:t>
            </a:fld>
            <a:endParaRPr lang="fr-B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1EAC31-5BB3-4A9C-932B-ECA23F1BD3F1}" type="slidenum">
              <a:rPr lang="fr-BE" smtClean="0"/>
              <a:t>‹#›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965374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748DE1-8C40-4217-B42B-6057B10A6F9C}" type="datetimeFigureOut">
              <a:rPr lang="fr-BE" smtClean="0"/>
              <a:t>5/05/2020</a:t>
            </a:fld>
            <a:endParaRPr lang="fr-BE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E340CF-6D92-4D37-8E86-8C1879522A8F}" type="slidenum">
              <a:rPr lang="fr-BE" smtClean="0"/>
              <a:t>‹#›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787268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037F169-2FF9-408D-BD4E-E396D1890478}" type="slidenum">
              <a:rPr lang="en-GB" altLang="fr-FR" smtClean="0"/>
              <a:pPr eaLnBrk="1" hangingPunct="1">
                <a:spcBef>
                  <a:spcPct val="0"/>
                </a:spcBef>
              </a:pPr>
              <a:t>1</a:t>
            </a:fld>
            <a:endParaRPr lang="en-GB" altLang="fr-FR" dirty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fr-FR" dirty="0"/>
          </a:p>
        </p:txBody>
      </p:sp>
    </p:spTree>
    <p:extLst>
      <p:ext uri="{BB962C8B-B14F-4D97-AF65-F5344CB8AC3E}">
        <p14:creationId xmlns:p14="http://schemas.microsoft.com/office/powerpoint/2010/main" val="20601244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E340CF-6D92-4D37-8E86-8C1879522A8F}" type="slidenum">
              <a:rPr lang="fr-BE" smtClean="0"/>
              <a:t>2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8129303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E340CF-6D92-4D37-8E86-8C1879522A8F}" type="slidenum">
              <a:rPr lang="fr-BE" smtClean="0"/>
              <a:t>3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8129303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E340CF-6D92-4D37-8E86-8C1879522A8F}" type="slidenum">
              <a:rPr lang="fr-BE" smtClean="0"/>
              <a:t>4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2967112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0"/>
            <a:ext cx="9144002" cy="6374842"/>
          </a:xfrm>
          <a:prstGeom prst="rect">
            <a:avLst/>
          </a:prstGeom>
        </p:spPr>
      </p:pic>
      <p:sp useBgFill="1">
        <p:nvSpPr>
          <p:cNvPr id="11" name="Rectangle 10"/>
          <p:cNvSpPr/>
          <p:nvPr userDrawn="1"/>
        </p:nvSpPr>
        <p:spPr>
          <a:xfrm>
            <a:off x="0" y="2401663"/>
            <a:ext cx="9144000" cy="4456337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18" name="Image 17" descr="EUROCOMMERCE_Logotype_RGB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72304" y="5640294"/>
            <a:ext cx="1814495" cy="817340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0"/>
            <a:ext cx="1199513" cy="2405071"/>
          </a:xfrm>
          <a:prstGeom prst="rect">
            <a:avLst/>
          </a:prstGeom>
          <a:solidFill>
            <a:srgbClr val="D9E4E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2" name="Titre 3"/>
          <p:cNvSpPr txBox="1">
            <a:spLocks/>
          </p:cNvSpPr>
          <p:nvPr userDrawn="1"/>
        </p:nvSpPr>
        <p:spPr>
          <a:xfrm>
            <a:off x="1199515" y="2401664"/>
            <a:ext cx="7944487" cy="2917718"/>
          </a:xfrm>
          <a:prstGeom prst="rect">
            <a:avLst/>
          </a:prstGeom>
          <a:solidFill>
            <a:srgbClr val="A8D1EC"/>
          </a:solidFill>
        </p:spPr>
        <p:txBody>
          <a:bodyPr vert="horz" lIns="36000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2400" dirty="0">
              <a:solidFill>
                <a:srgbClr val="4C4C4C">
                  <a:lumMod val="75000"/>
                  <a:lumOff val="25000"/>
                </a:srgbClr>
              </a:solidFill>
            </a:endParaRPr>
          </a:p>
        </p:txBody>
      </p:sp>
      <p:sp>
        <p:nvSpPr>
          <p:cNvPr id="13" name="Titre 1"/>
          <p:cNvSpPr>
            <a:spLocks noGrp="1"/>
          </p:cNvSpPr>
          <p:nvPr>
            <p:ph type="ctrTitle" hasCustomPrompt="1"/>
          </p:nvPr>
        </p:nvSpPr>
        <p:spPr>
          <a:xfrm>
            <a:off x="1199513" y="2405071"/>
            <a:ext cx="7487286" cy="2032041"/>
          </a:xfrm>
          <a:noFill/>
        </p:spPr>
        <p:txBody>
          <a:bodyPr wrap="square" lIns="180000" tIns="0" rIns="180000" bIns="0" anchor="b" anchorCtr="0">
            <a:noAutofit/>
          </a:bodyPr>
          <a:lstStyle>
            <a:lvl1pPr algn="l">
              <a:lnSpc>
                <a:spcPts val="4500"/>
              </a:lnSpc>
              <a:defRPr sz="4500" b="1" i="0" cap="all" baseline="0">
                <a:solidFill>
                  <a:schemeClr val="bg1"/>
                </a:solidFill>
                <a:latin typeface="Franklin Gothic Medium"/>
                <a:cs typeface="Franklin Gothic Medium"/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on one,</a:t>
            </a:r>
            <a:br>
              <a:rPr lang="fr-FR" dirty="0"/>
            </a:br>
            <a:r>
              <a:rPr lang="fr-FR" dirty="0" err="1"/>
              <a:t>Two</a:t>
            </a:r>
            <a:r>
              <a:rPr lang="fr-FR" dirty="0"/>
              <a:t> or </a:t>
            </a:r>
            <a:r>
              <a:rPr lang="fr-FR" dirty="0" err="1"/>
              <a:t>three</a:t>
            </a:r>
            <a:r>
              <a:rPr lang="fr-FR" dirty="0"/>
              <a:t> </a:t>
            </a:r>
            <a:r>
              <a:rPr lang="fr-FR" dirty="0" err="1"/>
              <a:t>lines</a:t>
            </a:r>
            <a:br>
              <a:rPr lang="fr-FR" dirty="0"/>
            </a:br>
            <a:r>
              <a:rPr lang="fr-FR" dirty="0"/>
              <a:t>if </a:t>
            </a:r>
            <a:r>
              <a:rPr lang="fr-FR" dirty="0" err="1"/>
              <a:t>needed</a:t>
            </a:r>
            <a:endParaRPr lang="fr-FR" dirty="0"/>
          </a:p>
        </p:txBody>
      </p:sp>
      <p:sp>
        <p:nvSpPr>
          <p:cNvPr id="21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199513" y="4509120"/>
            <a:ext cx="7035056" cy="794269"/>
          </a:xfrm>
          <a:noFill/>
        </p:spPr>
        <p:txBody>
          <a:bodyPr lIns="180000" tIns="0" rIns="180000" bIns="360000">
            <a:noAutofit/>
          </a:bodyPr>
          <a:lstStyle>
            <a:lvl1pPr marL="0" indent="0" algn="l">
              <a:lnSpc>
                <a:spcPts val="2360"/>
              </a:lnSpc>
              <a:buNone/>
              <a:defRPr sz="2500" b="1" baseline="0">
                <a:solidFill>
                  <a:srgbClr val="4C4C4C"/>
                </a:solidFill>
                <a:latin typeface="Franklin Gothic Medium"/>
                <a:cs typeface="Franklin Gothic Medium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err="1"/>
              <a:t>Secondary</a:t>
            </a:r>
            <a:r>
              <a:rPr lang="fr-FR" dirty="0"/>
              <a:t> infos</a:t>
            </a:r>
            <a:br>
              <a:rPr lang="fr-FR" dirty="0"/>
            </a:br>
            <a:r>
              <a:rPr lang="fr-FR" dirty="0"/>
              <a:t>on </a:t>
            </a:r>
            <a:r>
              <a:rPr lang="fr-FR" dirty="0" err="1"/>
              <a:t>two</a:t>
            </a:r>
            <a:r>
              <a:rPr lang="fr-FR" dirty="0"/>
              <a:t> </a:t>
            </a:r>
            <a:r>
              <a:rPr lang="fr-FR" dirty="0" err="1"/>
              <a:t>lines</a:t>
            </a:r>
            <a:r>
              <a:rPr lang="fr-FR" dirty="0"/>
              <a:t> if </a:t>
            </a:r>
            <a:r>
              <a:rPr lang="fr-FR" dirty="0" err="1"/>
              <a:t>needed</a:t>
            </a:r>
            <a:endParaRPr lang="fr-FR" dirty="0"/>
          </a:p>
        </p:txBody>
      </p:sp>
      <p:pic>
        <p:nvPicPr>
          <p:cNvPr id="19" name="Image 1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204239"/>
            <a:ext cx="1200832" cy="1200832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19" y="0"/>
            <a:ext cx="1200832" cy="1200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359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ipe/>
      </p:transition>
    </mc:Choice>
    <mc:Fallback xmlns="">
      <p:transition>
        <p:wip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numéro de diapositive 5"/>
          <p:cNvSpPr>
            <a:spLocks noGrp="1"/>
          </p:cNvSpPr>
          <p:nvPr/>
        </p:nvSpPr>
        <p:spPr>
          <a:xfrm>
            <a:off x="457200" y="6230597"/>
            <a:ext cx="255639" cy="32148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rgbClr val="7FA4C8"/>
                </a:solidFill>
                <a:latin typeface="Trebuchet MS"/>
                <a:ea typeface="+mn-ea"/>
                <a:cs typeface="Trebuchet M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BF150CB-155D-4849-84C7-790899005C3D}" type="slidenum">
              <a:rPr lang="fr-FR" sz="900" smtClean="0">
                <a:solidFill>
                  <a:srgbClr val="C3D3E7"/>
                </a:solidFill>
              </a:rPr>
              <a:pPr algn="l"/>
              <a:t>‹#›</a:t>
            </a:fld>
            <a:endParaRPr lang="fr-FR" sz="900" dirty="0">
              <a:solidFill>
                <a:srgbClr val="C3D3E7"/>
              </a:solidFill>
            </a:endParaRPr>
          </a:p>
        </p:txBody>
      </p:sp>
      <p:sp>
        <p:nvSpPr>
          <p:cNvPr id="16" name="Titr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1199513"/>
          </a:xfrm>
          <a:solidFill>
            <a:srgbClr val="D9E4EF"/>
          </a:solidFill>
        </p:spPr>
        <p:txBody>
          <a:bodyPr lIns="540000" tIns="90000">
            <a:normAutofit/>
          </a:bodyPr>
          <a:lstStyle>
            <a:lvl1pPr algn="l">
              <a:lnSpc>
                <a:spcPts val="3120"/>
              </a:lnSpc>
              <a:defRPr sz="3600" b="1" i="0" baseline="0">
                <a:solidFill>
                  <a:srgbClr val="404040"/>
                </a:solidFill>
                <a:latin typeface="Franklin Gothic Medium"/>
                <a:cs typeface="Franklin Gothic Medium"/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</a:t>
            </a:r>
            <a:r>
              <a:rPr lang="fr-FR" dirty="0" err="1"/>
              <a:t>here</a:t>
            </a:r>
            <a:r>
              <a:rPr lang="fr-FR" dirty="0"/>
              <a:t> on one line</a:t>
            </a:r>
            <a:br>
              <a:rPr lang="fr-FR" dirty="0"/>
            </a:br>
            <a:r>
              <a:rPr lang="fr-FR" dirty="0"/>
              <a:t>or </a:t>
            </a:r>
            <a:r>
              <a:rPr lang="fr-FR" dirty="0" err="1"/>
              <a:t>two</a:t>
            </a:r>
            <a:r>
              <a:rPr lang="fr-FR" dirty="0"/>
              <a:t> </a:t>
            </a:r>
            <a:r>
              <a:rPr lang="fr-FR" dirty="0" err="1"/>
              <a:t>lines</a:t>
            </a:r>
            <a:r>
              <a:rPr lang="fr-FR" dirty="0"/>
              <a:t> if </a:t>
            </a:r>
            <a:r>
              <a:rPr lang="fr-FR" dirty="0" err="1"/>
              <a:t>needed</a:t>
            </a:r>
            <a:endParaRPr lang="fr-FR" dirty="0"/>
          </a:p>
        </p:txBody>
      </p:sp>
      <p:sp>
        <p:nvSpPr>
          <p:cNvPr id="9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423815"/>
            <a:ext cx="4040188" cy="751060"/>
          </a:xfrm>
        </p:spPr>
        <p:txBody>
          <a:bodyPr lIns="0" anchor="b">
            <a:normAutofit/>
          </a:bodyPr>
          <a:lstStyle>
            <a:lvl1pPr marL="0" indent="0">
              <a:lnSpc>
                <a:spcPts val="2540"/>
              </a:lnSpc>
              <a:buNone/>
              <a:defRPr sz="2400" b="1" baseline="0">
                <a:solidFill>
                  <a:srgbClr val="40404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err="1"/>
              <a:t>Subtitle</a:t>
            </a:r>
            <a:r>
              <a:rPr lang="fr-FR" dirty="0"/>
              <a:t> </a:t>
            </a:r>
            <a:r>
              <a:rPr lang="fr-FR" dirty="0" err="1"/>
              <a:t>here</a:t>
            </a:r>
            <a:r>
              <a:rPr lang="fr-FR" dirty="0"/>
              <a:t> on one line</a:t>
            </a:r>
            <a:br>
              <a:rPr lang="fr-FR" dirty="0"/>
            </a:br>
            <a:r>
              <a:rPr lang="fr-FR" dirty="0"/>
              <a:t>or </a:t>
            </a:r>
            <a:r>
              <a:rPr lang="fr-FR" dirty="0" err="1"/>
              <a:t>two</a:t>
            </a:r>
            <a:r>
              <a:rPr lang="fr-FR" dirty="0"/>
              <a:t> </a:t>
            </a:r>
            <a:r>
              <a:rPr lang="fr-FR" dirty="0" err="1"/>
              <a:t>lines</a:t>
            </a:r>
            <a:r>
              <a:rPr lang="fr-FR" dirty="0"/>
              <a:t> if </a:t>
            </a:r>
            <a:r>
              <a:rPr lang="fr-FR" dirty="0" err="1"/>
              <a:t>needed</a:t>
            </a:r>
            <a:endParaRPr lang="fr-FR" dirty="0"/>
          </a:p>
        </p:txBody>
      </p:sp>
      <p:sp>
        <p:nvSpPr>
          <p:cNvPr id="11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423815"/>
            <a:ext cx="4041775" cy="751060"/>
          </a:xfrm>
        </p:spPr>
        <p:txBody>
          <a:bodyPr lIns="0" anchor="b">
            <a:spAutoFit/>
          </a:bodyPr>
          <a:lstStyle>
            <a:lvl1pPr marL="0" indent="0">
              <a:lnSpc>
                <a:spcPts val="2540"/>
              </a:lnSpc>
              <a:buNone/>
              <a:defRPr sz="2400" b="1">
                <a:solidFill>
                  <a:srgbClr val="40404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err="1"/>
              <a:t>Subtitle</a:t>
            </a:r>
            <a:r>
              <a:rPr lang="fr-FR" dirty="0"/>
              <a:t> </a:t>
            </a:r>
            <a:r>
              <a:rPr lang="fr-FR" dirty="0" err="1"/>
              <a:t>here</a:t>
            </a:r>
            <a:r>
              <a:rPr lang="fr-FR" dirty="0"/>
              <a:t> on one line</a:t>
            </a:r>
            <a:br>
              <a:rPr lang="fr-FR" dirty="0"/>
            </a:br>
            <a:r>
              <a:rPr lang="fr-FR" dirty="0"/>
              <a:t>or </a:t>
            </a:r>
            <a:r>
              <a:rPr lang="fr-FR" dirty="0" err="1"/>
              <a:t>two</a:t>
            </a:r>
            <a:r>
              <a:rPr lang="fr-FR" dirty="0"/>
              <a:t> </a:t>
            </a:r>
            <a:r>
              <a:rPr lang="fr-FR" dirty="0" err="1"/>
              <a:t>lines</a:t>
            </a:r>
            <a:r>
              <a:rPr lang="fr-FR" dirty="0"/>
              <a:t> if </a:t>
            </a:r>
            <a:r>
              <a:rPr lang="fr-FR" dirty="0" err="1"/>
              <a:t>needed</a:t>
            </a:r>
            <a:endParaRPr lang="fr-FR" dirty="0"/>
          </a:p>
        </p:txBody>
      </p:sp>
      <p:sp>
        <p:nvSpPr>
          <p:cNvPr id="8" name="Espace réservé du texte 4"/>
          <p:cNvSpPr>
            <a:spLocks noGrp="1"/>
          </p:cNvSpPr>
          <p:nvPr>
            <p:ph type="body" sz="quarter" idx="16" hasCustomPrompt="1"/>
          </p:nvPr>
        </p:nvSpPr>
        <p:spPr>
          <a:xfrm>
            <a:off x="450099" y="2362199"/>
            <a:ext cx="4047289" cy="3763963"/>
          </a:xfrm>
        </p:spPr>
        <p:txBody>
          <a:bodyPr lIns="0" tIns="0" rIns="0" bIns="0" anchor="t" anchorCtr="0"/>
          <a:lstStyle>
            <a:lvl1pPr>
              <a:lnSpc>
                <a:spcPts val="2340"/>
              </a:lnSpc>
              <a:spcBef>
                <a:spcPts val="1200"/>
              </a:spcBef>
              <a:spcAft>
                <a:spcPts val="0"/>
              </a:spcAft>
              <a:buClr>
                <a:srgbClr val="00A5DB"/>
              </a:buClr>
              <a:buSzPct val="100000"/>
              <a:defRPr sz="2400" baseline="0">
                <a:solidFill>
                  <a:srgbClr val="404040"/>
                </a:solidFill>
              </a:defRPr>
            </a:lvl1pPr>
            <a:lvl2pPr marL="633600" indent="-285750">
              <a:lnSpc>
                <a:spcPts val="2040"/>
              </a:lnSpc>
              <a:spcBef>
                <a:spcPts val="1272"/>
              </a:spcBef>
              <a:spcAft>
                <a:spcPts val="0"/>
              </a:spcAft>
              <a:buClr>
                <a:srgbClr val="7FD1EC"/>
              </a:buClr>
              <a:buSzPct val="70000"/>
              <a:buFontTx/>
              <a:buBlip>
                <a:blip r:embed="rId2"/>
              </a:buBlip>
              <a:defRPr sz="2200" baseline="0">
                <a:solidFill>
                  <a:srgbClr val="404040"/>
                </a:solidFill>
              </a:defRPr>
            </a:lvl2pPr>
            <a:lvl3pPr marL="846000" indent="-228600">
              <a:lnSpc>
                <a:spcPts val="1840"/>
              </a:lnSpc>
              <a:spcBef>
                <a:spcPts val="1224"/>
              </a:spcBef>
              <a:spcAft>
                <a:spcPts val="0"/>
              </a:spcAft>
              <a:buClr>
                <a:srgbClr val="7FD1EC"/>
              </a:buClr>
              <a:buSzPct val="70000"/>
              <a:buFontTx/>
              <a:buBlip>
                <a:blip r:embed="rId2"/>
              </a:buBlip>
              <a:defRPr sz="2000">
                <a:solidFill>
                  <a:srgbClr val="404040"/>
                </a:solidFill>
              </a:defRPr>
            </a:lvl3pPr>
            <a:lvl4pPr marL="1062000" indent="-228600">
              <a:lnSpc>
                <a:spcPts val="1640"/>
              </a:lnSpc>
              <a:spcBef>
                <a:spcPts val="1200"/>
              </a:spcBef>
              <a:spcAft>
                <a:spcPts val="0"/>
              </a:spcAft>
              <a:buClr>
                <a:srgbClr val="7FD1EC"/>
              </a:buClr>
              <a:buSzPct val="70000"/>
              <a:buFontTx/>
              <a:buBlip>
                <a:blip r:embed="rId2"/>
              </a:buBlip>
              <a:defRPr sz="1800">
                <a:solidFill>
                  <a:srgbClr val="404040"/>
                </a:solidFill>
              </a:defRPr>
            </a:lvl4pPr>
            <a:lvl5pPr marL="1303200" indent="-228600">
              <a:lnSpc>
                <a:spcPts val="1540"/>
              </a:lnSpc>
              <a:spcBef>
                <a:spcPts val="1080"/>
              </a:spcBef>
              <a:spcAft>
                <a:spcPts val="0"/>
              </a:spcAft>
              <a:buClr>
                <a:srgbClr val="7FD1EC"/>
              </a:buClr>
              <a:buSzPct val="70000"/>
              <a:buFontTx/>
              <a:buBlip>
                <a:blip r:embed="rId2"/>
              </a:buBlip>
              <a:defRPr sz="1600" baseline="0">
                <a:solidFill>
                  <a:srgbClr val="404040"/>
                </a:solidFill>
              </a:defRPr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</p:txBody>
      </p:sp>
      <p:sp>
        <p:nvSpPr>
          <p:cNvPr id="10" name="Espace réservé du texte 4"/>
          <p:cNvSpPr>
            <a:spLocks noGrp="1"/>
          </p:cNvSpPr>
          <p:nvPr>
            <p:ph type="body" sz="quarter" idx="18" hasCustomPrompt="1"/>
          </p:nvPr>
        </p:nvSpPr>
        <p:spPr>
          <a:xfrm>
            <a:off x="4639511" y="2362199"/>
            <a:ext cx="4047289" cy="3763963"/>
          </a:xfrm>
        </p:spPr>
        <p:txBody>
          <a:bodyPr lIns="0" tIns="0" rIns="0" bIns="0" anchor="t" anchorCtr="0"/>
          <a:lstStyle>
            <a:lvl1pPr>
              <a:lnSpc>
                <a:spcPts val="2340"/>
              </a:lnSpc>
              <a:spcBef>
                <a:spcPts val="1200"/>
              </a:spcBef>
              <a:spcAft>
                <a:spcPts val="0"/>
              </a:spcAft>
              <a:buClr>
                <a:srgbClr val="00A5DB"/>
              </a:buClr>
              <a:buSzPct val="100000"/>
              <a:defRPr sz="2400" baseline="0">
                <a:solidFill>
                  <a:srgbClr val="404040"/>
                </a:solidFill>
              </a:defRPr>
            </a:lvl1pPr>
            <a:lvl2pPr marL="633600" indent="-285750">
              <a:lnSpc>
                <a:spcPts val="2040"/>
              </a:lnSpc>
              <a:spcBef>
                <a:spcPts val="1272"/>
              </a:spcBef>
              <a:spcAft>
                <a:spcPts val="0"/>
              </a:spcAft>
              <a:buClr>
                <a:srgbClr val="7FD1EC"/>
              </a:buClr>
              <a:buSzPct val="70000"/>
              <a:buFontTx/>
              <a:buBlip>
                <a:blip r:embed="rId2"/>
              </a:buBlip>
              <a:defRPr sz="2200" baseline="0">
                <a:solidFill>
                  <a:srgbClr val="404040"/>
                </a:solidFill>
              </a:defRPr>
            </a:lvl2pPr>
            <a:lvl3pPr marL="846000" indent="-228600">
              <a:lnSpc>
                <a:spcPts val="1840"/>
              </a:lnSpc>
              <a:spcBef>
                <a:spcPts val="1224"/>
              </a:spcBef>
              <a:spcAft>
                <a:spcPts val="0"/>
              </a:spcAft>
              <a:buClr>
                <a:srgbClr val="7FD1EC"/>
              </a:buClr>
              <a:buSzPct val="70000"/>
              <a:buFontTx/>
              <a:buBlip>
                <a:blip r:embed="rId2"/>
              </a:buBlip>
              <a:defRPr sz="2000">
                <a:solidFill>
                  <a:srgbClr val="404040"/>
                </a:solidFill>
              </a:defRPr>
            </a:lvl3pPr>
            <a:lvl4pPr marL="1062000" indent="-228600">
              <a:lnSpc>
                <a:spcPts val="1640"/>
              </a:lnSpc>
              <a:spcBef>
                <a:spcPts val="1200"/>
              </a:spcBef>
              <a:spcAft>
                <a:spcPts val="0"/>
              </a:spcAft>
              <a:buClr>
                <a:srgbClr val="7FD1EC"/>
              </a:buClr>
              <a:buSzPct val="70000"/>
              <a:buFontTx/>
              <a:buBlip>
                <a:blip r:embed="rId2"/>
              </a:buBlip>
              <a:defRPr sz="1800">
                <a:solidFill>
                  <a:srgbClr val="404040"/>
                </a:solidFill>
              </a:defRPr>
            </a:lvl4pPr>
            <a:lvl5pPr marL="1303200" indent="-228600">
              <a:lnSpc>
                <a:spcPts val="1540"/>
              </a:lnSpc>
              <a:spcBef>
                <a:spcPts val="1080"/>
              </a:spcBef>
              <a:spcAft>
                <a:spcPts val="0"/>
              </a:spcAft>
              <a:buClr>
                <a:srgbClr val="7FD1EC"/>
              </a:buClr>
              <a:buSzPct val="70000"/>
              <a:buFontTx/>
              <a:buBlip>
                <a:blip r:embed="rId2"/>
              </a:buBlip>
              <a:defRPr sz="1600" baseline="0">
                <a:solidFill>
                  <a:srgbClr val="404040"/>
                </a:solidFill>
              </a:defRPr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83041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ipe/>
      </p:transition>
    </mc:Choice>
    <mc:Fallback xmlns="">
      <p:transition>
        <p:wip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numéro de diapositive 5"/>
          <p:cNvSpPr>
            <a:spLocks noGrp="1"/>
          </p:cNvSpPr>
          <p:nvPr/>
        </p:nvSpPr>
        <p:spPr>
          <a:xfrm>
            <a:off x="457200" y="6230597"/>
            <a:ext cx="255639" cy="32148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rgbClr val="7FA4C8"/>
                </a:solidFill>
                <a:latin typeface="Trebuchet MS"/>
                <a:ea typeface="+mn-ea"/>
                <a:cs typeface="Trebuchet M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BF150CB-155D-4849-84C7-790899005C3D}" type="slidenum">
              <a:rPr lang="fr-FR" sz="900" smtClean="0">
                <a:solidFill>
                  <a:srgbClr val="C3D3E7"/>
                </a:solidFill>
              </a:rPr>
              <a:pPr algn="l"/>
              <a:t>‹#›</a:t>
            </a:fld>
            <a:endParaRPr lang="fr-FR" sz="900" dirty="0">
              <a:solidFill>
                <a:srgbClr val="C3D3E7"/>
              </a:solidFill>
            </a:endParaRPr>
          </a:p>
        </p:txBody>
      </p:sp>
      <p:sp>
        <p:nvSpPr>
          <p:cNvPr id="16" name="Titr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1199513"/>
          </a:xfrm>
          <a:solidFill>
            <a:srgbClr val="D9E4EF"/>
          </a:solidFill>
        </p:spPr>
        <p:txBody>
          <a:bodyPr lIns="540000" tIns="90000">
            <a:normAutofit/>
          </a:bodyPr>
          <a:lstStyle>
            <a:lvl1pPr algn="l">
              <a:lnSpc>
                <a:spcPts val="3120"/>
              </a:lnSpc>
              <a:defRPr sz="3600" b="1" i="0" baseline="0">
                <a:solidFill>
                  <a:srgbClr val="404040"/>
                </a:solidFill>
                <a:latin typeface="Franklin Gothic Medium"/>
                <a:cs typeface="Franklin Gothic Medium"/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</a:t>
            </a:r>
            <a:r>
              <a:rPr lang="fr-FR" dirty="0" err="1"/>
              <a:t>here</a:t>
            </a:r>
            <a:r>
              <a:rPr lang="fr-FR" dirty="0"/>
              <a:t> on one line</a:t>
            </a:r>
            <a:br>
              <a:rPr lang="fr-FR" dirty="0"/>
            </a:br>
            <a:r>
              <a:rPr lang="fr-FR" dirty="0"/>
              <a:t>or </a:t>
            </a:r>
            <a:r>
              <a:rPr lang="fr-FR" dirty="0" err="1"/>
              <a:t>two</a:t>
            </a:r>
            <a:r>
              <a:rPr lang="fr-FR" dirty="0"/>
              <a:t> </a:t>
            </a:r>
            <a:r>
              <a:rPr lang="fr-FR" dirty="0" err="1"/>
              <a:t>lines</a:t>
            </a:r>
            <a:r>
              <a:rPr lang="fr-FR" dirty="0"/>
              <a:t> if </a:t>
            </a:r>
            <a:r>
              <a:rPr lang="fr-FR" dirty="0" err="1"/>
              <a:t>needed</a:t>
            </a:r>
            <a:endParaRPr lang="fr-FR" dirty="0"/>
          </a:p>
        </p:txBody>
      </p:sp>
      <p:sp>
        <p:nvSpPr>
          <p:cNvPr id="77" name="Freeform 85"/>
          <p:cNvSpPr>
            <a:spLocks/>
          </p:cNvSpPr>
          <p:nvPr userDrawn="1"/>
        </p:nvSpPr>
        <p:spPr bwMode="auto">
          <a:xfrm>
            <a:off x="5472282" y="3625011"/>
            <a:ext cx="245691" cy="131035"/>
          </a:xfrm>
          <a:custGeom>
            <a:avLst/>
            <a:gdLst>
              <a:gd name="T0" fmla="*/ 168 w 210"/>
              <a:gd name="T1" fmla="*/ 8 h 112"/>
              <a:gd name="T2" fmla="*/ 109 w 210"/>
              <a:gd name="T3" fmla="*/ 8 h 112"/>
              <a:gd name="T4" fmla="*/ 76 w 210"/>
              <a:gd name="T5" fmla="*/ 0 h 112"/>
              <a:gd name="T6" fmla="*/ 67 w 210"/>
              <a:gd name="T7" fmla="*/ 24 h 112"/>
              <a:gd name="T8" fmla="*/ 42 w 210"/>
              <a:gd name="T9" fmla="*/ 32 h 112"/>
              <a:gd name="T10" fmla="*/ 8 w 210"/>
              <a:gd name="T11" fmla="*/ 48 h 112"/>
              <a:gd name="T12" fmla="*/ 8 w 210"/>
              <a:gd name="T13" fmla="*/ 72 h 112"/>
              <a:gd name="T14" fmla="*/ 0 w 210"/>
              <a:gd name="T15" fmla="*/ 96 h 112"/>
              <a:gd name="T16" fmla="*/ 84 w 210"/>
              <a:gd name="T17" fmla="*/ 112 h 112"/>
              <a:gd name="T18" fmla="*/ 210 w 210"/>
              <a:gd name="T19" fmla="*/ 88 h 112"/>
              <a:gd name="T20" fmla="*/ 193 w 210"/>
              <a:gd name="T21" fmla="*/ 16 h 112"/>
              <a:gd name="T22" fmla="*/ 168 w 210"/>
              <a:gd name="T23" fmla="*/ 8 h 11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10" h="112">
                <a:moveTo>
                  <a:pt x="168" y="8"/>
                </a:moveTo>
                <a:lnTo>
                  <a:pt x="109" y="8"/>
                </a:lnTo>
                <a:lnTo>
                  <a:pt x="76" y="0"/>
                </a:lnTo>
                <a:lnTo>
                  <a:pt x="67" y="24"/>
                </a:lnTo>
                <a:lnTo>
                  <a:pt x="42" y="32"/>
                </a:lnTo>
                <a:lnTo>
                  <a:pt x="8" y="48"/>
                </a:lnTo>
                <a:lnTo>
                  <a:pt x="8" y="72"/>
                </a:lnTo>
                <a:lnTo>
                  <a:pt x="0" y="96"/>
                </a:lnTo>
                <a:lnTo>
                  <a:pt x="84" y="112"/>
                </a:lnTo>
                <a:lnTo>
                  <a:pt x="210" y="88"/>
                </a:lnTo>
                <a:lnTo>
                  <a:pt x="193" y="16"/>
                </a:lnTo>
                <a:lnTo>
                  <a:pt x="168" y="8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65115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ipe/>
      </p:transition>
    </mc:Choice>
    <mc:Fallback xmlns="">
      <p:transition>
        <p:wip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numéro de diapositive 5"/>
          <p:cNvSpPr>
            <a:spLocks noGrp="1"/>
          </p:cNvSpPr>
          <p:nvPr/>
        </p:nvSpPr>
        <p:spPr>
          <a:xfrm>
            <a:off x="457200" y="6230597"/>
            <a:ext cx="255639" cy="32148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rgbClr val="7FA4C8"/>
                </a:solidFill>
                <a:latin typeface="Trebuchet MS"/>
                <a:ea typeface="+mn-ea"/>
                <a:cs typeface="Trebuchet M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BF150CB-155D-4849-84C7-790899005C3D}" type="slidenum">
              <a:rPr lang="fr-FR" sz="900" smtClean="0">
                <a:solidFill>
                  <a:srgbClr val="C3D3E7"/>
                </a:solidFill>
              </a:rPr>
              <a:pPr algn="l"/>
              <a:t>‹#›</a:t>
            </a:fld>
            <a:endParaRPr lang="fr-FR" sz="900" dirty="0">
              <a:solidFill>
                <a:srgbClr val="C3D3E7"/>
              </a:solidFill>
            </a:endParaRPr>
          </a:p>
        </p:txBody>
      </p:sp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11361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ipe/>
      </p:transition>
    </mc:Choice>
    <mc:Fallback xmlns="">
      <p:transition>
        <p:wip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numéro de diapositive 5"/>
          <p:cNvSpPr>
            <a:spLocks noGrp="1"/>
          </p:cNvSpPr>
          <p:nvPr/>
        </p:nvSpPr>
        <p:spPr>
          <a:xfrm>
            <a:off x="457200" y="6230597"/>
            <a:ext cx="255639" cy="32148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rgbClr val="7FA4C8"/>
                </a:solidFill>
                <a:latin typeface="Trebuchet MS"/>
                <a:ea typeface="+mn-ea"/>
                <a:cs typeface="Trebuchet M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BF150CB-155D-4849-84C7-790899005C3D}" type="slidenum">
              <a:rPr lang="fr-FR" sz="900" smtClean="0">
                <a:solidFill>
                  <a:srgbClr val="C3D3E7"/>
                </a:solidFill>
              </a:rPr>
              <a:pPr algn="l"/>
              <a:t>‹#›</a:t>
            </a:fld>
            <a:endParaRPr lang="fr-FR" sz="900" dirty="0">
              <a:solidFill>
                <a:srgbClr val="C3D3E7"/>
              </a:solidFill>
            </a:endParaRP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45390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ipe/>
      </p:transition>
    </mc:Choice>
    <mc:Fallback xmlns="">
      <p:transition>
        <p:wip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numéro de diapositive 5"/>
          <p:cNvSpPr>
            <a:spLocks noGrp="1"/>
          </p:cNvSpPr>
          <p:nvPr/>
        </p:nvSpPr>
        <p:spPr>
          <a:xfrm>
            <a:off x="457200" y="6230597"/>
            <a:ext cx="255639" cy="32148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rgbClr val="7FA4C8"/>
                </a:solidFill>
                <a:latin typeface="Trebuchet MS"/>
                <a:ea typeface="+mn-ea"/>
                <a:cs typeface="Trebuchet M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BF150CB-155D-4849-84C7-790899005C3D}" type="slidenum">
              <a:rPr lang="fr-FR" sz="900" smtClean="0">
                <a:solidFill>
                  <a:srgbClr val="C3D3E7"/>
                </a:solidFill>
              </a:rPr>
              <a:pPr algn="l"/>
              <a:t>‹#›</a:t>
            </a:fld>
            <a:endParaRPr lang="fr-FR" sz="900" dirty="0">
              <a:solidFill>
                <a:srgbClr val="C3D3E7"/>
              </a:solidFill>
            </a:endParaRPr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9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  <a:endParaRPr lang="fr-FR" dirty="0"/>
          </a:p>
        </p:txBody>
      </p:sp>
      <p:sp>
        <p:nvSpPr>
          <p:cNvPr id="10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4034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ipe/>
      </p:transition>
    </mc:Choice>
    <mc:Fallback xmlns="">
      <p:transition>
        <p:wip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numéro de diapositive 5"/>
          <p:cNvSpPr>
            <a:spLocks noGrp="1"/>
          </p:cNvSpPr>
          <p:nvPr/>
        </p:nvSpPr>
        <p:spPr>
          <a:xfrm>
            <a:off x="457200" y="6230597"/>
            <a:ext cx="255639" cy="32148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rgbClr val="7FA4C8"/>
                </a:solidFill>
                <a:latin typeface="Trebuchet MS"/>
                <a:ea typeface="+mn-ea"/>
                <a:cs typeface="Trebuchet M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BF150CB-155D-4849-84C7-790899005C3D}" type="slidenum">
              <a:rPr lang="fr-FR" sz="900" smtClean="0">
                <a:solidFill>
                  <a:srgbClr val="C3D3E7"/>
                </a:solidFill>
              </a:rPr>
              <a:pPr algn="l"/>
              <a:t>‹#›</a:t>
            </a:fld>
            <a:endParaRPr lang="fr-FR" sz="900" dirty="0">
              <a:solidFill>
                <a:srgbClr val="C3D3E7"/>
              </a:solidFill>
            </a:endParaRPr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11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3339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ipe/>
      </p:transition>
    </mc:Choice>
    <mc:Fallback xmlns="">
      <p:transition>
        <p:wip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numéro de diapositive 5"/>
          <p:cNvSpPr>
            <a:spLocks noGrp="1"/>
          </p:cNvSpPr>
          <p:nvPr/>
        </p:nvSpPr>
        <p:spPr>
          <a:xfrm>
            <a:off x="457200" y="6230597"/>
            <a:ext cx="255639" cy="32148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rgbClr val="7FA4C8"/>
                </a:solidFill>
                <a:latin typeface="Trebuchet MS"/>
                <a:ea typeface="+mn-ea"/>
                <a:cs typeface="Trebuchet M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BF150CB-155D-4849-84C7-790899005C3D}" type="slidenum">
              <a:rPr lang="fr-FR" sz="900" smtClean="0">
                <a:solidFill>
                  <a:srgbClr val="C3D3E7"/>
                </a:solidFill>
              </a:rPr>
              <a:pPr algn="l"/>
              <a:t>‹#›</a:t>
            </a:fld>
            <a:endParaRPr lang="fr-FR" sz="900" dirty="0">
              <a:solidFill>
                <a:srgbClr val="C3D3E7"/>
              </a:solidFill>
            </a:endParaRPr>
          </a:p>
        </p:txBody>
      </p:sp>
      <p:sp>
        <p:nvSpPr>
          <p:cNvPr id="6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8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30721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ipe/>
      </p:transition>
    </mc:Choice>
    <mc:Fallback xmlns="">
      <p:transition>
        <p:wip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7161213" cy="911225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pPr lvl="0"/>
            <a:r>
              <a:rPr lang="en-GB" altLang="fr-FR" noProof="0"/>
              <a:t>Click to edit Master subtitle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03350" y="2130425"/>
            <a:ext cx="7129463" cy="1585913"/>
          </a:xfrm>
        </p:spPr>
        <p:txBody>
          <a:bodyPr anchor="b"/>
          <a:lstStyle>
            <a:lvl1pPr algn="r">
              <a:defRPr/>
            </a:lvl1pPr>
          </a:lstStyle>
          <a:p>
            <a:pPr lvl="0"/>
            <a:r>
              <a:rPr lang="en-GB" altLang="fr-FR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342019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BE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FB8E1-27CB-4346-BAA1-39AF368E89A0}" type="slidenum">
              <a:rPr lang="en-GB" altLang="fr-FR"/>
              <a:pPr>
                <a:defRPr/>
              </a:pPr>
              <a:t>‹#›</a:t>
            </a:fld>
            <a:endParaRPr lang="en-GB" altLang="fr-FR" dirty="0"/>
          </a:p>
        </p:txBody>
      </p:sp>
    </p:spTree>
    <p:extLst>
      <p:ext uri="{BB962C8B-B14F-4D97-AF65-F5344CB8AC3E}">
        <p14:creationId xmlns:p14="http://schemas.microsoft.com/office/powerpoint/2010/main" val="3801093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10"/>
          <a:stretch/>
        </p:blipFill>
        <p:spPr>
          <a:xfrm>
            <a:off x="2" y="0"/>
            <a:ext cx="9143998" cy="5747952"/>
          </a:xfrm>
          <a:prstGeom prst="rect">
            <a:avLst/>
          </a:prstGeom>
        </p:spPr>
      </p:pic>
      <p:sp useBgFill="1">
        <p:nvSpPr>
          <p:cNvPr id="11" name="Rectangle 10"/>
          <p:cNvSpPr/>
          <p:nvPr userDrawn="1"/>
        </p:nvSpPr>
        <p:spPr>
          <a:xfrm>
            <a:off x="0" y="2401663"/>
            <a:ext cx="9144000" cy="4456337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18" name="Image 17" descr="EUROCOMMERCE_Logotype_RGB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72304" y="5640294"/>
            <a:ext cx="1814495" cy="817340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0"/>
            <a:ext cx="1199513" cy="2405071"/>
          </a:xfrm>
          <a:prstGeom prst="rect">
            <a:avLst/>
          </a:prstGeom>
          <a:solidFill>
            <a:srgbClr val="D9E4E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2" name="Titre 3"/>
          <p:cNvSpPr txBox="1">
            <a:spLocks/>
          </p:cNvSpPr>
          <p:nvPr userDrawn="1"/>
        </p:nvSpPr>
        <p:spPr>
          <a:xfrm>
            <a:off x="1199515" y="2401664"/>
            <a:ext cx="7944487" cy="2917718"/>
          </a:xfrm>
          <a:prstGeom prst="rect">
            <a:avLst/>
          </a:prstGeom>
          <a:solidFill>
            <a:srgbClr val="A8D1EC"/>
          </a:solidFill>
        </p:spPr>
        <p:txBody>
          <a:bodyPr vert="horz" lIns="36000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2400" dirty="0">
              <a:solidFill>
                <a:srgbClr val="4C4C4C">
                  <a:lumMod val="75000"/>
                  <a:lumOff val="25000"/>
                </a:srgbClr>
              </a:solidFill>
            </a:endParaRPr>
          </a:p>
        </p:txBody>
      </p:sp>
      <p:sp>
        <p:nvSpPr>
          <p:cNvPr id="13" name="Titre 1"/>
          <p:cNvSpPr>
            <a:spLocks noGrp="1"/>
          </p:cNvSpPr>
          <p:nvPr>
            <p:ph type="ctrTitle" hasCustomPrompt="1"/>
          </p:nvPr>
        </p:nvSpPr>
        <p:spPr>
          <a:xfrm>
            <a:off x="1199513" y="2405071"/>
            <a:ext cx="7487286" cy="2032041"/>
          </a:xfrm>
          <a:noFill/>
        </p:spPr>
        <p:txBody>
          <a:bodyPr wrap="square" lIns="180000" tIns="0" rIns="180000" bIns="0" anchor="b" anchorCtr="0">
            <a:noAutofit/>
          </a:bodyPr>
          <a:lstStyle>
            <a:lvl1pPr algn="l">
              <a:lnSpc>
                <a:spcPts val="4500"/>
              </a:lnSpc>
              <a:defRPr sz="4500" b="1" i="0" cap="all" baseline="0">
                <a:solidFill>
                  <a:schemeClr val="bg1"/>
                </a:solidFill>
                <a:latin typeface="Franklin Gothic Medium"/>
                <a:cs typeface="Franklin Gothic Medium"/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on one,</a:t>
            </a:r>
            <a:br>
              <a:rPr lang="fr-FR" dirty="0"/>
            </a:br>
            <a:r>
              <a:rPr lang="fr-FR" dirty="0" err="1"/>
              <a:t>Two</a:t>
            </a:r>
            <a:r>
              <a:rPr lang="fr-FR" dirty="0"/>
              <a:t> or </a:t>
            </a:r>
            <a:r>
              <a:rPr lang="fr-FR" dirty="0" err="1"/>
              <a:t>three</a:t>
            </a:r>
            <a:r>
              <a:rPr lang="fr-FR" dirty="0"/>
              <a:t> </a:t>
            </a:r>
            <a:r>
              <a:rPr lang="fr-FR" dirty="0" err="1"/>
              <a:t>lines</a:t>
            </a:r>
            <a:br>
              <a:rPr lang="fr-FR" dirty="0"/>
            </a:br>
            <a:r>
              <a:rPr lang="fr-FR" dirty="0"/>
              <a:t>if </a:t>
            </a:r>
            <a:r>
              <a:rPr lang="fr-FR" dirty="0" err="1"/>
              <a:t>needed</a:t>
            </a:r>
            <a:endParaRPr lang="fr-FR" dirty="0"/>
          </a:p>
        </p:txBody>
      </p:sp>
      <p:sp>
        <p:nvSpPr>
          <p:cNvPr id="21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199513" y="4509120"/>
            <a:ext cx="7035056" cy="794269"/>
          </a:xfrm>
          <a:noFill/>
        </p:spPr>
        <p:txBody>
          <a:bodyPr lIns="180000" tIns="0" rIns="180000" bIns="360000">
            <a:noAutofit/>
          </a:bodyPr>
          <a:lstStyle>
            <a:lvl1pPr marL="0" indent="0" algn="l">
              <a:lnSpc>
                <a:spcPts val="2360"/>
              </a:lnSpc>
              <a:buNone/>
              <a:defRPr sz="2500" b="1" baseline="0">
                <a:solidFill>
                  <a:srgbClr val="4C4C4C"/>
                </a:solidFill>
                <a:latin typeface="Franklin Gothic Medium"/>
                <a:cs typeface="Franklin Gothic Medium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err="1"/>
              <a:t>Secondary</a:t>
            </a:r>
            <a:r>
              <a:rPr lang="fr-FR" dirty="0"/>
              <a:t> infos</a:t>
            </a:r>
            <a:br>
              <a:rPr lang="fr-FR" dirty="0"/>
            </a:br>
            <a:r>
              <a:rPr lang="fr-FR" dirty="0"/>
              <a:t>on </a:t>
            </a:r>
            <a:r>
              <a:rPr lang="fr-FR" dirty="0" err="1"/>
              <a:t>two</a:t>
            </a:r>
            <a:r>
              <a:rPr lang="fr-FR" dirty="0"/>
              <a:t> </a:t>
            </a:r>
            <a:r>
              <a:rPr lang="fr-FR" dirty="0" err="1"/>
              <a:t>lines</a:t>
            </a:r>
            <a:r>
              <a:rPr lang="fr-FR" dirty="0"/>
              <a:t> if </a:t>
            </a:r>
            <a:r>
              <a:rPr lang="fr-FR" dirty="0" err="1"/>
              <a:t>needed</a:t>
            </a:r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204239"/>
            <a:ext cx="1200832" cy="1200832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19" y="0"/>
            <a:ext cx="1200832" cy="1200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622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ipe/>
      </p:transition>
    </mc:Choice>
    <mc:Fallback xmlns="">
      <p:transition>
        <p:wip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" t="36433" r="2300" b="-3939"/>
          <a:stretch/>
        </p:blipFill>
        <p:spPr>
          <a:xfrm>
            <a:off x="-2" y="0"/>
            <a:ext cx="9144002" cy="4212624"/>
          </a:xfrm>
          <a:prstGeom prst="rect">
            <a:avLst/>
          </a:prstGeom>
        </p:spPr>
      </p:pic>
      <p:sp useBgFill="1">
        <p:nvSpPr>
          <p:cNvPr id="11" name="Rectangle 10"/>
          <p:cNvSpPr/>
          <p:nvPr userDrawn="1"/>
        </p:nvSpPr>
        <p:spPr>
          <a:xfrm>
            <a:off x="0" y="2401663"/>
            <a:ext cx="9144000" cy="4456337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18" name="Image 17" descr="EUROCOMMERCE_Logotype_RGB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72304" y="5640294"/>
            <a:ext cx="1814495" cy="817340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0"/>
            <a:ext cx="1199513" cy="2405071"/>
          </a:xfrm>
          <a:prstGeom prst="rect">
            <a:avLst/>
          </a:prstGeom>
          <a:solidFill>
            <a:srgbClr val="D9E4E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2" name="Titre 3"/>
          <p:cNvSpPr txBox="1">
            <a:spLocks/>
          </p:cNvSpPr>
          <p:nvPr userDrawn="1"/>
        </p:nvSpPr>
        <p:spPr>
          <a:xfrm>
            <a:off x="1199515" y="2401664"/>
            <a:ext cx="7944487" cy="2917718"/>
          </a:xfrm>
          <a:prstGeom prst="rect">
            <a:avLst/>
          </a:prstGeom>
          <a:solidFill>
            <a:srgbClr val="A8D1EC"/>
          </a:solidFill>
        </p:spPr>
        <p:txBody>
          <a:bodyPr vert="horz" lIns="36000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2400" dirty="0">
              <a:solidFill>
                <a:srgbClr val="4C4C4C">
                  <a:lumMod val="75000"/>
                  <a:lumOff val="25000"/>
                </a:srgbClr>
              </a:solidFill>
            </a:endParaRPr>
          </a:p>
        </p:txBody>
      </p:sp>
      <p:sp>
        <p:nvSpPr>
          <p:cNvPr id="13" name="Titre 1"/>
          <p:cNvSpPr>
            <a:spLocks noGrp="1"/>
          </p:cNvSpPr>
          <p:nvPr>
            <p:ph type="ctrTitle" hasCustomPrompt="1"/>
          </p:nvPr>
        </p:nvSpPr>
        <p:spPr>
          <a:xfrm>
            <a:off x="1199513" y="2405071"/>
            <a:ext cx="7487286" cy="2032041"/>
          </a:xfrm>
          <a:noFill/>
        </p:spPr>
        <p:txBody>
          <a:bodyPr wrap="square" lIns="180000" tIns="0" rIns="180000" bIns="0" anchor="b" anchorCtr="0">
            <a:noAutofit/>
          </a:bodyPr>
          <a:lstStyle>
            <a:lvl1pPr algn="l">
              <a:lnSpc>
                <a:spcPts val="4500"/>
              </a:lnSpc>
              <a:defRPr sz="4500" b="1" i="0" cap="all" baseline="0">
                <a:solidFill>
                  <a:schemeClr val="bg1"/>
                </a:solidFill>
                <a:latin typeface="Franklin Gothic Medium"/>
                <a:cs typeface="Franklin Gothic Medium"/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on one,</a:t>
            </a:r>
            <a:br>
              <a:rPr lang="fr-FR" dirty="0"/>
            </a:br>
            <a:r>
              <a:rPr lang="fr-FR" dirty="0" err="1"/>
              <a:t>Two</a:t>
            </a:r>
            <a:r>
              <a:rPr lang="fr-FR" dirty="0"/>
              <a:t> or </a:t>
            </a:r>
            <a:r>
              <a:rPr lang="fr-FR" dirty="0" err="1"/>
              <a:t>three</a:t>
            </a:r>
            <a:r>
              <a:rPr lang="fr-FR" dirty="0"/>
              <a:t> </a:t>
            </a:r>
            <a:r>
              <a:rPr lang="fr-FR" dirty="0" err="1"/>
              <a:t>lines</a:t>
            </a:r>
            <a:br>
              <a:rPr lang="fr-FR" dirty="0"/>
            </a:br>
            <a:r>
              <a:rPr lang="fr-FR" dirty="0"/>
              <a:t>if </a:t>
            </a:r>
            <a:r>
              <a:rPr lang="fr-FR" dirty="0" err="1"/>
              <a:t>needed</a:t>
            </a:r>
            <a:endParaRPr lang="fr-FR" dirty="0"/>
          </a:p>
        </p:txBody>
      </p:sp>
      <p:sp>
        <p:nvSpPr>
          <p:cNvPr id="21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199513" y="4509120"/>
            <a:ext cx="7035056" cy="794269"/>
          </a:xfrm>
          <a:noFill/>
        </p:spPr>
        <p:txBody>
          <a:bodyPr lIns="180000" tIns="0" rIns="180000" bIns="360000">
            <a:noAutofit/>
          </a:bodyPr>
          <a:lstStyle>
            <a:lvl1pPr marL="0" indent="0" algn="l">
              <a:lnSpc>
                <a:spcPts val="2360"/>
              </a:lnSpc>
              <a:buNone/>
              <a:defRPr sz="2500" b="1" baseline="0">
                <a:solidFill>
                  <a:srgbClr val="4C4C4C"/>
                </a:solidFill>
                <a:latin typeface="Franklin Gothic Medium"/>
                <a:cs typeface="Franklin Gothic Medium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err="1"/>
              <a:t>Secondary</a:t>
            </a:r>
            <a:r>
              <a:rPr lang="fr-FR" dirty="0"/>
              <a:t> infos</a:t>
            </a:r>
            <a:br>
              <a:rPr lang="fr-FR" dirty="0"/>
            </a:br>
            <a:r>
              <a:rPr lang="fr-FR" dirty="0"/>
              <a:t>on </a:t>
            </a:r>
            <a:r>
              <a:rPr lang="fr-FR" dirty="0" err="1"/>
              <a:t>two</a:t>
            </a:r>
            <a:r>
              <a:rPr lang="fr-FR" dirty="0"/>
              <a:t> </a:t>
            </a:r>
            <a:r>
              <a:rPr lang="fr-FR" dirty="0" err="1"/>
              <a:t>lines</a:t>
            </a:r>
            <a:r>
              <a:rPr lang="fr-FR" dirty="0"/>
              <a:t> if </a:t>
            </a:r>
            <a:r>
              <a:rPr lang="fr-FR" dirty="0" err="1"/>
              <a:t>needed</a:t>
            </a:r>
            <a:endParaRPr lang="fr-FR" dirty="0"/>
          </a:p>
        </p:txBody>
      </p:sp>
      <p:pic>
        <p:nvPicPr>
          <p:cNvPr id="14" name="Image 13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204239"/>
            <a:ext cx="1200832" cy="1200832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19" y="0"/>
            <a:ext cx="1200832" cy="1200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825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ipe/>
      </p:transition>
    </mc:Choice>
    <mc:Fallback xmlns="">
      <p:transition>
        <p:wip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 descr="Photo_SlideEntree.jpg"/>
          <p:cNvPicPr>
            <a:picLocks noChangeAspect="1"/>
          </p:cNvPicPr>
          <p:nvPr userDrawn="1"/>
        </p:nvPicPr>
        <p:blipFill rotWithShape="1">
          <a:blip r:embed="rId2"/>
          <a:srcRect t="52669"/>
          <a:stretch/>
        </p:blipFill>
        <p:spPr>
          <a:xfrm>
            <a:off x="6949" y="-4883"/>
            <a:ext cx="9144000" cy="3246016"/>
          </a:xfrm>
          <a:prstGeom prst="rect">
            <a:avLst/>
          </a:prstGeom>
        </p:spPr>
      </p:pic>
      <p:sp useBgFill="1">
        <p:nvSpPr>
          <p:cNvPr id="11" name="Rectangle 10"/>
          <p:cNvSpPr/>
          <p:nvPr userDrawn="1"/>
        </p:nvSpPr>
        <p:spPr>
          <a:xfrm>
            <a:off x="0" y="2401663"/>
            <a:ext cx="9144000" cy="4456337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18" name="Image 17" descr="EUROCOMMERCE_Logotype_RGB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72304" y="5640294"/>
            <a:ext cx="1814495" cy="817340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0"/>
            <a:ext cx="1199513" cy="2405071"/>
          </a:xfrm>
          <a:prstGeom prst="rect">
            <a:avLst/>
          </a:prstGeom>
          <a:solidFill>
            <a:srgbClr val="D9E4E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20" name="Image 19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19" y="1200832"/>
            <a:ext cx="1200832" cy="1200832"/>
          </a:xfrm>
          <a:prstGeom prst="rect">
            <a:avLst/>
          </a:prstGeom>
        </p:spPr>
      </p:pic>
      <p:sp>
        <p:nvSpPr>
          <p:cNvPr id="12" name="Titre 3"/>
          <p:cNvSpPr txBox="1">
            <a:spLocks/>
          </p:cNvSpPr>
          <p:nvPr userDrawn="1"/>
        </p:nvSpPr>
        <p:spPr>
          <a:xfrm>
            <a:off x="1199515" y="2401664"/>
            <a:ext cx="7944487" cy="2917718"/>
          </a:xfrm>
          <a:prstGeom prst="rect">
            <a:avLst/>
          </a:prstGeom>
          <a:solidFill>
            <a:srgbClr val="A8D1EC"/>
          </a:solidFill>
        </p:spPr>
        <p:txBody>
          <a:bodyPr vert="horz" lIns="36000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2400" dirty="0">
              <a:solidFill>
                <a:srgbClr val="4C4C4C">
                  <a:lumMod val="75000"/>
                  <a:lumOff val="25000"/>
                </a:srgbClr>
              </a:solidFill>
            </a:endParaRPr>
          </a:p>
        </p:txBody>
      </p:sp>
      <p:sp>
        <p:nvSpPr>
          <p:cNvPr id="13" name="Titre 1"/>
          <p:cNvSpPr>
            <a:spLocks noGrp="1"/>
          </p:cNvSpPr>
          <p:nvPr>
            <p:ph type="ctrTitle" hasCustomPrompt="1"/>
          </p:nvPr>
        </p:nvSpPr>
        <p:spPr>
          <a:xfrm>
            <a:off x="1199513" y="2405071"/>
            <a:ext cx="7487286" cy="2032041"/>
          </a:xfrm>
          <a:noFill/>
        </p:spPr>
        <p:txBody>
          <a:bodyPr wrap="square" lIns="180000" tIns="0" rIns="180000" bIns="0" anchor="b" anchorCtr="0">
            <a:noAutofit/>
          </a:bodyPr>
          <a:lstStyle>
            <a:lvl1pPr algn="l">
              <a:lnSpc>
                <a:spcPts val="4500"/>
              </a:lnSpc>
              <a:defRPr sz="4500" b="1" i="0" cap="all" baseline="0">
                <a:solidFill>
                  <a:schemeClr val="bg1"/>
                </a:solidFill>
                <a:latin typeface="Franklin Gothic Medium"/>
                <a:cs typeface="Franklin Gothic Medium"/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on one,</a:t>
            </a:r>
            <a:br>
              <a:rPr lang="fr-FR" dirty="0"/>
            </a:br>
            <a:r>
              <a:rPr lang="fr-FR" dirty="0" err="1"/>
              <a:t>Two</a:t>
            </a:r>
            <a:r>
              <a:rPr lang="fr-FR" dirty="0"/>
              <a:t> or </a:t>
            </a:r>
            <a:r>
              <a:rPr lang="fr-FR" dirty="0" err="1"/>
              <a:t>three</a:t>
            </a:r>
            <a:r>
              <a:rPr lang="fr-FR" dirty="0"/>
              <a:t> </a:t>
            </a:r>
            <a:r>
              <a:rPr lang="fr-FR" dirty="0" err="1"/>
              <a:t>lines</a:t>
            </a:r>
            <a:br>
              <a:rPr lang="fr-FR" dirty="0"/>
            </a:br>
            <a:r>
              <a:rPr lang="fr-FR" dirty="0"/>
              <a:t>if </a:t>
            </a:r>
            <a:r>
              <a:rPr lang="fr-FR" dirty="0" err="1"/>
              <a:t>needed</a:t>
            </a:r>
            <a:endParaRPr lang="fr-FR" dirty="0"/>
          </a:p>
        </p:txBody>
      </p:sp>
      <p:sp>
        <p:nvSpPr>
          <p:cNvPr id="21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199513" y="4509120"/>
            <a:ext cx="7035056" cy="794269"/>
          </a:xfrm>
          <a:noFill/>
        </p:spPr>
        <p:txBody>
          <a:bodyPr lIns="180000" tIns="0" rIns="180000" bIns="360000">
            <a:noAutofit/>
          </a:bodyPr>
          <a:lstStyle>
            <a:lvl1pPr marL="0" indent="0" algn="l">
              <a:lnSpc>
                <a:spcPts val="2360"/>
              </a:lnSpc>
              <a:buNone/>
              <a:defRPr sz="2500" b="1" baseline="0">
                <a:solidFill>
                  <a:srgbClr val="4C4C4C"/>
                </a:solidFill>
                <a:latin typeface="Franklin Gothic Medium"/>
                <a:cs typeface="Franklin Gothic Medium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err="1"/>
              <a:t>Secondary</a:t>
            </a:r>
            <a:r>
              <a:rPr lang="fr-FR" dirty="0"/>
              <a:t> infos</a:t>
            </a:r>
            <a:br>
              <a:rPr lang="fr-FR" dirty="0"/>
            </a:br>
            <a:r>
              <a:rPr lang="fr-FR" dirty="0"/>
              <a:t>on </a:t>
            </a:r>
            <a:r>
              <a:rPr lang="fr-FR" dirty="0" err="1"/>
              <a:t>two</a:t>
            </a:r>
            <a:r>
              <a:rPr lang="fr-FR" dirty="0"/>
              <a:t> </a:t>
            </a:r>
            <a:r>
              <a:rPr lang="fr-FR" dirty="0" err="1"/>
              <a:t>lines</a:t>
            </a:r>
            <a:r>
              <a:rPr lang="fr-FR" dirty="0"/>
              <a:t> if </a:t>
            </a:r>
            <a:r>
              <a:rPr lang="fr-FR" dirty="0" err="1"/>
              <a:t>needed</a:t>
            </a:r>
            <a:endParaRPr lang="fr-FR" dirty="0"/>
          </a:p>
        </p:txBody>
      </p:sp>
      <p:pic>
        <p:nvPicPr>
          <p:cNvPr id="15" name="Image 1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19" y="0"/>
            <a:ext cx="1200832" cy="1200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632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ipe/>
      </p:transition>
    </mc:Choice>
    <mc:Fallback xmlns="">
      <p:transition>
        <p:wip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199512" y="0"/>
            <a:ext cx="7944488" cy="1199513"/>
          </a:xfrm>
          <a:solidFill>
            <a:srgbClr val="D9E4EF"/>
          </a:solidFill>
        </p:spPr>
        <p:txBody>
          <a:bodyPr lIns="360000" tIns="90000">
            <a:normAutofit/>
          </a:bodyPr>
          <a:lstStyle>
            <a:lvl1pPr algn="l">
              <a:lnSpc>
                <a:spcPts val="3120"/>
              </a:lnSpc>
              <a:defRPr sz="3600" b="1" i="0" baseline="0">
                <a:solidFill>
                  <a:srgbClr val="404040"/>
                </a:solidFill>
                <a:latin typeface="Franklin Gothic Medium"/>
                <a:cs typeface="Franklin Gothic Medium"/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</a:t>
            </a:r>
            <a:r>
              <a:rPr lang="fr-FR" dirty="0" err="1"/>
              <a:t>here</a:t>
            </a:r>
            <a:r>
              <a:rPr lang="fr-FR" dirty="0"/>
              <a:t> on one line</a:t>
            </a:r>
            <a:br>
              <a:rPr lang="fr-FR" dirty="0"/>
            </a:br>
            <a:r>
              <a:rPr lang="fr-FR" dirty="0"/>
              <a:t>or </a:t>
            </a:r>
            <a:r>
              <a:rPr lang="fr-FR" dirty="0" err="1"/>
              <a:t>two</a:t>
            </a:r>
            <a:r>
              <a:rPr lang="fr-FR" dirty="0"/>
              <a:t> </a:t>
            </a:r>
            <a:r>
              <a:rPr lang="fr-FR" dirty="0" err="1"/>
              <a:t>lines</a:t>
            </a:r>
            <a:r>
              <a:rPr lang="fr-FR" dirty="0"/>
              <a:t> if </a:t>
            </a:r>
            <a:r>
              <a:rPr lang="fr-FR" dirty="0" err="1"/>
              <a:t>needed</a:t>
            </a:r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199513" cy="1199513"/>
          </a:xfrm>
          <a:prstGeom prst="rect">
            <a:avLst/>
          </a:prstGeom>
          <a:solidFill>
            <a:srgbClr val="7FD1E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3" name="Espace réservé du numéro de diapositive 5"/>
          <p:cNvSpPr>
            <a:spLocks noGrp="1"/>
          </p:cNvSpPr>
          <p:nvPr/>
        </p:nvSpPr>
        <p:spPr>
          <a:xfrm>
            <a:off x="457200" y="6230597"/>
            <a:ext cx="255639" cy="32148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rgbClr val="7FA4C8"/>
                </a:solidFill>
                <a:latin typeface="Trebuchet MS"/>
                <a:ea typeface="+mn-ea"/>
                <a:cs typeface="Trebuchet M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BF150CB-155D-4849-84C7-790899005C3D}" type="slidenum">
              <a:rPr lang="fr-FR" sz="900" smtClean="0">
                <a:solidFill>
                  <a:srgbClr val="C3D3E7"/>
                </a:solidFill>
              </a:rPr>
              <a:pPr algn="l"/>
              <a:t>‹#›</a:t>
            </a:fld>
            <a:endParaRPr lang="fr-FR" sz="900" dirty="0">
              <a:solidFill>
                <a:srgbClr val="C3D3E7"/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2" hasCustomPrompt="1"/>
          </p:nvPr>
        </p:nvSpPr>
        <p:spPr>
          <a:xfrm>
            <a:off x="-2755" y="0"/>
            <a:ext cx="1199513" cy="1198800"/>
          </a:xfrm>
        </p:spPr>
        <p:txBody>
          <a:bodyPr tIns="46800" bIns="4680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000" b="1" i="0">
                <a:solidFill>
                  <a:schemeClr val="bg1"/>
                </a:solidFill>
                <a:latin typeface="Franklin Gothic Medium"/>
                <a:cs typeface="Franklin Gothic Medium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1</a:t>
            </a:r>
          </a:p>
        </p:txBody>
      </p:sp>
      <p:sp>
        <p:nvSpPr>
          <p:cNvPr id="10" name="Espace réservé du texte 4"/>
          <p:cNvSpPr>
            <a:spLocks noGrp="1"/>
          </p:cNvSpPr>
          <p:nvPr>
            <p:ph type="body" sz="quarter" idx="13" hasCustomPrompt="1"/>
          </p:nvPr>
        </p:nvSpPr>
        <p:spPr>
          <a:xfrm>
            <a:off x="448511" y="1600199"/>
            <a:ext cx="8238289" cy="4484051"/>
          </a:xfrm>
        </p:spPr>
        <p:txBody>
          <a:bodyPr lIns="0" rIns="0" anchor="ctr" anchorCtr="0"/>
          <a:lstStyle>
            <a:lvl1pPr>
              <a:lnSpc>
                <a:spcPts val="2840"/>
              </a:lnSpc>
              <a:spcBef>
                <a:spcPts val="800"/>
              </a:spcBef>
              <a:spcAft>
                <a:spcPts val="0"/>
              </a:spcAft>
              <a:buClr>
                <a:srgbClr val="00A5DB"/>
              </a:buClr>
              <a:buSzPct val="100000"/>
              <a:defRPr baseline="0">
                <a:solidFill>
                  <a:srgbClr val="404040"/>
                </a:solidFill>
              </a:defRPr>
            </a:lvl1pPr>
            <a:lvl2pPr marL="633600" indent="-285750">
              <a:lnSpc>
                <a:spcPts val="2140"/>
              </a:lnSpc>
              <a:spcBef>
                <a:spcPts val="1272"/>
              </a:spcBef>
              <a:spcAft>
                <a:spcPts val="0"/>
              </a:spcAft>
              <a:buClr>
                <a:srgbClr val="7FD1EC"/>
              </a:buClr>
              <a:buSzPct val="70000"/>
              <a:buFontTx/>
              <a:buBlip>
                <a:blip r:embed="rId2"/>
              </a:buBlip>
              <a:defRPr>
                <a:solidFill>
                  <a:srgbClr val="404040"/>
                </a:solidFill>
              </a:defRPr>
            </a:lvl2pPr>
            <a:lvl3pPr marL="856800" indent="-228600">
              <a:lnSpc>
                <a:spcPts val="1840"/>
              </a:lnSpc>
              <a:spcBef>
                <a:spcPts val="1320"/>
              </a:spcBef>
              <a:spcAft>
                <a:spcPts val="0"/>
              </a:spcAft>
              <a:buClr>
                <a:srgbClr val="7FD1EC"/>
              </a:buClr>
              <a:buSzPct val="70000"/>
              <a:buFontTx/>
              <a:buBlip>
                <a:blip r:embed="rId2"/>
              </a:buBlip>
              <a:defRPr>
                <a:solidFill>
                  <a:srgbClr val="404040"/>
                </a:solidFill>
              </a:defRPr>
            </a:lvl3pPr>
            <a:lvl4pPr marL="1080000" indent="-228600">
              <a:lnSpc>
                <a:spcPts val="1640"/>
              </a:lnSpc>
              <a:spcBef>
                <a:spcPts val="1200"/>
              </a:spcBef>
              <a:spcAft>
                <a:spcPts val="0"/>
              </a:spcAft>
              <a:buClr>
                <a:srgbClr val="7FD1EC"/>
              </a:buClr>
              <a:buSzPct val="70000"/>
              <a:buFontTx/>
              <a:buBlip>
                <a:blip r:embed="rId2"/>
              </a:buBlip>
              <a:defRPr baseline="0">
                <a:solidFill>
                  <a:srgbClr val="404040"/>
                </a:solidFill>
              </a:defRPr>
            </a:lvl4pPr>
            <a:lvl5pPr marL="1332000" indent="-228600">
              <a:lnSpc>
                <a:spcPts val="1540"/>
              </a:lnSpc>
              <a:spcBef>
                <a:spcPts val="1400"/>
              </a:spcBef>
              <a:spcAft>
                <a:spcPts val="0"/>
              </a:spcAft>
              <a:buClr>
                <a:srgbClr val="7FD1EC"/>
              </a:buClr>
              <a:buSzPct val="70000"/>
              <a:buFontTx/>
              <a:buBlip>
                <a:blip r:embed="rId2"/>
              </a:buBlip>
              <a:defRPr>
                <a:solidFill>
                  <a:srgbClr val="404040"/>
                </a:solidFill>
              </a:defRPr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97588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ipe/>
      </p:transition>
    </mc:Choice>
    <mc:Fallback xmlns="">
      <p:transition>
        <p:wip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199512" y="0"/>
            <a:ext cx="7944488" cy="1199513"/>
          </a:xfrm>
          <a:solidFill>
            <a:srgbClr val="D9E4EF"/>
          </a:solidFill>
        </p:spPr>
        <p:txBody>
          <a:bodyPr lIns="360000" tIns="90000">
            <a:normAutofit/>
          </a:bodyPr>
          <a:lstStyle>
            <a:lvl1pPr algn="l">
              <a:lnSpc>
                <a:spcPts val="3120"/>
              </a:lnSpc>
              <a:defRPr sz="3600" b="1" i="0" baseline="0">
                <a:solidFill>
                  <a:srgbClr val="404040"/>
                </a:solidFill>
                <a:latin typeface="Franklin Gothic Medium"/>
                <a:cs typeface="Franklin Gothic Medium"/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</a:t>
            </a:r>
            <a:r>
              <a:rPr lang="fr-FR" dirty="0" err="1"/>
              <a:t>here</a:t>
            </a:r>
            <a:r>
              <a:rPr lang="fr-FR" dirty="0"/>
              <a:t> on one line</a:t>
            </a:r>
            <a:br>
              <a:rPr lang="fr-FR" dirty="0"/>
            </a:br>
            <a:r>
              <a:rPr lang="fr-FR" dirty="0"/>
              <a:t>or </a:t>
            </a:r>
            <a:r>
              <a:rPr lang="fr-FR" dirty="0" err="1"/>
              <a:t>two</a:t>
            </a:r>
            <a:r>
              <a:rPr lang="fr-FR" dirty="0"/>
              <a:t> </a:t>
            </a:r>
            <a:r>
              <a:rPr lang="fr-FR" dirty="0" err="1"/>
              <a:t>lines</a:t>
            </a:r>
            <a:r>
              <a:rPr lang="fr-FR" dirty="0"/>
              <a:t> if </a:t>
            </a:r>
            <a:r>
              <a:rPr lang="fr-FR" dirty="0" err="1"/>
              <a:t>needed</a:t>
            </a:r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199513" cy="1199513"/>
          </a:xfrm>
          <a:prstGeom prst="rect">
            <a:avLst/>
          </a:prstGeom>
          <a:solidFill>
            <a:srgbClr val="7FD1E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3" name="Espace réservé du numéro de diapositive 5"/>
          <p:cNvSpPr>
            <a:spLocks noGrp="1"/>
          </p:cNvSpPr>
          <p:nvPr/>
        </p:nvSpPr>
        <p:spPr>
          <a:xfrm>
            <a:off x="457200" y="6230597"/>
            <a:ext cx="255639" cy="32148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rgbClr val="7FA4C8"/>
                </a:solidFill>
                <a:latin typeface="Trebuchet MS"/>
                <a:ea typeface="+mn-ea"/>
                <a:cs typeface="Trebuchet M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BF150CB-155D-4849-84C7-790899005C3D}" type="slidenum">
              <a:rPr lang="fr-FR" sz="900" smtClean="0">
                <a:solidFill>
                  <a:srgbClr val="C3D3E7"/>
                </a:solidFill>
              </a:rPr>
              <a:pPr algn="l"/>
              <a:t>‹#›</a:t>
            </a:fld>
            <a:endParaRPr lang="fr-FR" sz="900" dirty="0">
              <a:solidFill>
                <a:srgbClr val="C3D3E7"/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2" hasCustomPrompt="1"/>
          </p:nvPr>
        </p:nvSpPr>
        <p:spPr>
          <a:xfrm>
            <a:off x="-2755" y="0"/>
            <a:ext cx="1199513" cy="1198800"/>
          </a:xfrm>
        </p:spPr>
        <p:txBody>
          <a:bodyPr tIns="46800" bIns="4680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000" b="1" i="0">
                <a:solidFill>
                  <a:schemeClr val="bg1"/>
                </a:solidFill>
                <a:latin typeface="Franklin Gothic Medium"/>
                <a:cs typeface="Franklin Gothic Medium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1</a:t>
            </a:r>
          </a:p>
        </p:txBody>
      </p:sp>
      <p:sp>
        <p:nvSpPr>
          <p:cNvPr id="10" name="Espace réservé du texte 4"/>
          <p:cNvSpPr>
            <a:spLocks noGrp="1"/>
          </p:cNvSpPr>
          <p:nvPr>
            <p:ph type="body" sz="quarter" idx="14" hasCustomPrompt="1"/>
          </p:nvPr>
        </p:nvSpPr>
        <p:spPr>
          <a:xfrm>
            <a:off x="448511" y="1600200"/>
            <a:ext cx="4047289" cy="4484051"/>
          </a:xfrm>
        </p:spPr>
        <p:txBody>
          <a:bodyPr lIns="0" tIns="0" rIns="0" bIns="0" anchor="t" anchorCtr="0"/>
          <a:lstStyle>
            <a:lvl1pPr>
              <a:lnSpc>
                <a:spcPts val="2440"/>
              </a:lnSpc>
              <a:spcBef>
                <a:spcPts val="1200"/>
              </a:spcBef>
              <a:spcAft>
                <a:spcPts val="0"/>
              </a:spcAft>
              <a:buClr>
                <a:srgbClr val="00A5DB"/>
              </a:buClr>
              <a:buSzPct val="100000"/>
              <a:defRPr sz="2800" baseline="0">
                <a:solidFill>
                  <a:srgbClr val="404040"/>
                </a:solidFill>
              </a:defRPr>
            </a:lvl1pPr>
            <a:lvl2pPr marL="633600" indent="-285750">
              <a:lnSpc>
                <a:spcPts val="2140"/>
              </a:lnSpc>
              <a:spcBef>
                <a:spcPts val="1272"/>
              </a:spcBef>
              <a:spcAft>
                <a:spcPts val="0"/>
              </a:spcAft>
              <a:buClr>
                <a:srgbClr val="00A5DB"/>
              </a:buClr>
              <a:buSzPct val="70000"/>
              <a:buFontTx/>
              <a:buBlip>
                <a:blip r:embed="rId2"/>
              </a:buBlip>
              <a:defRPr sz="2400">
                <a:solidFill>
                  <a:srgbClr val="404040"/>
                </a:solidFill>
              </a:defRPr>
            </a:lvl2pPr>
            <a:lvl3pPr marL="846000" indent="-228600">
              <a:lnSpc>
                <a:spcPts val="1840"/>
              </a:lnSpc>
              <a:spcBef>
                <a:spcPts val="1224"/>
              </a:spcBef>
              <a:spcAft>
                <a:spcPts val="0"/>
              </a:spcAft>
              <a:buClr>
                <a:srgbClr val="00A5DB"/>
              </a:buClr>
              <a:buSzPct val="70000"/>
              <a:buFontTx/>
              <a:buBlip>
                <a:blip r:embed="rId2"/>
              </a:buBlip>
              <a:defRPr sz="2000">
                <a:solidFill>
                  <a:srgbClr val="404040"/>
                </a:solidFill>
              </a:defRPr>
            </a:lvl3pPr>
            <a:lvl4pPr marL="1062000" indent="-228600">
              <a:lnSpc>
                <a:spcPts val="1640"/>
              </a:lnSpc>
              <a:spcBef>
                <a:spcPts val="1200"/>
              </a:spcBef>
              <a:spcAft>
                <a:spcPts val="0"/>
              </a:spcAft>
              <a:buClr>
                <a:srgbClr val="00A5DB"/>
              </a:buClr>
              <a:buSzPct val="70000"/>
              <a:buFontTx/>
              <a:buBlip>
                <a:blip r:embed="rId2"/>
              </a:buBlip>
              <a:defRPr sz="1800">
                <a:solidFill>
                  <a:srgbClr val="404040"/>
                </a:solidFill>
              </a:defRPr>
            </a:lvl4pPr>
            <a:lvl5pPr marL="1303200" indent="-228600">
              <a:lnSpc>
                <a:spcPts val="1540"/>
              </a:lnSpc>
              <a:spcBef>
                <a:spcPts val="1080"/>
              </a:spcBef>
              <a:spcAft>
                <a:spcPts val="0"/>
              </a:spcAft>
              <a:buClr>
                <a:srgbClr val="00A5DB"/>
              </a:buClr>
              <a:buSzPct val="70000"/>
              <a:buFontTx/>
              <a:buBlip>
                <a:blip r:embed="rId2"/>
              </a:buBlip>
              <a:defRPr sz="1600">
                <a:solidFill>
                  <a:srgbClr val="404040"/>
                </a:solidFill>
              </a:defRPr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</p:txBody>
      </p:sp>
      <p:sp>
        <p:nvSpPr>
          <p:cNvPr id="9" name="Espace réservé du texte 4"/>
          <p:cNvSpPr>
            <a:spLocks noGrp="1"/>
          </p:cNvSpPr>
          <p:nvPr>
            <p:ph type="body" sz="quarter" idx="17" hasCustomPrompt="1"/>
          </p:nvPr>
        </p:nvSpPr>
        <p:spPr>
          <a:xfrm>
            <a:off x="4635319" y="1600200"/>
            <a:ext cx="4047289" cy="4484051"/>
          </a:xfrm>
        </p:spPr>
        <p:txBody>
          <a:bodyPr lIns="0" tIns="0" rIns="0" bIns="0" anchor="t" anchorCtr="0"/>
          <a:lstStyle>
            <a:lvl1pPr>
              <a:lnSpc>
                <a:spcPts val="2440"/>
              </a:lnSpc>
              <a:spcBef>
                <a:spcPts val="1200"/>
              </a:spcBef>
              <a:spcAft>
                <a:spcPts val="0"/>
              </a:spcAft>
              <a:buClr>
                <a:srgbClr val="00A5DB"/>
              </a:buClr>
              <a:buSzPct val="100000"/>
              <a:defRPr sz="2800" baseline="0">
                <a:solidFill>
                  <a:srgbClr val="404040"/>
                </a:solidFill>
              </a:defRPr>
            </a:lvl1pPr>
            <a:lvl2pPr marL="633600" indent="-285750">
              <a:lnSpc>
                <a:spcPts val="2140"/>
              </a:lnSpc>
              <a:spcBef>
                <a:spcPts val="1272"/>
              </a:spcBef>
              <a:spcAft>
                <a:spcPts val="0"/>
              </a:spcAft>
              <a:buClr>
                <a:srgbClr val="00A5DB"/>
              </a:buClr>
              <a:buSzPct val="70000"/>
              <a:buFontTx/>
              <a:buBlip>
                <a:blip r:embed="rId2"/>
              </a:buBlip>
              <a:defRPr sz="2400">
                <a:solidFill>
                  <a:srgbClr val="404040"/>
                </a:solidFill>
              </a:defRPr>
            </a:lvl2pPr>
            <a:lvl3pPr marL="846000" indent="-228600">
              <a:lnSpc>
                <a:spcPts val="1840"/>
              </a:lnSpc>
              <a:spcBef>
                <a:spcPts val="1224"/>
              </a:spcBef>
              <a:spcAft>
                <a:spcPts val="0"/>
              </a:spcAft>
              <a:buClr>
                <a:srgbClr val="00A5DB"/>
              </a:buClr>
              <a:buSzPct val="70000"/>
              <a:buFontTx/>
              <a:buBlip>
                <a:blip r:embed="rId2"/>
              </a:buBlip>
              <a:defRPr sz="2000">
                <a:solidFill>
                  <a:srgbClr val="404040"/>
                </a:solidFill>
              </a:defRPr>
            </a:lvl3pPr>
            <a:lvl4pPr marL="1062000" indent="-228600">
              <a:lnSpc>
                <a:spcPts val="1640"/>
              </a:lnSpc>
              <a:spcBef>
                <a:spcPts val="1200"/>
              </a:spcBef>
              <a:spcAft>
                <a:spcPts val="0"/>
              </a:spcAft>
              <a:buClr>
                <a:srgbClr val="00A5DB"/>
              </a:buClr>
              <a:buSzPct val="70000"/>
              <a:buFontTx/>
              <a:buBlip>
                <a:blip r:embed="rId2"/>
              </a:buBlip>
              <a:defRPr sz="1800">
                <a:solidFill>
                  <a:srgbClr val="404040"/>
                </a:solidFill>
              </a:defRPr>
            </a:lvl4pPr>
            <a:lvl5pPr marL="1303200" indent="-228600">
              <a:lnSpc>
                <a:spcPts val="1540"/>
              </a:lnSpc>
              <a:spcBef>
                <a:spcPts val="1080"/>
              </a:spcBef>
              <a:spcAft>
                <a:spcPts val="0"/>
              </a:spcAft>
              <a:buClr>
                <a:srgbClr val="00A5DB"/>
              </a:buClr>
              <a:buSzPct val="70000"/>
              <a:buFontTx/>
              <a:buBlip>
                <a:blip r:embed="rId2"/>
              </a:buBlip>
              <a:defRPr sz="1600">
                <a:solidFill>
                  <a:srgbClr val="404040"/>
                </a:solidFill>
              </a:defRPr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67205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ipe/>
      </p:transition>
    </mc:Choice>
    <mc:Fallback xmlns="">
      <p:transition>
        <p:wip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199512" y="0"/>
            <a:ext cx="7944488" cy="1199513"/>
          </a:xfrm>
          <a:solidFill>
            <a:srgbClr val="D9E4EF"/>
          </a:solidFill>
        </p:spPr>
        <p:txBody>
          <a:bodyPr lIns="360000" tIns="90000">
            <a:normAutofit/>
          </a:bodyPr>
          <a:lstStyle>
            <a:lvl1pPr algn="l">
              <a:lnSpc>
                <a:spcPts val="3120"/>
              </a:lnSpc>
              <a:defRPr sz="3600" b="1" i="0" baseline="0">
                <a:solidFill>
                  <a:srgbClr val="404040"/>
                </a:solidFill>
                <a:latin typeface="Franklin Gothic Medium"/>
                <a:cs typeface="Franklin Gothic Medium"/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</a:t>
            </a:r>
            <a:r>
              <a:rPr lang="fr-FR" dirty="0" err="1"/>
              <a:t>here</a:t>
            </a:r>
            <a:r>
              <a:rPr lang="fr-FR" dirty="0"/>
              <a:t> on one line</a:t>
            </a:r>
            <a:br>
              <a:rPr lang="fr-FR" dirty="0"/>
            </a:br>
            <a:r>
              <a:rPr lang="fr-FR" dirty="0"/>
              <a:t>or </a:t>
            </a:r>
            <a:r>
              <a:rPr lang="fr-FR" dirty="0" err="1"/>
              <a:t>two</a:t>
            </a:r>
            <a:r>
              <a:rPr lang="fr-FR" dirty="0"/>
              <a:t> </a:t>
            </a:r>
            <a:r>
              <a:rPr lang="fr-FR" dirty="0" err="1"/>
              <a:t>lines</a:t>
            </a:r>
            <a:r>
              <a:rPr lang="fr-FR" dirty="0"/>
              <a:t> if </a:t>
            </a:r>
            <a:r>
              <a:rPr lang="fr-FR" dirty="0" err="1"/>
              <a:t>needed</a:t>
            </a:r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199513" cy="1199513"/>
          </a:xfrm>
          <a:prstGeom prst="rect">
            <a:avLst/>
          </a:prstGeom>
          <a:solidFill>
            <a:srgbClr val="7FD1E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3" name="Espace réservé du numéro de diapositive 5"/>
          <p:cNvSpPr>
            <a:spLocks noGrp="1"/>
          </p:cNvSpPr>
          <p:nvPr/>
        </p:nvSpPr>
        <p:spPr>
          <a:xfrm>
            <a:off x="457200" y="6230597"/>
            <a:ext cx="255639" cy="32148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rgbClr val="7FA4C8"/>
                </a:solidFill>
                <a:latin typeface="Trebuchet MS"/>
                <a:ea typeface="+mn-ea"/>
                <a:cs typeface="Trebuchet M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BF150CB-155D-4849-84C7-790899005C3D}" type="slidenum">
              <a:rPr lang="fr-FR" sz="900" smtClean="0">
                <a:solidFill>
                  <a:srgbClr val="C3D3E7"/>
                </a:solidFill>
              </a:rPr>
              <a:pPr algn="l"/>
              <a:t>‹#›</a:t>
            </a:fld>
            <a:endParaRPr lang="fr-FR" sz="900" dirty="0">
              <a:solidFill>
                <a:srgbClr val="C3D3E7"/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2" hasCustomPrompt="1"/>
          </p:nvPr>
        </p:nvSpPr>
        <p:spPr>
          <a:xfrm>
            <a:off x="-2755" y="0"/>
            <a:ext cx="1199513" cy="1198800"/>
          </a:xfrm>
        </p:spPr>
        <p:txBody>
          <a:bodyPr tIns="46800" bIns="4680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000" b="1" i="0">
                <a:solidFill>
                  <a:schemeClr val="bg1"/>
                </a:solidFill>
                <a:latin typeface="Franklin Gothic Medium"/>
                <a:cs typeface="Franklin Gothic Medium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1</a:t>
            </a:r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423815"/>
            <a:ext cx="4040188" cy="751060"/>
          </a:xfrm>
        </p:spPr>
        <p:txBody>
          <a:bodyPr lIns="0" anchor="b">
            <a:normAutofit/>
          </a:bodyPr>
          <a:lstStyle>
            <a:lvl1pPr marL="0" indent="0">
              <a:lnSpc>
                <a:spcPts val="2540"/>
              </a:lnSpc>
              <a:buNone/>
              <a:defRPr sz="2400" b="1" baseline="0">
                <a:solidFill>
                  <a:srgbClr val="40404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err="1"/>
              <a:t>Subtitle</a:t>
            </a:r>
            <a:r>
              <a:rPr lang="fr-FR" dirty="0"/>
              <a:t> </a:t>
            </a:r>
            <a:r>
              <a:rPr lang="fr-FR" dirty="0" err="1"/>
              <a:t>here</a:t>
            </a:r>
            <a:r>
              <a:rPr lang="fr-FR" dirty="0"/>
              <a:t> on one line</a:t>
            </a:r>
            <a:br>
              <a:rPr lang="fr-FR" dirty="0"/>
            </a:br>
            <a:r>
              <a:rPr lang="fr-FR" dirty="0"/>
              <a:t>or </a:t>
            </a:r>
            <a:r>
              <a:rPr lang="fr-FR" dirty="0" err="1"/>
              <a:t>two</a:t>
            </a:r>
            <a:r>
              <a:rPr lang="fr-FR" dirty="0"/>
              <a:t> </a:t>
            </a:r>
            <a:r>
              <a:rPr lang="fr-FR" dirty="0" err="1"/>
              <a:t>lines</a:t>
            </a:r>
            <a:r>
              <a:rPr lang="fr-FR" dirty="0"/>
              <a:t> if </a:t>
            </a:r>
            <a:r>
              <a:rPr lang="fr-FR" dirty="0" err="1"/>
              <a:t>needed</a:t>
            </a:r>
            <a:endParaRPr lang="fr-FR" dirty="0"/>
          </a:p>
        </p:txBody>
      </p:sp>
      <p:sp>
        <p:nvSpPr>
          <p:cNvPr id="14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423815"/>
            <a:ext cx="4041775" cy="751060"/>
          </a:xfrm>
        </p:spPr>
        <p:txBody>
          <a:bodyPr lIns="0" anchor="b">
            <a:spAutoFit/>
          </a:bodyPr>
          <a:lstStyle>
            <a:lvl1pPr marL="0" indent="0">
              <a:lnSpc>
                <a:spcPts val="2540"/>
              </a:lnSpc>
              <a:buNone/>
              <a:defRPr sz="2400" b="1">
                <a:solidFill>
                  <a:srgbClr val="40404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err="1"/>
              <a:t>Subtitle</a:t>
            </a:r>
            <a:r>
              <a:rPr lang="fr-FR" dirty="0"/>
              <a:t> </a:t>
            </a:r>
            <a:r>
              <a:rPr lang="fr-FR" dirty="0" err="1"/>
              <a:t>here</a:t>
            </a:r>
            <a:r>
              <a:rPr lang="fr-FR" dirty="0"/>
              <a:t> on one line</a:t>
            </a:r>
            <a:br>
              <a:rPr lang="fr-FR" dirty="0"/>
            </a:br>
            <a:r>
              <a:rPr lang="fr-FR" dirty="0"/>
              <a:t>or </a:t>
            </a:r>
            <a:r>
              <a:rPr lang="fr-FR" dirty="0" err="1"/>
              <a:t>two</a:t>
            </a:r>
            <a:r>
              <a:rPr lang="fr-FR" dirty="0"/>
              <a:t> </a:t>
            </a:r>
            <a:r>
              <a:rPr lang="fr-FR" dirty="0" err="1"/>
              <a:t>lines</a:t>
            </a:r>
            <a:r>
              <a:rPr lang="fr-FR" dirty="0"/>
              <a:t> if </a:t>
            </a:r>
            <a:r>
              <a:rPr lang="fr-FR" dirty="0" err="1"/>
              <a:t>needed</a:t>
            </a:r>
            <a:endParaRPr lang="fr-FR" dirty="0"/>
          </a:p>
        </p:txBody>
      </p:sp>
      <p:sp>
        <p:nvSpPr>
          <p:cNvPr id="18" name="Espace réservé du texte 4"/>
          <p:cNvSpPr>
            <a:spLocks noGrp="1"/>
          </p:cNvSpPr>
          <p:nvPr>
            <p:ph type="body" sz="quarter" idx="16" hasCustomPrompt="1"/>
          </p:nvPr>
        </p:nvSpPr>
        <p:spPr>
          <a:xfrm>
            <a:off x="450099" y="2362199"/>
            <a:ext cx="4047289" cy="3763963"/>
          </a:xfrm>
        </p:spPr>
        <p:txBody>
          <a:bodyPr lIns="0" tIns="0" rIns="0" bIns="0" anchor="t" anchorCtr="0"/>
          <a:lstStyle>
            <a:lvl1pPr>
              <a:lnSpc>
                <a:spcPts val="2340"/>
              </a:lnSpc>
              <a:spcBef>
                <a:spcPts val="1200"/>
              </a:spcBef>
              <a:spcAft>
                <a:spcPts val="0"/>
              </a:spcAft>
              <a:buClr>
                <a:srgbClr val="00A5DB"/>
              </a:buClr>
              <a:buSzPct val="100000"/>
              <a:defRPr sz="2400" baseline="0">
                <a:solidFill>
                  <a:srgbClr val="404040"/>
                </a:solidFill>
              </a:defRPr>
            </a:lvl1pPr>
            <a:lvl2pPr marL="633600" indent="-285750">
              <a:lnSpc>
                <a:spcPts val="2040"/>
              </a:lnSpc>
              <a:spcBef>
                <a:spcPts val="1272"/>
              </a:spcBef>
              <a:spcAft>
                <a:spcPts val="0"/>
              </a:spcAft>
              <a:buClr>
                <a:srgbClr val="7FD1EC"/>
              </a:buClr>
              <a:buSzPct val="70000"/>
              <a:buFontTx/>
              <a:buBlip>
                <a:blip r:embed="rId2"/>
              </a:buBlip>
              <a:defRPr sz="2200" baseline="0">
                <a:solidFill>
                  <a:srgbClr val="404040"/>
                </a:solidFill>
              </a:defRPr>
            </a:lvl2pPr>
            <a:lvl3pPr marL="846000" indent="-228600">
              <a:lnSpc>
                <a:spcPts val="1840"/>
              </a:lnSpc>
              <a:spcBef>
                <a:spcPts val="1224"/>
              </a:spcBef>
              <a:spcAft>
                <a:spcPts val="0"/>
              </a:spcAft>
              <a:buClr>
                <a:srgbClr val="7FD1EC"/>
              </a:buClr>
              <a:buSzPct val="70000"/>
              <a:buFontTx/>
              <a:buBlip>
                <a:blip r:embed="rId2"/>
              </a:buBlip>
              <a:defRPr sz="2000">
                <a:solidFill>
                  <a:srgbClr val="404040"/>
                </a:solidFill>
              </a:defRPr>
            </a:lvl3pPr>
            <a:lvl4pPr marL="1062000" indent="-228600">
              <a:lnSpc>
                <a:spcPts val="1640"/>
              </a:lnSpc>
              <a:spcBef>
                <a:spcPts val="1200"/>
              </a:spcBef>
              <a:spcAft>
                <a:spcPts val="0"/>
              </a:spcAft>
              <a:buClr>
                <a:srgbClr val="7FD1EC"/>
              </a:buClr>
              <a:buSzPct val="70000"/>
              <a:buFontTx/>
              <a:buBlip>
                <a:blip r:embed="rId2"/>
              </a:buBlip>
              <a:defRPr sz="1800">
                <a:solidFill>
                  <a:srgbClr val="404040"/>
                </a:solidFill>
              </a:defRPr>
            </a:lvl4pPr>
            <a:lvl5pPr marL="1303200" indent="-228600">
              <a:lnSpc>
                <a:spcPts val="1540"/>
              </a:lnSpc>
              <a:spcBef>
                <a:spcPts val="1080"/>
              </a:spcBef>
              <a:spcAft>
                <a:spcPts val="0"/>
              </a:spcAft>
              <a:buClr>
                <a:srgbClr val="7FD1EC"/>
              </a:buClr>
              <a:buSzPct val="70000"/>
              <a:buFontTx/>
              <a:buBlip>
                <a:blip r:embed="rId2"/>
              </a:buBlip>
              <a:defRPr sz="1600" baseline="0">
                <a:solidFill>
                  <a:srgbClr val="404040"/>
                </a:solidFill>
              </a:defRPr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</p:txBody>
      </p:sp>
      <p:sp>
        <p:nvSpPr>
          <p:cNvPr id="16" name="Espace réservé du texte 4"/>
          <p:cNvSpPr>
            <a:spLocks noGrp="1"/>
          </p:cNvSpPr>
          <p:nvPr>
            <p:ph type="body" sz="quarter" idx="18" hasCustomPrompt="1"/>
          </p:nvPr>
        </p:nvSpPr>
        <p:spPr>
          <a:xfrm>
            <a:off x="4639511" y="2362199"/>
            <a:ext cx="4047289" cy="3763963"/>
          </a:xfrm>
        </p:spPr>
        <p:txBody>
          <a:bodyPr lIns="0" tIns="0" rIns="0" bIns="0" anchor="t" anchorCtr="0"/>
          <a:lstStyle>
            <a:lvl1pPr>
              <a:lnSpc>
                <a:spcPts val="2340"/>
              </a:lnSpc>
              <a:spcBef>
                <a:spcPts val="1200"/>
              </a:spcBef>
              <a:spcAft>
                <a:spcPts val="0"/>
              </a:spcAft>
              <a:buClr>
                <a:srgbClr val="00A5DB"/>
              </a:buClr>
              <a:buSzPct val="100000"/>
              <a:defRPr sz="2400" baseline="0">
                <a:solidFill>
                  <a:srgbClr val="404040"/>
                </a:solidFill>
              </a:defRPr>
            </a:lvl1pPr>
            <a:lvl2pPr marL="633600" indent="-285750">
              <a:lnSpc>
                <a:spcPts val="2040"/>
              </a:lnSpc>
              <a:spcBef>
                <a:spcPts val="1272"/>
              </a:spcBef>
              <a:spcAft>
                <a:spcPts val="0"/>
              </a:spcAft>
              <a:buClr>
                <a:srgbClr val="7FD1EC"/>
              </a:buClr>
              <a:buSzPct val="70000"/>
              <a:buFontTx/>
              <a:buBlip>
                <a:blip r:embed="rId2"/>
              </a:buBlip>
              <a:defRPr sz="2200" baseline="0">
                <a:solidFill>
                  <a:srgbClr val="404040"/>
                </a:solidFill>
              </a:defRPr>
            </a:lvl2pPr>
            <a:lvl3pPr marL="846000" indent="-228600">
              <a:lnSpc>
                <a:spcPts val="1840"/>
              </a:lnSpc>
              <a:spcBef>
                <a:spcPts val="1224"/>
              </a:spcBef>
              <a:spcAft>
                <a:spcPts val="0"/>
              </a:spcAft>
              <a:buClr>
                <a:srgbClr val="7FD1EC"/>
              </a:buClr>
              <a:buSzPct val="70000"/>
              <a:buFontTx/>
              <a:buBlip>
                <a:blip r:embed="rId2"/>
              </a:buBlip>
              <a:defRPr sz="2000">
                <a:solidFill>
                  <a:srgbClr val="404040"/>
                </a:solidFill>
              </a:defRPr>
            </a:lvl3pPr>
            <a:lvl4pPr marL="1062000" indent="-228600">
              <a:lnSpc>
                <a:spcPts val="1640"/>
              </a:lnSpc>
              <a:spcBef>
                <a:spcPts val="1200"/>
              </a:spcBef>
              <a:spcAft>
                <a:spcPts val="0"/>
              </a:spcAft>
              <a:buClr>
                <a:srgbClr val="7FD1EC"/>
              </a:buClr>
              <a:buSzPct val="70000"/>
              <a:buFontTx/>
              <a:buBlip>
                <a:blip r:embed="rId2"/>
              </a:buBlip>
              <a:defRPr sz="1800">
                <a:solidFill>
                  <a:srgbClr val="404040"/>
                </a:solidFill>
              </a:defRPr>
            </a:lvl4pPr>
            <a:lvl5pPr marL="1303200" indent="-228600">
              <a:lnSpc>
                <a:spcPts val="1540"/>
              </a:lnSpc>
              <a:spcBef>
                <a:spcPts val="1080"/>
              </a:spcBef>
              <a:spcAft>
                <a:spcPts val="0"/>
              </a:spcAft>
              <a:buClr>
                <a:srgbClr val="7FD1EC"/>
              </a:buClr>
              <a:buSzPct val="70000"/>
              <a:buFontTx/>
              <a:buBlip>
                <a:blip r:embed="rId2"/>
              </a:buBlip>
              <a:defRPr sz="1600" baseline="0">
                <a:solidFill>
                  <a:srgbClr val="404040"/>
                </a:solidFill>
              </a:defRPr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19038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ipe/>
      </p:transition>
    </mc:Choice>
    <mc:Fallback xmlns="">
      <p:transition>
        <p:wip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numéro de diapositive 5"/>
          <p:cNvSpPr>
            <a:spLocks noGrp="1"/>
          </p:cNvSpPr>
          <p:nvPr/>
        </p:nvSpPr>
        <p:spPr>
          <a:xfrm>
            <a:off x="457200" y="6230597"/>
            <a:ext cx="255639" cy="32148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rgbClr val="7FA4C8"/>
                </a:solidFill>
                <a:latin typeface="Trebuchet MS"/>
                <a:ea typeface="+mn-ea"/>
                <a:cs typeface="Trebuchet M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BF150CB-155D-4849-84C7-790899005C3D}" type="slidenum">
              <a:rPr lang="fr-FR" sz="900" smtClean="0">
                <a:solidFill>
                  <a:srgbClr val="C3D3E7"/>
                </a:solidFill>
              </a:rPr>
              <a:pPr algn="l"/>
              <a:t>‹#›</a:t>
            </a:fld>
            <a:endParaRPr lang="fr-FR" sz="900" dirty="0">
              <a:solidFill>
                <a:srgbClr val="C3D3E7"/>
              </a:solidFill>
            </a:endParaRPr>
          </a:p>
        </p:txBody>
      </p:sp>
      <p:sp>
        <p:nvSpPr>
          <p:cNvPr id="16" name="Titr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1199513"/>
          </a:xfrm>
          <a:solidFill>
            <a:srgbClr val="D9E4EF"/>
          </a:solidFill>
        </p:spPr>
        <p:txBody>
          <a:bodyPr lIns="540000" tIns="90000">
            <a:normAutofit/>
          </a:bodyPr>
          <a:lstStyle>
            <a:lvl1pPr algn="l">
              <a:lnSpc>
                <a:spcPts val="3120"/>
              </a:lnSpc>
              <a:defRPr sz="3600" b="1" i="0" baseline="0">
                <a:solidFill>
                  <a:srgbClr val="404040"/>
                </a:solidFill>
                <a:latin typeface="Franklin Gothic Medium"/>
                <a:cs typeface="Franklin Gothic Medium"/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</a:t>
            </a:r>
            <a:r>
              <a:rPr lang="fr-FR" dirty="0" err="1"/>
              <a:t>here</a:t>
            </a:r>
            <a:r>
              <a:rPr lang="fr-FR" dirty="0"/>
              <a:t> on one line</a:t>
            </a:r>
            <a:br>
              <a:rPr lang="fr-FR" dirty="0"/>
            </a:br>
            <a:r>
              <a:rPr lang="fr-FR" dirty="0"/>
              <a:t>or </a:t>
            </a:r>
            <a:r>
              <a:rPr lang="fr-FR" dirty="0" err="1"/>
              <a:t>two</a:t>
            </a:r>
            <a:r>
              <a:rPr lang="fr-FR" dirty="0"/>
              <a:t> </a:t>
            </a:r>
            <a:r>
              <a:rPr lang="fr-FR" dirty="0" err="1"/>
              <a:t>lines</a:t>
            </a:r>
            <a:r>
              <a:rPr lang="fr-FR" dirty="0"/>
              <a:t> if </a:t>
            </a:r>
            <a:r>
              <a:rPr lang="fr-FR" dirty="0" err="1"/>
              <a:t>needed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 hasCustomPrompt="1"/>
          </p:nvPr>
        </p:nvSpPr>
        <p:spPr>
          <a:xfrm>
            <a:off x="448511" y="1600199"/>
            <a:ext cx="8238289" cy="4484051"/>
          </a:xfrm>
        </p:spPr>
        <p:txBody>
          <a:bodyPr lIns="0" rIns="0" anchor="ctr" anchorCtr="0"/>
          <a:lstStyle>
            <a:lvl1pPr>
              <a:lnSpc>
                <a:spcPts val="2840"/>
              </a:lnSpc>
              <a:spcBef>
                <a:spcPts val="800"/>
              </a:spcBef>
              <a:spcAft>
                <a:spcPts val="0"/>
              </a:spcAft>
              <a:buClr>
                <a:srgbClr val="00A5DB"/>
              </a:buClr>
              <a:buSzPct val="100000"/>
              <a:defRPr baseline="0">
                <a:solidFill>
                  <a:srgbClr val="404040"/>
                </a:solidFill>
              </a:defRPr>
            </a:lvl1pPr>
            <a:lvl2pPr marL="633600" indent="-285750">
              <a:lnSpc>
                <a:spcPts val="2140"/>
              </a:lnSpc>
              <a:spcBef>
                <a:spcPts val="1272"/>
              </a:spcBef>
              <a:spcAft>
                <a:spcPts val="0"/>
              </a:spcAft>
              <a:buClr>
                <a:srgbClr val="7FD1EC"/>
              </a:buClr>
              <a:buSzPct val="70000"/>
              <a:buFontTx/>
              <a:buBlip>
                <a:blip r:embed="rId2"/>
              </a:buBlip>
              <a:defRPr>
                <a:solidFill>
                  <a:srgbClr val="404040"/>
                </a:solidFill>
              </a:defRPr>
            </a:lvl2pPr>
            <a:lvl3pPr marL="856800" indent="-228600">
              <a:lnSpc>
                <a:spcPts val="1840"/>
              </a:lnSpc>
              <a:spcBef>
                <a:spcPts val="1320"/>
              </a:spcBef>
              <a:spcAft>
                <a:spcPts val="0"/>
              </a:spcAft>
              <a:buClr>
                <a:srgbClr val="7FD1EC"/>
              </a:buClr>
              <a:buSzPct val="70000"/>
              <a:buFontTx/>
              <a:buBlip>
                <a:blip r:embed="rId2"/>
              </a:buBlip>
              <a:defRPr>
                <a:solidFill>
                  <a:srgbClr val="404040"/>
                </a:solidFill>
              </a:defRPr>
            </a:lvl3pPr>
            <a:lvl4pPr marL="1080000" indent="-228600">
              <a:lnSpc>
                <a:spcPts val="1640"/>
              </a:lnSpc>
              <a:spcBef>
                <a:spcPts val="1200"/>
              </a:spcBef>
              <a:spcAft>
                <a:spcPts val="0"/>
              </a:spcAft>
              <a:buClr>
                <a:srgbClr val="7FD1EC"/>
              </a:buClr>
              <a:buSzPct val="70000"/>
              <a:buFontTx/>
              <a:buBlip>
                <a:blip r:embed="rId2"/>
              </a:buBlip>
              <a:defRPr baseline="0">
                <a:solidFill>
                  <a:srgbClr val="404040"/>
                </a:solidFill>
              </a:defRPr>
            </a:lvl4pPr>
            <a:lvl5pPr marL="1332000" indent="-228600">
              <a:lnSpc>
                <a:spcPts val="1540"/>
              </a:lnSpc>
              <a:spcBef>
                <a:spcPts val="1400"/>
              </a:spcBef>
              <a:spcAft>
                <a:spcPts val="0"/>
              </a:spcAft>
              <a:buClr>
                <a:srgbClr val="7FD1EC"/>
              </a:buClr>
              <a:buSzPct val="70000"/>
              <a:buFontTx/>
              <a:buBlip>
                <a:blip r:embed="rId2"/>
              </a:buBlip>
              <a:defRPr>
                <a:solidFill>
                  <a:srgbClr val="404040"/>
                </a:solidFill>
              </a:defRPr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81237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ipe/>
      </p:transition>
    </mc:Choice>
    <mc:Fallback xmlns="">
      <p:transition>
        <p:wip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numéro de diapositive 5"/>
          <p:cNvSpPr>
            <a:spLocks noGrp="1"/>
          </p:cNvSpPr>
          <p:nvPr/>
        </p:nvSpPr>
        <p:spPr>
          <a:xfrm>
            <a:off x="457200" y="6230597"/>
            <a:ext cx="255639" cy="32148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rgbClr val="7FA4C8"/>
                </a:solidFill>
                <a:latin typeface="Trebuchet MS"/>
                <a:ea typeface="+mn-ea"/>
                <a:cs typeface="Trebuchet M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BF150CB-155D-4849-84C7-790899005C3D}" type="slidenum">
              <a:rPr lang="fr-FR" sz="900" smtClean="0">
                <a:solidFill>
                  <a:srgbClr val="C3D3E7"/>
                </a:solidFill>
              </a:rPr>
              <a:pPr algn="l"/>
              <a:t>‹#›</a:t>
            </a:fld>
            <a:endParaRPr lang="fr-FR" sz="900" dirty="0">
              <a:solidFill>
                <a:srgbClr val="C3D3E7"/>
              </a:solidFill>
            </a:endParaRPr>
          </a:p>
        </p:txBody>
      </p:sp>
      <p:sp>
        <p:nvSpPr>
          <p:cNvPr id="16" name="Titr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1199513"/>
          </a:xfrm>
          <a:solidFill>
            <a:srgbClr val="D9E4EF"/>
          </a:solidFill>
        </p:spPr>
        <p:txBody>
          <a:bodyPr lIns="540000" tIns="90000">
            <a:normAutofit/>
          </a:bodyPr>
          <a:lstStyle>
            <a:lvl1pPr algn="l">
              <a:lnSpc>
                <a:spcPts val="3120"/>
              </a:lnSpc>
              <a:defRPr sz="3600" b="1" i="0" baseline="0">
                <a:solidFill>
                  <a:srgbClr val="404040"/>
                </a:solidFill>
                <a:latin typeface="Franklin Gothic Medium"/>
                <a:cs typeface="Franklin Gothic Medium"/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</a:t>
            </a:r>
            <a:r>
              <a:rPr lang="fr-FR" dirty="0" err="1"/>
              <a:t>here</a:t>
            </a:r>
            <a:r>
              <a:rPr lang="fr-FR" dirty="0"/>
              <a:t> on one line</a:t>
            </a:r>
            <a:br>
              <a:rPr lang="fr-FR" dirty="0"/>
            </a:br>
            <a:r>
              <a:rPr lang="fr-FR" dirty="0"/>
              <a:t>or </a:t>
            </a:r>
            <a:r>
              <a:rPr lang="fr-FR" dirty="0" err="1"/>
              <a:t>two</a:t>
            </a:r>
            <a:r>
              <a:rPr lang="fr-FR" dirty="0"/>
              <a:t> </a:t>
            </a:r>
            <a:r>
              <a:rPr lang="fr-FR" dirty="0" err="1"/>
              <a:t>lines</a:t>
            </a:r>
            <a:r>
              <a:rPr lang="fr-FR" dirty="0"/>
              <a:t> if </a:t>
            </a:r>
            <a:r>
              <a:rPr lang="fr-FR" dirty="0" err="1"/>
              <a:t>needed</a:t>
            </a:r>
            <a:endParaRPr lang="fr-FR" dirty="0"/>
          </a:p>
        </p:txBody>
      </p:sp>
      <p:sp>
        <p:nvSpPr>
          <p:cNvPr id="8" name="Espace réservé du texte 4"/>
          <p:cNvSpPr>
            <a:spLocks noGrp="1"/>
          </p:cNvSpPr>
          <p:nvPr>
            <p:ph type="body" sz="quarter" idx="14" hasCustomPrompt="1"/>
          </p:nvPr>
        </p:nvSpPr>
        <p:spPr>
          <a:xfrm>
            <a:off x="448511" y="1600200"/>
            <a:ext cx="4047289" cy="4484051"/>
          </a:xfrm>
        </p:spPr>
        <p:txBody>
          <a:bodyPr lIns="0" tIns="0" rIns="0" bIns="0" anchor="t" anchorCtr="0"/>
          <a:lstStyle>
            <a:lvl1pPr>
              <a:lnSpc>
                <a:spcPts val="2440"/>
              </a:lnSpc>
              <a:spcBef>
                <a:spcPts val="1200"/>
              </a:spcBef>
              <a:spcAft>
                <a:spcPts val="0"/>
              </a:spcAft>
              <a:buClr>
                <a:srgbClr val="00A5DB"/>
              </a:buClr>
              <a:buSzPct val="100000"/>
              <a:defRPr sz="2800" baseline="0">
                <a:solidFill>
                  <a:srgbClr val="404040"/>
                </a:solidFill>
              </a:defRPr>
            </a:lvl1pPr>
            <a:lvl2pPr marL="633600" indent="-285750">
              <a:lnSpc>
                <a:spcPts val="2140"/>
              </a:lnSpc>
              <a:spcBef>
                <a:spcPts val="1272"/>
              </a:spcBef>
              <a:spcAft>
                <a:spcPts val="0"/>
              </a:spcAft>
              <a:buClr>
                <a:srgbClr val="00A5DB"/>
              </a:buClr>
              <a:buSzPct val="70000"/>
              <a:buFontTx/>
              <a:buBlip>
                <a:blip r:embed="rId2"/>
              </a:buBlip>
              <a:defRPr sz="2400">
                <a:solidFill>
                  <a:srgbClr val="404040"/>
                </a:solidFill>
              </a:defRPr>
            </a:lvl2pPr>
            <a:lvl3pPr marL="846000" indent="-228600">
              <a:lnSpc>
                <a:spcPts val="1840"/>
              </a:lnSpc>
              <a:spcBef>
                <a:spcPts val="1224"/>
              </a:spcBef>
              <a:spcAft>
                <a:spcPts val="0"/>
              </a:spcAft>
              <a:buClr>
                <a:srgbClr val="00A5DB"/>
              </a:buClr>
              <a:buSzPct val="70000"/>
              <a:buFontTx/>
              <a:buBlip>
                <a:blip r:embed="rId2"/>
              </a:buBlip>
              <a:defRPr sz="2000">
                <a:solidFill>
                  <a:srgbClr val="404040"/>
                </a:solidFill>
              </a:defRPr>
            </a:lvl3pPr>
            <a:lvl4pPr marL="1062000" indent="-228600">
              <a:lnSpc>
                <a:spcPts val="1640"/>
              </a:lnSpc>
              <a:spcBef>
                <a:spcPts val="1200"/>
              </a:spcBef>
              <a:spcAft>
                <a:spcPts val="0"/>
              </a:spcAft>
              <a:buClr>
                <a:srgbClr val="00A5DB"/>
              </a:buClr>
              <a:buSzPct val="70000"/>
              <a:buFontTx/>
              <a:buBlip>
                <a:blip r:embed="rId2"/>
              </a:buBlip>
              <a:defRPr sz="1800">
                <a:solidFill>
                  <a:srgbClr val="404040"/>
                </a:solidFill>
              </a:defRPr>
            </a:lvl4pPr>
            <a:lvl5pPr marL="1303200" indent="-228600">
              <a:lnSpc>
                <a:spcPts val="1540"/>
              </a:lnSpc>
              <a:spcBef>
                <a:spcPts val="1080"/>
              </a:spcBef>
              <a:spcAft>
                <a:spcPts val="0"/>
              </a:spcAft>
              <a:buClr>
                <a:srgbClr val="00A5DB"/>
              </a:buClr>
              <a:buSzPct val="70000"/>
              <a:buFontTx/>
              <a:buBlip>
                <a:blip r:embed="rId2"/>
              </a:buBlip>
              <a:defRPr sz="1600">
                <a:solidFill>
                  <a:srgbClr val="404040"/>
                </a:solidFill>
              </a:defRPr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</p:txBody>
      </p:sp>
      <p:sp>
        <p:nvSpPr>
          <p:cNvPr id="9" name="Espace réservé du texte 4"/>
          <p:cNvSpPr>
            <a:spLocks noGrp="1"/>
          </p:cNvSpPr>
          <p:nvPr>
            <p:ph type="body" sz="quarter" idx="17" hasCustomPrompt="1"/>
          </p:nvPr>
        </p:nvSpPr>
        <p:spPr>
          <a:xfrm>
            <a:off x="4635319" y="1600200"/>
            <a:ext cx="4047289" cy="4484051"/>
          </a:xfrm>
        </p:spPr>
        <p:txBody>
          <a:bodyPr lIns="0" tIns="0" rIns="0" bIns="0" anchor="t" anchorCtr="0"/>
          <a:lstStyle>
            <a:lvl1pPr>
              <a:lnSpc>
                <a:spcPts val="2440"/>
              </a:lnSpc>
              <a:spcBef>
                <a:spcPts val="1200"/>
              </a:spcBef>
              <a:spcAft>
                <a:spcPts val="0"/>
              </a:spcAft>
              <a:buClr>
                <a:srgbClr val="00A5DB"/>
              </a:buClr>
              <a:buSzPct val="100000"/>
              <a:defRPr sz="2800" baseline="0">
                <a:solidFill>
                  <a:srgbClr val="404040"/>
                </a:solidFill>
              </a:defRPr>
            </a:lvl1pPr>
            <a:lvl2pPr marL="633600" indent="-285750">
              <a:lnSpc>
                <a:spcPts val="2140"/>
              </a:lnSpc>
              <a:spcBef>
                <a:spcPts val="1272"/>
              </a:spcBef>
              <a:spcAft>
                <a:spcPts val="0"/>
              </a:spcAft>
              <a:buClr>
                <a:srgbClr val="00A5DB"/>
              </a:buClr>
              <a:buSzPct val="70000"/>
              <a:buFontTx/>
              <a:buBlip>
                <a:blip r:embed="rId2"/>
              </a:buBlip>
              <a:defRPr sz="2400">
                <a:solidFill>
                  <a:srgbClr val="404040"/>
                </a:solidFill>
              </a:defRPr>
            </a:lvl2pPr>
            <a:lvl3pPr marL="846000" indent="-228600">
              <a:lnSpc>
                <a:spcPts val="1840"/>
              </a:lnSpc>
              <a:spcBef>
                <a:spcPts val="1224"/>
              </a:spcBef>
              <a:spcAft>
                <a:spcPts val="0"/>
              </a:spcAft>
              <a:buClr>
                <a:srgbClr val="00A5DB"/>
              </a:buClr>
              <a:buSzPct val="70000"/>
              <a:buFontTx/>
              <a:buBlip>
                <a:blip r:embed="rId2"/>
              </a:buBlip>
              <a:defRPr sz="2000">
                <a:solidFill>
                  <a:srgbClr val="404040"/>
                </a:solidFill>
              </a:defRPr>
            </a:lvl3pPr>
            <a:lvl4pPr marL="1062000" indent="-228600">
              <a:lnSpc>
                <a:spcPts val="1640"/>
              </a:lnSpc>
              <a:spcBef>
                <a:spcPts val="1200"/>
              </a:spcBef>
              <a:spcAft>
                <a:spcPts val="0"/>
              </a:spcAft>
              <a:buClr>
                <a:srgbClr val="00A5DB"/>
              </a:buClr>
              <a:buSzPct val="70000"/>
              <a:buFontTx/>
              <a:buBlip>
                <a:blip r:embed="rId2"/>
              </a:buBlip>
              <a:defRPr sz="1800">
                <a:solidFill>
                  <a:srgbClr val="404040"/>
                </a:solidFill>
              </a:defRPr>
            </a:lvl4pPr>
            <a:lvl5pPr marL="1303200" indent="-228600">
              <a:lnSpc>
                <a:spcPts val="1540"/>
              </a:lnSpc>
              <a:spcBef>
                <a:spcPts val="1080"/>
              </a:spcBef>
              <a:spcAft>
                <a:spcPts val="0"/>
              </a:spcAft>
              <a:buClr>
                <a:srgbClr val="00A5DB"/>
              </a:buClr>
              <a:buSzPct val="70000"/>
              <a:buFontTx/>
              <a:buBlip>
                <a:blip r:embed="rId2"/>
              </a:buBlip>
              <a:defRPr sz="1600">
                <a:solidFill>
                  <a:srgbClr val="404040"/>
                </a:solidFill>
              </a:defRPr>
            </a:lvl5pPr>
          </a:lstStyle>
          <a:p>
            <a:pPr lvl="0"/>
            <a:r>
              <a:rPr lang="fr-FR" dirty="0"/>
              <a:t>First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</a:t>
            </a:r>
            <a:r>
              <a:rPr lang="fr-FR" dirty="0" err="1"/>
              <a:t>here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13639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ipe/>
      </p:transition>
    </mc:Choice>
    <mc:Fallback xmlns="">
      <p:transition>
        <p:wip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  <a:p>
            <a:pPr lvl="4"/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57201" y="6220607"/>
            <a:ext cx="187014" cy="323877"/>
          </a:xfrm>
          <a:prstGeom prst="rect">
            <a:avLst/>
          </a:prstGeom>
        </p:spPr>
        <p:txBody>
          <a:bodyPr vert="horz" lIns="0" tIns="45720" rIns="91440" bIns="0" rtlCol="0" anchor="b" anchorCtr="0"/>
          <a:lstStyle>
            <a:lvl1pPr algn="l">
              <a:defRPr sz="800">
                <a:solidFill>
                  <a:srgbClr val="7FA4C8"/>
                </a:solidFill>
                <a:latin typeface="Trebuchet MS"/>
                <a:cs typeface="Trebuchet MS"/>
              </a:defRPr>
            </a:lvl1pPr>
          </a:lstStyle>
          <a:p>
            <a:pPr defTabSz="457200"/>
            <a:r>
              <a:rPr lang="fr-FR" dirty="0"/>
              <a:t>1</a:t>
            </a:r>
          </a:p>
        </p:txBody>
      </p:sp>
      <p:pic>
        <p:nvPicPr>
          <p:cNvPr id="10" name="Image 9" descr="EUROCOMMERCE_Symbole_RGB-01.png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7982856" y="6334236"/>
            <a:ext cx="703943" cy="317372"/>
          </a:xfrm>
          <a:prstGeom prst="rect">
            <a:avLst/>
          </a:prstGeom>
        </p:spPr>
      </p:pic>
      <p:cxnSp>
        <p:nvCxnSpPr>
          <p:cNvPr id="8" name="Connecteur droit 7"/>
          <p:cNvCxnSpPr/>
          <p:nvPr/>
        </p:nvCxnSpPr>
        <p:spPr>
          <a:xfrm>
            <a:off x="648138" y="6489972"/>
            <a:ext cx="7236000" cy="0"/>
          </a:xfrm>
          <a:prstGeom prst="line">
            <a:avLst/>
          </a:prstGeom>
          <a:ln w="85725">
            <a:solidFill>
              <a:srgbClr val="D9E4E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2908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2" r:id="rId2"/>
    <p:sldLayoutId id="2147483683" r:id="rId3"/>
    <p:sldLayoutId id="2147483681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84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86" r:id="rId17"/>
    <p:sldLayoutId id="2147483687" r:id="rId18"/>
  </p:sldLayoutIdLst>
  <mc:AlternateContent xmlns:mc="http://schemas.openxmlformats.org/markup-compatibility/2006" xmlns:p14="http://schemas.microsoft.com/office/powerpoint/2010/main">
    <mc:Choice Requires="p14">
      <p:transition p14:dur="250">
        <p:wipe/>
      </p:transition>
    </mc:Choice>
    <mc:Fallback xmlns="">
      <p:transition>
        <p:wipe/>
      </p:transition>
    </mc:Fallback>
  </mc:AlternateContent>
  <p:hf sldNum="0"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lnSpc>
          <a:spcPts val="3440"/>
        </a:lnSpc>
        <a:spcBef>
          <a:spcPct val="20000"/>
        </a:spcBef>
        <a:spcAft>
          <a:spcPts val="300"/>
        </a:spcAft>
        <a:buFont typeface="Arial"/>
        <a:buChar char="•"/>
        <a:defRPr sz="3200" kern="1200">
          <a:solidFill>
            <a:srgbClr val="4C4C4C"/>
          </a:solidFill>
          <a:latin typeface="+mj-lt"/>
          <a:ea typeface="+mn-ea"/>
          <a:cs typeface="Franklin Gothic Book"/>
        </a:defRPr>
      </a:lvl1pPr>
      <a:lvl2pPr marL="742950" indent="-285750" algn="l" defTabSz="457200" rtl="0" eaLnBrk="1" latinLnBrk="0" hangingPunct="1">
        <a:lnSpc>
          <a:spcPts val="3440"/>
        </a:lnSpc>
        <a:spcBef>
          <a:spcPct val="20000"/>
        </a:spcBef>
        <a:spcAft>
          <a:spcPts val="300"/>
        </a:spcAft>
        <a:buFont typeface="Arial"/>
        <a:buChar char="•"/>
        <a:defRPr sz="2800" kern="1200">
          <a:solidFill>
            <a:srgbClr val="4C4C4C"/>
          </a:solidFill>
          <a:latin typeface="+mj-lt"/>
          <a:ea typeface="+mn-ea"/>
          <a:cs typeface="Franklin Gothic Book"/>
        </a:defRPr>
      </a:lvl2pPr>
      <a:lvl3pPr marL="1143000" indent="-228600" algn="l" defTabSz="457200" rtl="0" eaLnBrk="1" latinLnBrk="0" hangingPunct="1">
        <a:lnSpc>
          <a:spcPts val="3440"/>
        </a:lnSpc>
        <a:spcBef>
          <a:spcPct val="20000"/>
        </a:spcBef>
        <a:spcAft>
          <a:spcPts val="300"/>
        </a:spcAft>
        <a:buFont typeface="Arial"/>
        <a:buChar char="•"/>
        <a:defRPr sz="2400" kern="1200">
          <a:solidFill>
            <a:srgbClr val="4C4C4C"/>
          </a:solidFill>
          <a:latin typeface="+mj-lt"/>
          <a:ea typeface="+mn-ea"/>
          <a:cs typeface="Franklin Gothic Book"/>
        </a:defRPr>
      </a:lvl3pPr>
      <a:lvl4pPr marL="1600200" indent="-228600" algn="l" defTabSz="457200" rtl="0" eaLnBrk="1" latinLnBrk="0" hangingPunct="1">
        <a:lnSpc>
          <a:spcPts val="3440"/>
        </a:lnSpc>
        <a:spcBef>
          <a:spcPct val="20000"/>
        </a:spcBef>
        <a:spcAft>
          <a:spcPts val="300"/>
        </a:spcAft>
        <a:buFont typeface="Arial"/>
        <a:buChar char="•"/>
        <a:defRPr sz="2000" kern="1200">
          <a:solidFill>
            <a:srgbClr val="4C4C4C"/>
          </a:solidFill>
          <a:latin typeface="+mj-lt"/>
          <a:ea typeface="+mn-ea"/>
          <a:cs typeface="Franklin Gothic Book"/>
        </a:defRPr>
      </a:lvl4pPr>
      <a:lvl5pPr marL="2057400" indent="-228600" algn="l" defTabSz="457200" rtl="0" eaLnBrk="1" latinLnBrk="0" hangingPunct="1">
        <a:lnSpc>
          <a:spcPts val="3440"/>
        </a:lnSpc>
        <a:spcBef>
          <a:spcPct val="20000"/>
        </a:spcBef>
        <a:spcAft>
          <a:spcPts val="300"/>
        </a:spcAft>
        <a:buFont typeface="Arial"/>
        <a:buChar char="•"/>
        <a:defRPr sz="2000" kern="1200">
          <a:solidFill>
            <a:srgbClr val="4C4C4C"/>
          </a:solidFill>
          <a:latin typeface="+mj-lt"/>
          <a:ea typeface="+mn-ea"/>
          <a:cs typeface="Franklin Gothic Book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187624" y="2420888"/>
            <a:ext cx="7487286" cy="1802381"/>
          </a:xfrm>
        </p:spPr>
        <p:txBody>
          <a:bodyPr/>
          <a:lstStyle/>
          <a:p>
            <a:r>
              <a:rPr lang="en-US" altLang="fr-FR" sz="2800" dirty="0">
                <a:latin typeface="Arial" charset="0"/>
              </a:rPr>
              <a:t>Trends in sales of WINE</a:t>
            </a:r>
            <a:br>
              <a:rPr lang="en-US" altLang="fr-FR" sz="2800" dirty="0">
                <a:latin typeface="Arial" charset="0"/>
              </a:rPr>
            </a:br>
            <a:r>
              <a:rPr lang="en-US" altLang="fr-FR" sz="2800" dirty="0">
                <a:latin typeface="Arial" charset="0"/>
              </a:rPr>
              <a:t>– a retail perspective</a:t>
            </a:r>
            <a:endParaRPr lang="fr-BE" sz="28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199513" y="4379266"/>
            <a:ext cx="7035056" cy="924123"/>
          </a:xfrm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fr-BE" dirty="0" err="1"/>
              <a:t>Wine</a:t>
            </a:r>
            <a:r>
              <a:rPr lang="fr-BE" dirty="0"/>
              <a:t> Market Observatory</a:t>
            </a:r>
          </a:p>
          <a:p>
            <a:pPr algn="just">
              <a:lnSpc>
                <a:spcPct val="100000"/>
              </a:lnSpc>
            </a:pPr>
            <a:r>
              <a:rPr lang="fr-BE" dirty="0"/>
              <a:t>May 2020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5589240"/>
            <a:ext cx="1994932" cy="92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76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ipe/>
      </p:transition>
    </mc:Choice>
    <mc:Fallback xmlns="">
      <p:transition>
        <p:wip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France</a:t>
            </a:r>
            <a:br>
              <a:rPr lang="en-US"/>
            </a:br>
            <a:r>
              <a:rPr lang="en-US" sz="1800"/>
              <a:t>Wine: </a:t>
            </a:r>
            <a:r>
              <a:rPr lang="en-US" sz="1800" dirty="0"/>
              <a:t>key data (home consumption)</a:t>
            </a:r>
            <a:endParaRPr lang="en-GB" sz="1800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8619855"/>
              </p:ext>
            </p:extLst>
          </p:nvPr>
        </p:nvGraphicFramePr>
        <p:xfrm>
          <a:off x="4300023" y="1320939"/>
          <a:ext cx="4464494" cy="16577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99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62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61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0431">
                <a:tc>
                  <a:txBody>
                    <a:bodyPr/>
                    <a:lstStyle/>
                    <a:p>
                      <a:r>
                        <a:rPr lang="fr-FR" sz="1100" dirty="0"/>
                        <a:t>Million</a:t>
                      </a:r>
                      <a:r>
                        <a:rPr lang="fr-FR" sz="1100" baseline="0" dirty="0"/>
                        <a:t> </a:t>
                      </a:r>
                      <a:r>
                        <a:rPr lang="fr-FR" sz="1100" dirty="0"/>
                        <a:t>€ 2018</a:t>
                      </a:r>
                    </a:p>
                    <a:p>
                      <a:r>
                        <a:rPr lang="fr-FR" sz="1100" dirty="0"/>
                        <a:t>(INSEE)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/>
                        <a:t>Total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 err="1"/>
                        <a:t>Still</a:t>
                      </a:r>
                      <a:r>
                        <a:rPr lang="fr-FR" sz="1100" dirty="0"/>
                        <a:t> </a:t>
                      </a:r>
                      <a:r>
                        <a:rPr lang="fr-FR" sz="1100" dirty="0" err="1"/>
                        <a:t>wine</a:t>
                      </a:r>
                      <a:endParaRPr lang="fr-FR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100" dirty="0"/>
                        <a:t>Champagne and </a:t>
                      </a:r>
                      <a:r>
                        <a:rPr lang="fr-FR" sz="1100" dirty="0" err="1"/>
                        <a:t>sparkling</a:t>
                      </a:r>
                      <a:r>
                        <a:rPr lang="fr-FR" sz="1100" dirty="0"/>
                        <a:t> </a:t>
                      </a:r>
                      <a:r>
                        <a:rPr lang="fr-FR" sz="1100" dirty="0" err="1"/>
                        <a:t>wine</a:t>
                      </a:r>
                      <a:endParaRPr lang="fr-FR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4458">
                <a:tc>
                  <a:txBody>
                    <a:bodyPr/>
                    <a:lstStyle/>
                    <a:p>
                      <a:r>
                        <a:rPr lang="fr-FR" sz="1400" b="1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/>
                        <a:t>8 560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/>
                        <a:t>6 452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/>
                        <a:t>2 108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4458">
                <a:tc>
                  <a:txBody>
                    <a:bodyPr/>
                    <a:lstStyle/>
                    <a:p>
                      <a:r>
                        <a:rPr lang="fr-FR" sz="1100" b="1" dirty="0"/>
                        <a:t>Value (2018 / 2017)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/>
                        <a:t>-4,2%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/>
                        <a:t>-5,3%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/>
                        <a:t>-0,5%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4458">
                <a:tc>
                  <a:txBody>
                    <a:bodyPr/>
                    <a:lstStyle/>
                    <a:p>
                      <a:r>
                        <a:rPr lang="fr-FR" sz="1100" b="1" dirty="0"/>
                        <a:t>Volume</a:t>
                      </a:r>
                      <a:r>
                        <a:rPr lang="fr-FR" sz="1100" b="1" baseline="0" dirty="0"/>
                        <a:t> (2018/2017)</a:t>
                      </a:r>
                      <a:endParaRPr lang="fr-FR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/>
                        <a:t>-5,7%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/>
                        <a:t>-7,0%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/>
                        <a:t>-1,9%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45671" y="1426131"/>
            <a:ext cx="4138297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200" dirty="0"/>
          </a:p>
          <a:p>
            <a:pPr marL="171450" indent="-171450" algn="just">
              <a:buFontTx/>
              <a:buChar char="-"/>
            </a:pPr>
            <a:r>
              <a:rPr lang="en-US" sz="1400" dirty="0"/>
              <a:t>The consumption of wine represents 8,56 billion euros  in 2018 (4,7% of food expenditures) vs 8,24 in 2010 (+3,9%).</a:t>
            </a:r>
          </a:p>
          <a:p>
            <a:pPr marL="171450" indent="-171450" algn="just">
              <a:buFontTx/>
              <a:buChar char="-"/>
            </a:pPr>
            <a:endParaRPr lang="en-US" sz="1400" dirty="0"/>
          </a:p>
          <a:p>
            <a:pPr marL="171450" indent="-171450" algn="just">
              <a:buFontTx/>
              <a:buChar char="-"/>
            </a:pPr>
            <a:r>
              <a:rPr lang="en-US" sz="1400" b="1" dirty="0"/>
              <a:t>NB</a:t>
            </a:r>
            <a:r>
              <a:rPr lang="en-US" sz="1400" dirty="0"/>
              <a:t> : Out-of-home catering accounts for about a third of the volume of still and sparkling wines consumed in France.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9" r="3268" b="3852"/>
          <a:stretch/>
        </p:blipFill>
        <p:spPr bwMode="auto">
          <a:xfrm>
            <a:off x="3779912" y="3429001"/>
            <a:ext cx="4984605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268118" y="3660700"/>
            <a:ext cx="3511794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FontTx/>
              <a:buChar char="-"/>
            </a:pPr>
            <a:r>
              <a:rPr lang="en-US" sz="1400" dirty="0"/>
              <a:t>Household purchases of still wine for home consumption are down by 5.2% in volume and 3.3% in value compared to 2018. </a:t>
            </a:r>
          </a:p>
          <a:p>
            <a:pPr marL="171450" indent="-171450" algn="just">
              <a:buFontTx/>
              <a:buChar char="-"/>
            </a:pPr>
            <a:r>
              <a:rPr lang="en-US" sz="1400" dirty="0"/>
              <a:t>In 2019, 82.9% of French households declared buying still wine for home consumption, a penetration rate down by 0.6 point vs.2018.</a:t>
            </a:r>
          </a:p>
          <a:p>
            <a:pPr marL="171450" indent="-171450" algn="just">
              <a:buFontTx/>
              <a:buChar char="-"/>
            </a:pPr>
            <a:r>
              <a:rPr lang="en-US" sz="1400" dirty="0"/>
              <a:t>Between 2009 and 2019, purchased volumes contracted by 26%</a:t>
            </a:r>
          </a:p>
          <a:p>
            <a:pPr algn="just"/>
            <a:endParaRPr lang="en-US" sz="1400" dirty="0"/>
          </a:p>
          <a:p>
            <a:pPr algn="just"/>
            <a:r>
              <a:rPr lang="en-US" sz="1000" dirty="0"/>
              <a:t>Source : </a:t>
            </a:r>
            <a:r>
              <a:rPr lang="en-US" sz="1000" dirty="0" err="1"/>
              <a:t>FranceAgrimer</a:t>
            </a:r>
            <a:r>
              <a:rPr lang="en-US" sz="1000" dirty="0"/>
              <a:t> </a:t>
            </a:r>
            <a:endParaRPr lang="fr-FR" sz="1000" dirty="0"/>
          </a:p>
        </p:txBody>
      </p:sp>
    </p:spTree>
    <p:extLst>
      <p:ext uri="{BB962C8B-B14F-4D97-AF65-F5344CB8AC3E}">
        <p14:creationId xmlns:p14="http://schemas.microsoft.com/office/powerpoint/2010/main" val="138873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ipe/>
      </p:transition>
    </mc:Choice>
    <mc:Fallback xmlns="">
      <p:transition>
        <p:wip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France</a:t>
            </a:r>
            <a:br>
              <a:rPr lang="en-US" dirty="0"/>
            </a:br>
            <a:r>
              <a:rPr lang="en-US" sz="1800" dirty="0">
                <a:latin typeface="+mj-lt"/>
              </a:rPr>
              <a:t>Still Wine: consumption (at home consumption) decreases in volume and  in value</a:t>
            </a:r>
            <a:endParaRPr lang="en-GB" sz="1800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898" y="6048527"/>
            <a:ext cx="16514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Source: IRI - </a:t>
            </a:r>
            <a:r>
              <a:rPr lang="en-US" sz="1000" dirty="0" err="1"/>
              <a:t>FranceAgrimer</a:t>
            </a:r>
            <a:endParaRPr lang="en-US" sz="1000" dirty="0"/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780928"/>
            <a:ext cx="4862166" cy="3240360"/>
          </a:xfrm>
          <a:prstGeom prst="rect">
            <a:avLst/>
          </a:prstGeom>
          <a:noFill/>
          <a:ln w="9525">
            <a:solidFill>
              <a:srgbClr val="004DB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9629" y="3213114"/>
            <a:ext cx="3807908" cy="2592150"/>
          </a:xfrm>
          <a:prstGeom prst="rect">
            <a:avLst/>
          </a:prstGeom>
          <a:noFill/>
          <a:ln w="9525">
            <a:solidFill>
              <a:srgbClr val="004DB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79512" y="1262370"/>
            <a:ext cx="8784976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/>
              <a:t>Household consumption of wine continued to fall in volume in 2019. Sales of still wines in supermarkets (hypermarkets + supermarkets) were down in volume (-5.3% vs. 2018) and in value (-3.9% vs. 2018). The increase in average price remains fairly limited (+1.5% vs 2018). </a:t>
            </a:r>
          </a:p>
          <a:p>
            <a:pPr algn="just"/>
            <a:r>
              <a:rPr lang="en-US" sz="1100" dirty="0"/>
              <a:t>The decline in red wines is worsening (in volume: -7.6% vs 2018 and -6.3% in value). White wines are the only </a:t>
            </a:r>
            <a:r>
              <a:rPr lang="en-US" sz="1100" dirty="0" err="1"/>
              <a:t>colour</a:t>
            </a:r>
            <a:r>
              <a:rPr lang="en-US" sz="1100" dirty="0"/>
              <a:t> to increase in value (+1.9% vs. 2018). Rosé sales are down compared to last year by 4.8% in volume and 3.8% in value. This drop can be explained by the low availability of rosé PDOs and weather conditions that were not </a:t>
            </a:r>
            <a:r>
              <a:rPr lang="en-US" sz="1100" dirty="0" err="1"/>
              <a:t>favourable</a:t>
            </a:r>
            <a:r>
              <a:rPr lang="en-US" sz="1100" dirty="0"/>
              <a:t> to consumption during certain periods. It should also be noted that over the period of the Wine Fairs (19/08/19 to 13/10/19) there was a decline in sales in value (-5.9% vs 2018) and in volume (-5.4% vs 2018). This is partly due to a slight decrease over this period in the average price (-0.5% vs 2018) and an 11% decrease in sales in promotional value compared to 2018.</a:t>
            </a:r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255120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ipe/>
      </p:transition>
    </mc:Choice>
    <mc:Fallback xmlns="">
      <p:transition>
        <p:wip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France</a:t>
            </a:r>
            <a:br>
              <a:rPr lang="en-US" dirty="0"/>
            </a:br>
            <a:r>
              <a:rPr lang="en-US" sz="1800" dirty="0"/>
              <a:t>Still Wine: retail</a:t>
            </a:r>
            <a:endParaRPr lang="fr-FR" sz="1800" dirty="0"/>
          </a:p>
        </p:txBody>
      </p:sp>
      <p:sp>
        <p:nvSpPr>
          <p:cNvPr id="4" name="Rectangle 3"/>
          <p:cNvSpPr/>
          <p:nvPr/>
        </p:nvSpPr>
        <p:spPr>
          <a:xfrm>
            <a:off x="220812" y="1365350"/>
            <a:ext cx="87129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/>
              <a:t>Hypermarkets and supermarkets account for the bulk of still wine purchases, regardless of category. Discounters and convenience stores are over-represented in foreign wine purchases, while direct sales, wine merchants and other specialists are over-represented in standard PDO and PGI.</a:t>
            </a:r>
            <a:endParaRPr lang="fr-FR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7853" y="2417416"/>
            <a:ext cx="5728260" cy="376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2"/>
          <p:cNvSpPr txBox="1"/>
          <p:nvPr/>
        </p:nvSpPr>
        <p:spPr>
          <a:xfrm>
            <a:off x="285898" y="6048527"/>
            <a:ext cx="16514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Source: IRI - </a:t>
            </a:r>
            <a:r>
              <a:rPr lang="en-US" sz="1000" dirty="0" err="1"/>
              <a:t>FranceAgrimer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853821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ipe/>
      </p:transition>
    </mc:Choice>
    <mc:Fallback xmlns="">
      <p:transition>
        <p:wip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France</a:t>
            </a:r>
            <a:br>
              <a:rPr lang="en-US" dirty="0"/>
            </a:br>
            <a:r>
              <a:rPr lang="en-US" sz="1800" dirty="0"/>
              <a:t>Focus on the impacts of Covid-19 crisis: Sparkling Wines </a:t>
            </a:r>
            <a:endParaRPr lang="fr-FR" sz="1800" dirty="0"/>
          </a:p>
        </p:txBody>
      </p:sp>
      <p:sp>
        <p:nvSpPr>
          <p:cNvPr id="4" name="Rectangle 3"/>
          <p:cNvSpPr/>
          <p:nvPr/>
        </p:nvSpPr>
        <p:spPr>
          <a:xfrm>
            <a:off x="220812" y="1365350"/>
            <a:ext cx="871296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/>
              <a:t>Sparkling Wines are particularly affected, with a break in the cross-segment trend in March.</a:t>
            </a:r>
          </a:p>
          <a:p>
            <a:pPr algn="just"/>
            <a:r>
              <a:rPr lang="en-US" sz="1400" b="1" dirty="0">
                <a:solidFill>
                  <a:srgbClr val="002060"/>
                </a:solidFill>
              </a:rPr>
              <a:t>Blue: Moving Year-to-Date to March 2020</a:t>
            </a:r>
          </a:p>
          <a:p>
            <a:pPr algn="just"/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Red: March 2020 compared to March 2019</a:t>
            </a:r>
            <a:endParaRPr lang="fr-FR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812" y="2420888"/>
            <a:ext cx="8883650" cy="3202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2"/>
          <p:cNvSpPr txBox="1"/>
          <p:nvPr/>
        </p:nvSpPr>
        <p:spPr>
          <a:xfrm>
            <a:off x="285898" y="6048527"/>
            <a:ext cx="8018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Source: IRI </a:t>
            </a:r>
          </a:p>
        </p:txBody>
      </p:sp>
    </p:spTree>
    <p:extLst>
      <p:ext uri="{BB962C8B-B14F-4D97-AF65-F5344CB8AC3E}">
        <p14:creationId xmlns:p14="http://schemas.microsoft.com/office/powerpoint/2010/main" val="1850945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ipe/>
      </p:transition>
    </mc:Choice>
    <mc:Fallback xmlns="">
      <p:transition>
        <p:wip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France</a:t>
            </a:r>
            <a:br>
              <a:rPr lang="en-US" dirty="0"/>
            </a:br>
            <a:r>
              <a:rPr lang="en-US" sz="1800" dirty="0"/>
              <a:t>Focus on the impacts of Covid-19 crisis: Still Wines  (1)</a:t>
            </a:r>
            <a:endParaRPr lang="fr-FR" sz="1800" dirty="0"/>
          </a:p>
        </p:txBody>
      </p:sp>
      <p:sp>
        <p:nvSpPr>
          <p:cNvPr id="4" name="Rectangle 3"/>
          <p:cNvSpPr/>
          <p:nvPr/>
        </p:nvSpPr>
        <p:spPr>
          <a:xfrm>
            <a:off x="220812" y="1365350"/>
            <a:ext cx="87129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/>
              <a:t>An overall downward trend, but very different trends depending on the type of wine with IGP (PGI) winners over the period.</a:t>
            </a:r>
          </a:p>
          <a:p>
            <a:pPr algn="just"/>
            <a:r>
              <a:rPr lang="en-US" sz="1400" b="1" dirty="0">
                <a:solidFill>
                  <a:srgbClr val="00B0F0"/>
                </a:solidFill>
              </a:rPr>
              <a:t>Light Blue: Moving Year-to-Date to March 2020</a:t>
            </a:r>
          </a:p>
          <a:p>
            <a:pPr algn="just"/>
            <a:r>
              <a:rPr lang="en-US" sz="1400" b="1" dirty="0">
                <a:solidFill>
                  <a:schemeClr val="accent1"/>
                </a:solidFill>
              </a:rPr>
              <a:t>Dark Blue: March 2020 compared to March 2019</a:t>
            </a:r>
            <a:endParaRPr lang="fr-FR" sz="1400" b="1" dirty="0">
              <a:solidFill>
                <a:schemeClr val="accent1"/>
              </a:solidFill>
            </a:endParaRPr>
          </a:p>
        </p:txBody>
      </p:sp>
      <p:sp>
        <p:nvSpPr>
          <p:cNvPr id="6" name="TextBox 2"/>
          <p:cNvSpPr txBox="1"/>
          <p:nvPr/>
        </p:nvSpPr>
        <p:spPr>
          <a:xfrm>
            <a:off x="285898" y="6048527"/>
            <a:ext cx="8018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Source: IRI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699" y="2564904"/>
            <a:ext cx="8369194" cy="3227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1559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ipe/>
      </p:transition>
    </mc:Choice>
    <mc:Fallback xmlns="">
      <p:transition>
        <p:wip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France</a:t>
            </a:r>
            <a:br>
              <a:rPr lang="en-US" dirty="0"/>
            </a:br>
            <a:r>
              <a:rPr lang="en-US" sz="1800" dirty="0"/>
              <a:t>Focus on the impacts of Covid-19 crisis: Still Wines  (2)</a:t>
            </a:r>
            <a:endParaRPr lang="fr-FR" sz="1800" dirty="0"/>
          </a:p>
        </p:txBody>
      </p:sp>
      <p:sp>
        <p:nvSpPr>
          <p:cNvPr id="4" name="Rectangle 3"/>
          <p:cNvSpPr/>
          <p:nvPr/>
        </p:nvSpPr>
        <p:spPr>
          <a:xfrm>
            <a:off x="220812" y="1340768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/>
              <a:t>The overall trend in the still wine market has been downward in the past few weeks. 2 distribution channels have been very dynamic: online sales and convenience stores. </a:t>
            </a:r>
          </a:p>
        </p:txBody>
      </p:sp>
      <p:sp>
        <p:nvSpPr>
          <p:cNvPr id="6" name="TextBox 2"/>
          <p:cNvSpPr txBox="1"/>
          <p:nvPr/>
        </p:nvSpPr>
        <p:spPr>
          <a:xfrm>
            <a:off x="285898" y="6048527"/>
            <a:ext cx="8018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Source: IRI </a:t>
            </a:r>
          </a:p>
        </p:txBody>
      </p:sp>
      <p:graphicFrame>
        <p:nvGraphicFramePr>
          <p:cNvPr id="7" name="Graphique 6">
            <a:extLst>
              <a:ext uri="{FF2B5EF4-FFF2-40B4-BE49-F238E27FC236}">
                <a16:creationId xmlns:a16="http://schemas.microsoft.com/office/drawing/2014/main" id="{ED523E6E-8B04-4DA7-BEB2-6629A17A516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5826368"/>
              </p:ext>
            </p:extLst>
          </p:nvPr>
        </p:nvGraphicFramePr>
        <p:xfrm>
          <a:off x="303612" y="1936368"/>
          <a:ext cx="8647882" cy="40960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84732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ipe/>
      </p:transition>
    </mc:Choice>
    <mc:Fallback xmlns="">
      <p:transition>
        <p:wipe/>
      </p:transition>
    </mc:Fallback>
  </mc:AlternateContent>
</p:sld>
</file>

<file path=ppt/theme/theme1.xml><?xml version="1.0" encoding="utf-8"?>
<a:theme xmlns:a="http://schemas.openxmlformats.org/drawingml/2006/main" name="Presentation2">
  <a:themeElements>
    <a:clrScheme name="Personnalisée 9">
      <a:dk1>
        <a:srgbClr val="404040"/>
      </a:dk1>
      <a:lt1>
        <a:sysClr val="window" lastClr="FFFFFF"/>
      </a:lt1>
      <a:dk2>
        <a:srgbClr val="A8D1EC"/>
      </a:dk2>
      <a:lt2>
        <a:srgbClr val="7FD1EC"/>
      </a:lt2>
      <a:accent1>
        <a:srgbClr val="004B99"/>
      </a:accent1>
      <a:accent2>
        <a:srgbClr val="00A5DB"/>
      </a:accent2>
      <a:accent3>
        <a:srgbClr val="A8D1EC"/>
      </a:accent3>
      <a:accent4>
        <a:srgbClr val="C5D66A"/>
      </a:accent4>
      <a:accent5>
        <a:srgbClr val="D6E297"/>
      </a:accent5>
      <a:accent6>
        <a:srgbClr val="FF5500"/>
      </a:accent6>
      <a:hlink>
        <a:srgbClr val="404040"/>
      </a:hlink>
      <a:folHlink>
        <a:srgbClr val="4D82B9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85725">
          <a:solidFill>
            <a:schemeClr val="tx2">
              <a:lumMod val="40000"/>
              <a:lumOff val="60000"/>
            </a:schemeClr>
          </a:solidFill>
          <a:tailEnd type="none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Presentation2</Template>
  <TotalTime>30395</TotalTime>
  <Words>655</Words>
  <Application>Microsoft Office PowerPoint</Application>
  <PresentationFormat>On-screen Show (4:3)</PresentationFormat>
  <Paragraphs>68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Avenir Next LT Pro</vt:lpstr>
      <vt:lpstr>Calibri</vt:lpstr>
      <vt:lpstr>Franklin Gothic Book</vt:lpstr>
      <vt:lpstr>Franklin Gothic Medium</vt:lpstr>
      <vt:lpstr>Trebuchet MS</vt:lpstr>
      <vt:lpstr>Presentation2</vt:lpstr>
      <vt:lpstr>Trends in sales of WINE – a retail perspective</vt:lpstr>
      <vt:lpstr>France Wine: key data (home consumption)</vt:lpstr>
      <vt:lpstr>France Still Wine: consumption (at home consumption) decreases in volume and  in value</vt:lpstr>
      <vt:lpstr>France Still Wine: retail</vt:lpstr>
      <vt:lpstr>France Focus on the impacts of Covid-19 crisis: Sparkling Wines </vt:lpstr>
      <vt:lpstr>France Focus on the impacts of Covid-19 crisis: Still Wines  (1)</vt:lpstr>
      <vt:lpstr>France Focus on the impacts of Covid-19 crisis: Still Wines  (2)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Trends in sales of Milk &amp; Dairy products– a retail perspective</dc:title>
  <dc:creator>Christel Delberghe</dc:creator>
  <cp:lastModifiedBy>Stefania Moise</cp:lastModifiedBy>
  <cp:revision>470</cp:revision>
  <cp:lastPrinted>2019-10-16T13:10:46Z</cp:lastPrinted>
  <dcterms:created xsi:type="dcterms:W3CDTF">2015-09-22T13:51:31Z</dcterms:created>
  <dcterms:modified xsi:type="dcterms:W3CDTF">2020-05-05T15:57:02Z</dcterms:modified>
</cp:coreProperties>
</file>